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91"/>
  </p:notesMasterIdLst>
  <p:sldIdLst>
    <p:sldId id="317" r:id="rId4"/>
    <p:sldId id="837" r:id="rId5"/>
    <p:sldId id="510" r:id="rId6"/>
    <p:sldId id="755" r:id="rId7"/>
    <p:sldId id="756" r:id="rId8"/>
    <p:sldId id="757" r:id="rId9"/>
    <p:sldId id="759" r:id="rId10"/>
    <p:sldId id="760" r:id="rId11"/>
    <p:sldId id="843" r:id="rId12"/>
    <p:sldId id="844" r:id="rId13"/>
    <p:sldId id="762" r:id="rId14"/>
    <p:sldId id="763" r:id="rId15"/>
    <p:sldId id="765" r:id="rId16"/>
    <p:sldId id="766" r:id="rId17"/>
    <p:sldId id="767" r:id="rId18"/>
    <p:sldId id="768" r:id="rId19"/>
    <p:sldId id="769" r:id="rId20"/>
    <p:sldId id="770" r:id="rId21"/>
    <p:sldId id="771" r:id="rId22"/>
    <p:sldId id="772" r:id="rId23"/>
    <p:sldId id="773" r:id="rId24"/>
    <p:sldId id="774" r:id="rId25"/>
    <p:sldId id="775" r:id="rId26"/>
    <p:sldId id="845" r:id="rId27"/>
    <p:sldId id="776" r:id="rId28"/>
    <p:sldId id="777" r:id="rId29"/>
    <p:sldId id="778" r:id="rId30"/>
    <p:sldId id="779" r:id="rId31"/>
    <p:sldId id="780" r:id="rId32"/>
    <p:sldId id="781" r:id="rId33"/>
    <p:sldId id="782" r:id="rId34"/>
    <p:sldId id="783" r:id="rId35"/>
    <p:sldId id="784" r:id="rId36"/>
    <p:sldId id="785" r:id="rId37"/>
    <p:sldId id="842" r:id="rId38"/>
    <p:sldId id="690" r:id="rId39"/>
    <p:sldId id="786" r:id="rId40"/>
    <p:sldId id="787" r:id="rId41"/>
    <p:sldId id="788" r:id="rId42"/>
    <p:sldId id="789" r:id="rId43"/>
    <p:sldId id="790" r:id="rId44"/>
    <p:sldId id="791" r:id="rId45"/>
    <p:sldId id="792" r:id="rId46"/>
    <p:sldId id="793" r:id="rId47"/>
    <p:sldId id="794" r:id="rId48"/>
    <p:sldId id="795" r:id="rId49"/>
    <p:sldId id="796" r:id="rId50"/>
    <p:sldId id="797" r:id="rId51"/>
    <p:sldId id="798" r:id="rId52"/>
    <p:sldId id="799" r:id="rId53"/>
    <p:sldId id="838" r:id="rId54"/>
    <p:sldId id="801" r:id="rId55"/>
    <p:sldId id="802" r:id="rId56"/>
    <p:sldId id="803" r:id="rId57"/>
    <p:sldId id="804" r:id="rId58"/>
    <p:sldId id="846" r:id="rId59"/>
    <p:sldId id="805" r:id="rId60"/>
    <p:sldId id="806" r:id="rId61"/>
    <p:sldId id="807" r:id="rId62"/>
    <p:sldId id="808" r:id="rId63"/>
    <p:sldId id="810" r:id="rId64"/>
    <p:sldId id="811" r:id="rId65"/>
    <p:sldId id="847" r:id="rId66"/>
    <p:sldId id="839" r:id="rId67"/>
    <p:sldId id="813" r:id="rId68"/>
    <p:sldId id="817" r:id="rId69"/>
    <p:sldId id="818" r:id="rId70"/>
    <p:sldId id="819" r:id="rId71"/>
    <p:sldId id="820" r:id="rId72"/>
    <p:sldId id="840" r:id="rId73"/>
    <p:sldId id="821" r:id="rId74"/>
    <p:sldId id="822" r:id="rId75"/>
    <p:sldId id="823" r:id="rId76"/>
    <p:sldId id="848" r:id="rId77"/>
    <p:sldId id="824" r:id="rId78"/>
    <p:sldId id="828" r:id="rId79"/>
    <p:sldId id="829" r:id="rId80"/>
    <p:sldId id="830" r:id="rId81"/>
    <p:sldId id="841" r:id="rId82"/>
    <p:sldId id="831" r:id="rId83"/>
    <p:sldId id="833" r:id="rId84"/>
    <p:sldId id="834" r:id="rId85"/>
    <p:sldId id="835" r:id="rId86"/>
    <p:sldId id="849" r:id="rId87"/>
    <p:sldId id="850" r:id="rId88"/>
    <p:sldId id="276" r:id="rId89"/>
    <p:sldId id="326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30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84" y="462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tableStyles" Target="tableStyle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432F2-C74E-4D05-92E9-279258DB9CB2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128A2E-0D5A-4F98-8D0E-4D7389454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65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674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06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8732677-63BB-46D1-8B74-26220A361A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43093"/>
            <a:ext cx="5876741" cy="6700120"/>
          </a:xfrm>
          <a:custGeom>
            <a:avLst/>
            <a:gdLst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399937 w 4833822"/>
              <a:gd name="connsiteY222" fmla="*/ 4824315 h 6580301"/>
              <a:gd name="connsiteX223" fmla="*/ 210944 w 4833822"/>
              <a:gd name="connsiteY223" fmla="*/ 4903943 h 6580301"/>
              <a:gd name="connsiteX224" fmla="*/ 124936 w 4833822"/>
              <a:gd name="connsiteY224" fmla="*/ 5047294 h 6580301"/>
              <a:gd name="connsiteX225" fmla="*/ 275451 w 4833822"/>
              <a:gd name="connsiteY225" fmla="*/ 5040125 h 6580301"/>
              <a:gd name="connsiteX226" fmla="*/ 304127 w 4833822"/>
              <a:gd name="connsiteY226" fmla="*/ 5058045 h 6580301"/>
              <a:gd name="connsiteX227" fmla="*/ 271869 w 4833822"/>
              <a:gd name="connsiteY227" fmla="*/ 5294575 h 6580301"/>
              <a:gd name="connsiteX228" fmla="*/ 311291 w 4833822"/>
              <a:gd name="connsiteY228" fmla="*/ 5136890 h 6580301"/>
              <a:gd name="connsiteX229" fmla="*/ 243203 w 4833822"/>
              <a:gd name="connsiteY229" fmla="*/ 4929027 h 6580301"/>
              <a:gd name="connsiteX230" fmla="*/ 1214409 w 4833822"/>
              <a:gd name="connsiteY230" fmla="*/ 4907525 h 6580301"/>
              <a:gd name="connsiteX231" fmla="*/ 465399 w 4833822"/>
              <a:gd name="connsiteY231" fmla="*/ 4825098 h 6580301"/>
              <a:gd name="connsiteX232" fmla="*/ 399937 w 4833822"/>
              <a:gd name="connsiteY232" fmla="*/ 4824315 h 6580301"/>
              <a:gd name="connsiteX233" fmla="*/ 2524908 w 4833822"/>
              <a:gd name="connsiteY233" fmla="*/ 3690016 h 6580301"/>
              <a:gd name="connsiteX234" fmla="*/ 2732856 w 4833822"/>
              <a:gd name="connsiteY234" fmla="*/ 4331935 h 6580301"/>
              <a:gd name="connsiteX235" fmla="*/ 2775802 w 4833822"/>
              <a:gd name="connsiteY235" fmla="*/ 4402004 h 6580301"/>
              <a:gd name="connsiteX236" fmla="*/ 2823267 w 4833822"/>
              <a:gd name="connsiteY236" fmla="*/ 4325154 h 6580301"/>
              <a:gd name="connsiteX237" fmla="*/ 2879774 w 4833822"/>
              <a:gd name="connsiteY237" fmla="*/ 4114948 h 6580301"/>
              <a:gd name="connsiteX238" fmla="*/ 2920458 w 4833822"/>
              <a:gd name="connsiteY238" fmla="*/ 4648373 h 6580301"/>
              <a:gd name="connsiteX239" fmla="*/ 3132925 w 4833822"/>
              <a:gd name="connsiteY239" fmla="*/ 4589606 h 6580301"/>
              <a:gd name="connsiteX240" fmla="*/ 2879774 w 4833822"/>
              <a:gd name="connsiteY240" fmla="*/ 4964814 h 6580301"/>
              <a:gd name="connsiteX241" fmla="*/ 2131619 w 4833822"/>
              <a:gd name="connsiteY241" fmla="*/ 4912828 h 6580301"/>
              <a:gd name="connsiteX242" fmla="*/ 1894289 w 4833822"/>
              <a:gd name="connsiteY242" fmla="*/ 4562484 h 6580301"/>
              <a:gd name="connsiteX243" fmla="*/ 2075111 w 4833822"/>
              <a:gd name="connsiteY243" fmla="*/ 4650635 h 6580301"/>
              <a:gd name="connsiteX244" fmla="*/ 2086414 w 4833822"/>
              <a:gd name="connsiteY244" fmla="*/ 4135290 h 6580301"/>
              <a:gd name="connsiteX245" fmla="*/ 2163263 w 4833822"/>
              <a:gd name="connsiteY245" fmla="*/ 4279949 h 6580301"/>
              <a:gd name="connsiteX246" fmla="*/ 2224289 w 4833822"/>
              <a:gd name="connsiteY246" fmla="*/ 4325154 h 6580301"/>
              <a:gd name="connsiteX247" fmla="*/ 2242372 w 4833822"/>
              <a:gd name="connsiteY247" fmla="*/ 4261866 h 6580301"/>
              <a:gd name="connsiteX248" fmla="*/ 2524908 w 4833822"/>
              <a:gd name="connsiteY248" fmla="*/ 3690016 h 6580301"/>
              <a:gd name="connsiteX249" fmla="*/ 2540406 w 4833822"/>
              <a:gd name="connsiteY249" fmla="*/ 2882675 h 6580301"/>
              <a:gd name="connsiteX250" fmla="*/ 2092432 w 4833822"/>
              <a:gd name="connsiteY250" fmla="*/ 3789372 h 6580301"/>
              <a:gd name="connsiteX251" fmla="*/ 2063761 w 4833822"/>
              <a:gd name="connsiteY251" fmla="*/ 3889719 h 6580301"/>
              <a:gd name="connsiteX252" fmla="*/ 1967001 w 4833822"/>
              <a:gd name="connsiteY252" fmla="*/ 3818043 h 6580301"/>
              <a:gd name="connsiteX253" fmla="*/ 1845152 w 4833822"/>
              <a:gd name="connsiteY253" fmla="*/ 3588679 h 6580301"/>
              <a:gd name="connsiteX254" fmla="*/ 1827232 w 4833822"/>
              <a:gd name="connsiteY254" fmla="*/ 4405786 h 6580301"/>
              <a:gd name="connsiteX255" fmla="*/ 1540529 w 4833822"/>
              <a:gd name="connsiteY255" fmla="*/ 4266017 h 6580301"/>
              <a:gd name="connsiteX256" fmla="*/ 1916828 w 4833822"/>
              <a:gd name="connsiteY256" fmla="*/ 4821506 h 6580301"/>
              <a:gd name="connsiteX257" fmla="*/ 3103066 w 4833822"/>
              <a:gd name="connsiteY257" fmla="*/ 4903933 h 6580301"/>
              <a:gd name="connsiteX258" fmla="*/ 3504448 w 4833822"/>
              <a:gd name="connsiteY258" fmla="*/ 4309021 h 6580301"/>
              <a:gd name="connsiteX259" fmla="*/ 3167572 w 4833822"/>
              <a:gd name="connsiteY259" fmla="*/ 4402199 h 6580301"/>
              <a:gd name="connsiteX260" fmla="*/ 3103066 w 4833822"/>
              <a:gd name="connsiteY260" fmla="*/ 3556425 h 6580301"/>
              <a:gd name="connsiteX261" fmla="*/ 3013470 w 4833822"/>
              <a:gd name="connsiteY261" fmla="*/ 3889719 h 6580301"/>
              <a:gd name="connsiteX262" fmla="*/ 2938212 w 4833822"/>
              <a:gd name="connsiteY262" fmla="*/ 4011568 h 6580301"/>
              <a:gd name="connsiteX263" fmla="*/ 2870119 w 4833822"/>
              <a:gd name="connsiteY263" fmla="*/ 3900470 h 6580301"/>
              <a:gd name="connsiteX264" fmla="*/ 2540406 w 4833822"/>
              <a:gd name="connsiteY264" fmla="*/ 2882675 h 6580301"/>
              <a:gd name="connsiteX265" fmla="*/ 357884 w 4833822"/>
              <a:gd name="connsiteY265" fmla="*/ 2811004 h 6580301"/>
              <a:gd name="connsiteX266" fmla="*/ 422396 w 4833822"/>
              <a:gd name="connsiteY266" fmla="*/ 2893431 h 6580301"/>
              <a:gd name="connsiteX267" fmla="*/ 522738 w 4833822"/>
              <a:gd name="connsiteY267" fmla="*/ 3395162 h 6580301"/>
              <a:gd name="connsiteX268" fmla="*/ 490485 w 4833822"/>
              <a:gd name="connsiteY268" fmla="*/ 3534932 h 6580301"/>
              <a:gd name="connsiteX269" fmla="*/ 386555 w 4833822"/>
              <a:gd name="connsiteY269" fmla="*/ 3434585 h 6580301"/>
              <a:gd name="connsiteX270" fmla="*/ 286208 w 4833822"/>
              <a:gd name="connsiteY270" fmla="*/ 2893431 h 6580301"/>
              <a:gd name="connsiteX271" fmla="*/ 357884 w 4833822"/>
              <a:gd name="connsiteY271" fmla="*/ 2811004 h 6580301"/>
              <a:gd name="connsiteX272" fmla="*/ 4036204 w 4833822"/>
              <a:gd name="connsiteY272" fmla="*/ 1393613 h 6580301"/>
              <a:gd name="connsiteX273" fmla="*/ 4110123 w 4833822"/>
              <a:gd name="connsiteY273" fmla="*/ 1456328 h 6580301"/>
              <a:gd name="connsiteX274" fmla="*/ 4063531 w 4833822"/>
              <a:gd name="connsiteY274" fmla="*/ 2266272 h 6580301"/>
              <a:gd name="connsiteX275" fmla="*/ 3938100 w 4833822"/>
              <a:gd name="connsiteY275" fmla="*/ 1954478 h 6580301"/>
              <a:gd name="connsiteX276" fmla="*/ 3970353 w 4833822"/>
              <a:gd name="connsiteY276" fmla="*/ 1459915 h 6580301"/>
              <a:gd name="connsiteX277" fmla="*/ 4036204 w 4833822"/>
              <a:gd name="connsiteY277" fmla="*/ 1393613 h 6580301"/>
              <a:gd name="connsiteX278" fmla="*/ 1311175 w 4833822"/>
              <a:gd name="connsiteY278" fmla="*/ 363266 h 6580301"/>
              <a:gd name="connsiteX279" fmla="*/ 1347011 w 4833822"/>
              <a:gd name="connsiteY279" fmla="*/ 1083613 h 6580301"/>
              <a:gd name="connsiteX280" fmla="*/ 1207239 w 4833822"/>
              <a:gd name="connsiteY280" fmla="*/ 1083613 h 6580301"/>
              <a:gd name="connsiteX281" fmla="*/ 1311175 w 4833822"/>
              <a:gd name="connsiteY281" fmla="*/ 363266 h 6580301"/>
              <a:gd name="connsiteX282" fmla="*/ 2447237 w 4833822"/>
              <a:gd name="connsiteY282" fmla="*/ 410 h 6580301"/>
              <a:gd name="connsiteX283" fmla="*/ 2465153 w 4833822"/>
              <a:gd name="connsiteY283" fmla="*/ 55062 h 6580301"/>
              <a:gd name="connsiteX284" fmla="*/ 2908975 w 4833822"/>
              <a:gd name="connsiteY284" fmla="*/ 1187732 h 6580301"/>
              <a:gd name="connsiteX285" fmla="*/ 3113822 w 4833822"/>
              <a:gd name="connsiteY285" fmla="*/ 2237596 h 6580301"/>
              <a:gd name="connsiteX286" fmla="*/ 3282263 w 4833822"/>
              <a:gd name="connsiteY286" fmla="*/ 1556674 h 6580301"/>
              <a:gd name="connsiteX287" fmla="*/ 3257173 w 4833822"/>
              <a:gd name="connsiteY287" fmla="*/ 1416905 h 6580301"/>
              <a:gd name="connsiteX288" fmla="*/ 3278681 w 4833822"/>
              <a:gd name="connsiteY288" fmla="*/ 1327309 h 6580301"/>
              <a:gd name="connsiteX289" fmla="*/ 3361107 w 4833822"/>
              <a:gd name="connsiteY289" fmla="*/ 1384652 h 6580301"/>
              <a:gd name="connsiteX290" fmla="*/ 3884339 w 4833822"/>
              <a:gd name="connsiteY290" fmla="*/ 2696322 h 6580301"/>
              <a:gd name="connsiteX291" fmla="*/ 3776823 w 4833822"/>
              <a:gd name="connsiteY291" fmla="*/ 3316317 h 6580301"/>
              <a:gd name="connsiteX292" fmla="*/ 4002606 w 4833822"/>
              <a:gd name="connsiteY292" fmla="*/ 3097708 h 6580301"/>
              <a:gd name="connsiteX293" fmla="*/ 4059943 w 4833822"/>
              <a:gd name="connsiteY293" fmla="*/ 3033197 h 6580301"/>
              <a:gd name="connsiteX294" fmla="*/ 4117286 w 4833822"/>
              <a:gd name="connsiteY294" fmla="*/ 3108459 h 6580301"/>
              <a:gd name="connsiteX295" fmla="*/ 4131625 w 4833822"/>
              <a:gd name="connsiteY295" fmla="*/ 3921981 h 6580301"/>
              <a:gd name="connsiteX296" fmla="*/ 3755321 w 4833822"/>
              <a:gd name="connsiteY296" fmla="*/ 4753423 h 6580301"/>
              <a:gd name="connsiteX297" fmla="*/ 3723067 w 4833822"/>
              <a:gd name="connsiteY297" fmla="*/ 4828680 h 6580301"/>
              <a:gd name="connsiteX298" fmla="*/ 4099366 w 4833822"/>
              <a:gd name="connsiteY298" fmla="*/ 4767756 h 6580301"/>
              <a:gd name="connsiteX299" fmla="*/ 4550927 w 4833822"/>
              <a:gd name="connsiteY299" fmla="*/ 5118970 h 6580301"/>
              <a:gd name="connsiteX300" fmla="*/ 4604683 w 4833822"/>
              <a:gd name="connsiteY300" fmla="*/ 5219317 h 6580301"/>
              <a:gd name="connsiteX301" fmla="*/ 4576011 w 4833822"/>
              <a:gd name="connsiteY301" fmla="*/ 6061510 h 6580301"/>
              <a:gd name="connsiteX302" fmla="*/ 4432660 w 4833822"/>
              <a:gd name="connsiteY302" fmla="*/ 6122434 h 6580301"/>
              <a:gd name="connsiteX303" fmla="*/ 3999019 w 4833822"/>
              <a:gd name="connsiteY303" fmla="*/ 6355381 h 6580301"/>
              <a:gd name="connsiteX304" fmla="*/ 3192667 w 4833822"/>
              <a:gd name="connsiteY304" fmla="*/ 6287288 h 6580301"/>
              <a:gd name="connsiteX305" fmla="*/ 2662265 w 4833822"/>
              <a:gd name="connsiteY305" fmla="*/ 5656540 h 6580301"/>
              <a:gd name="connsiteX306" fmla="*/ 2680186 w 4833822"/>
              <a:gd name="connsiteY306" fmla="*/ 5975496 h 6580301"/>
              <a:gd name="connsiteX307" fmla="*/ 2655096 w 4833822"/>
              <a:gd name="connsiteY307" fmla="*/ 6287288 h 6580301"/>
              <a:gd name="connsiteX308" fmla="*/ 2063771 w 4833822"/>
              <a:gd name="connsiteY308" fmla="*/ 6573990 h 6580301"/>
              <a:gd name="connsiteX309" fmla="*/ 1827242 w 4833822"/>
              <a:gd name="connsiteY309" fmla="*/ 6523817 h 6580301"/>
              <a:gd name="connsiteX310" fmla="*/ 1594295 w 4833822"/>
              <a:gd name="connsiteY310" fmla="*/ 5982665 h 6580301"/>
              <a:gd name="connsiteX311" fmla="*/ 1952673 w 4833822"/>
              <a:gd name="connsiteY311" fmla="*/ 5448677 h 6580301"/>
              <a:gd name="connsiteX312" fmla="*/ 2020761 w 4833822"/>
              <a:gd name="connsiteY312" fmla="*/ 5316077 h 6580301"/>
              <a:gd name="connsiteX313" fmla="*/ 1841575 w 4833822"/>
              <a:gd name="connsiteY313" fmla="*/ 5459428 h 6580301"/>
              <a:gd name="connsiteX314" fmla="*/ 884697 w 4833822"/>
              <a:gd name="connsiteY314" fmla="*/ 6204861 h 6580301"/>
              <a:gd name="connsiteX315" fmla="*/ 547826 w 4833822"/>
              <a:gd name="connsiteY315" fmla="*/ 6237114 h 6580301"/>
              <a:gd name="connsiteX316" fmla="*/ 357883 w 4833822"/>
              <a:gd name="connsiteY316" fmla="*/ 6179777 h 6580301"/>
              <a:gd name="connsiteX317" fmla="*/ 89095 w 4833822"/>
              <a:gd name="connsiteY317" fmla="*/ 5753300 h 6580301"/>
              <a:gd name="connsiteX318" fmla="*/ 46091 w 4833822"/>
              <a:gd name="connsiteY318" fmla="*/ 5402091 h 6580301"/>
              <a:gd name="connsiteX319" fmla="*/ 440310 w 4833822"/>
              <a:gd name="connsiteY319" fmla="*/ 4753423 h 6580301"/>
              <a:gd name="connsiteX320" fmla="*/ 1020884 w 4833822"/>
              <a:gd name="connsiteY320" fmla="*/ 4803596 h 6580301"/>
              <a:gd name="connsiteX321" fmla="*/ 798688 w 4833822"/>
              <a:gd name="connsiteY321" fmla="*/ 4631574 h 6580301"/>
              <a:gd name="connsiteX322" fmla="*/ 766435 w 4833822"/>
              <a:gd name="connsiteY322" fmla="*/ 4574231 h 6580301"/>
              <a:gd name="connsiteX323" fmla="*/ 838110 w 4833822"/>
              <a:gd name="connsiteY323" fmla="*/ 4552729 h 6580301"/>
              <a:gd name="connsiteX324" fmla="*/ 1060306 w 4833822"/>
              <a:gd name="connsiteY324" fmla="*/ 4645907 h 6580301"/>
              <a:gd name="connsiteX325" fmla="*/ 777186 w 4833822"/>
              <a:gd name="connsiteY325" fmla="*/ 4147759 h 6580301"/>
              <a:gd name="connsiteX326" fmla="*/ 723430 w 4833822"/>
              <a:gd name="connsiteY326" fmla="*/ 3613776 h 6580301"/>
              <a:gd name="connsiteX327" fmla="*/ 727012 w 4833822"/>
              <a:gd name="connsiteY327" fmla="*/ 2914935 h 6580301"/>
              <a:gd name="connsiteX328" fmla="*/ 762853 w 4833822"/>
              <a:gd name="connsiteY328" fmla="*/ 2782335 h 6580301"/>
              <a:gd name="connsiteX329" fmla="*/ 1017302 w 4833822"/>
              <a:gd name="connsiteY329" fmla="*/ 3083370 h 6580301"/>
              <a:gd name="connsiteX330" fmla="*/ 1139151 w 4833822"/>
              <a:gd name="connsiteY330" fmla="*/ 3122792 h 6580301"/>
              <a:gd name="connsiteX331" fmla="*/ 1110480 w 4833822"/>
              <a:gd name="connsiteY331" fmla="*/ 3011694 h 6580301"/>
              <a:gd name="connsiteX332" fmla="*/ 1135564 w 4833822"/>
              <a:gd name="connsiteY332" fmla="*/ 2122916 h 6580301"/>
              <a:gd name="connsiteX333" fmla="*/ 1493942 w 4833822"/>
              <a:gd name="connsiteY333" fmla="*/ 1463496 h 6580301"/>
              <a:gd name="connsiteX334" fmla="*/ 1547703 w 4833822"/>
              <a:gd name="connsiteY334" fmla="*/ 1409741 h 6580301"/>
              <a:gd name="connsiteX335" fmla="*/ 1597877 w 4833822"/>
              <a:gd name="connsiteY335" fmla="*/ 1502919 h 6580301"/>
              <a:gd name="connsiteX336" fmla="*/ 2070940 w 4833822"/>
              <a:gd name="connsiteY336" fmla="*/ 2277018 h 6580301"/>
              <a:gd name="connsiteX337" fmla="*/ 2035100 w 4833822"/>
              <a:gd name="connsiteY337" fmla="*/ 1241300 h 6580301"/>
              <a:gd name="connsiteX338" fmla="*/ 2156949 w 4833822"/>
              <a:gd name="connsiteY338" fmla="*/ 241423 h 6580301"/>
              <a:gd name="connsiteX339" fmla="*/ 2386314 w 4833822"/>
              <a:gd name="connsiteY339" fmla="*/ 26391 h 6580301"/>
              <a:gd name="connsiteX340" fmla="*/ 2447237 w 4833822"/>
              <a:gd name="connsiteY340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1311175 w 4833822"/>
              <a:gd name="connsiteY279" fmla="*/ 363266 h 6580301"/>
              <a:gd name="connsiteX280" fmla="*/ 1020430 w 4833822"/>
              <a:gd name="connsiteY280" fmla="*/ 1815946 h 6580301"/>
              <a:gd name="connsiteX281" fmla="*/ 1207239 w 4833822"/>
              <a:gd name="connsiteY281" fmla="*/ 1083613 h 6580301"/>
              <a:gd name="connsiteX282" fmla="*/ 1311175 w 4833822"/>
              <a:gd name="connsiteY282" fmla="*/ 363266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1311175 w 4833822"/>
              <a:gd name="connsiteY279" fmla="*/ 363266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1311175 w 4833822"/>
              <a:gd name="connsiteY282" fmla="*/ 363266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1053869 w 4833822"/>
              <a:gd name="connsiteY279" fmla="*/ 1234148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1053869 w 4833822"/>
              <a:gd name="connsiteY282" fmla="*/ 1234148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915320 w 4833822"/>
              <a:gd name="connsiteY279" fmla="*/ 1135184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915320 w 4833822"/>
              <a:gd name="connsiteY282" fmla="*/ 1135184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915320 w 4833822"/>
              <a:gd name="connsiteY279" fmla="*/ 1135184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915320 w 4833822"/>
              <a:gd name="connsiteY282" fmla="*/ 1135184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74685 w 4833822"/>
              <a:gd name="connsiteY338" fmla="*/ 1498606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915320 w 4833822"/>
              <a:gd name="connsiteY279" fmla="*/ 1135184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915320 w 4833822"/>
              <a:gd name="connsiteY282" fmla="*/ 1135184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1926239 w 4833822"/>
              <a:gd name="connsiteY338" fmla="*/ 1538191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301984 h 6675633"/>
              <a:gd name="connsiteX1" fmla="*/ 2053020 w 4833822"/>
              <a:gd name="connsiteY1" fmla="*/ 6310944 h 6675633"/>
              <a:gd name="connsiteX2" fmla="*/ 1959837 w 4833822"/>
              <a:gd name="connsiteY2" fmla="*/ 6386202 h 6675633"/>
              <a:gd name="connsiteX3" fmla="*/ 2045851 w 4833822"/>
              <a:gd name="connsiteY3" fmla="*/ 6504469 h 6675633"/>
              <a:gd name="connsiteX4" fmla="*/ 2042269 w 4833822"/>
              <a:gd name="connsiteY4" fmla="*/ 6407704 h 6675633"/>
              <a:gd name="connsiteX5" fmla="*/ 2106775 w 4833822"/>
              <a:gd name="connsiteY5" fmla="*/ 6343197 h 6675633"/>
              <a:gd name="connsiteX6" fmla="*/ 2128277 w 4833822"/>
              <a:gd name="connsiteY6" fmla="*/ 6414873 h 6675633"/>
              <a:gd name="connsiteX7" fmla="*/ 2164118 w 4833822"/>
              <a:gd name="connsiteY7" fmla="*/ 6465046 h 6675633"/>
              <a:gd name="connsiteX8" fmla="*/ 2232206 w 4833822"/>
              <a:gd name="connsiteY8" fmla="*/ 6429211 h 6675633"/>
              <a:gd name="connsiteX9" fmla="*/ 2228624 w 4833822"/>
              <a:gd name="connsiteY9" fmla="*/ 6336028 h 6675633"/>
              <a:gd name="connsiteX10" fmla="*/ 2144854 w 4833822"/>
              <a:gd name="connsiteY10" fmla="*/ 6301984 h 6675633"/>
              <a:gd name="connsiteX11" fmla="*/ 2508163 w 4833822"/>
              <a:gd name="connsiteY11" fmla="*/ 6271522 h 6675633"/>
              <a:gd name="connsiteX12" fmla="*/ 2407811 w 4833822"/>
              <a:gd name="connsiteY12" fmla="*/ 6579732 h 6675633"/>
              <a:gd name="connsiteX13" fmla="*/ 2508163 w 4833822"/>
              <a:gd name="connsiteY13" fmla="*/ 6271522 h 6675633"/>
              <a:gd name="connsiteX14" fmla="*/ 2215080 w 4833822"/>
              <a:gd name="connsiteY14" fmla="*/ 6186987 h 6675633"/>
              <a:gd name="connsiteX15" fmla="*/ 2171282 w 4833822"/>
              <a:gd name="connsiteY15" fmla="*/ 6192677 h 6675633"/>
              <a:gd name="connsiteX16" fmla="*/ 2350473 w 4833822"/>
              <a:gd name="connsiteY16" fmla="*/ 6472216 h 6675633"/>
              <a:gd name="connsiteX17" fmla="*/ 2393478 w 4833822"/>
              <a:gd name="connsiteY17" fmla="*/ 6289442 h 6675633"/>
              <a:gd name="connsiteX18" fmla="*/ 2252871 w 4833822"/>
              <a:gd name="connsiteY18" fmla="*/ 6188142 h 6675633"/>
              <a:gd name="connsiteX19" fmla="*/ 2215080 w 4833822"/>
              <a:gd name="connsiteY19" fmla="*/ 6186987 h 6675633"/>
              <a:gd name="connsiteX20" fmla="*/ 3767359 w 4833822"/>
              <a:gd name="connsiteY20" fmla="*/ 6068029 h 6675633"/>
              <a:gd name="connsiteX21" fmla="*/ 3913003 w 4833822"/>
              <a:gd name="connsiteY21" fmla="*/ 6149672 h 6675633"/>
              <a:gd name="connsiteX22" fmla="*/ 3930923 w 4833822"/>
              <a:gd name="connsiteY22" fmla="*/ 6174761 h 6675633"/>
              <a:gd name="connsiteX23" fmla="*/ 3923759 w 4833822"/>
              <a:gd name="connsiteY23" fmla="*/ 6199846 h 6675633"/>
              <a:gd name="connsiteX24" fmla="*/ 3672890 w 4833822"/>
              <a:gd name="connsiteY24" fmla="*/ 6181925 h 6675633"/>
              <a:gd name="connsiteX25" fmla="*/ 3672890 w 4833822"/>
              <a:gd name="connsiteY25" fmla="*/ 6113836 h 6675633"/>
              <a:gd name="connsiteX26" fmla="*/ 3708731 w 4833822"/>
              <a:gd name="connsiteY26" fmla="*/ 6088747 h 6675633"/>
              <a:gd name="connsiteX27" fmla="*/ 3767359 w 4833822"/>
              <a:gd name="connsiteY27" fmla="*/ 6068029 h 6675633"/>
              <a:gd name="connsiteX28" fmla="*/ 3779366 w 4833822"/>
              <a:gd name="connsiteY28" fmla="*/ 6028218 h 6675633"/>
              <a:gd name="connsiteX29" fmla="*/ 3637059 w 4833822"/>
              <a:gd name="connsiteY29" fmla="*/ 6052913 h 6675633"/>
              <a:gd name="connsiteX30" fmla="*/ 3497289 w 4833822"/>
              <a:gd name="connsiteY30" fmla="*/ 6235681 h 6675633"/>
              <a:gd name="connsiteX31" fmla="*/ 3615557 w 4833822"/>
              <a:gd name="connsiteY31" fmla="*/ 6178344 h 6675633"/>
              <a:gd name="connsiteX32" fmla="*/ 3852086 w 4833822"/>
              <a:gd name="connsiteY32" fmla="*/ 6336028 h 6675633"/>
              <a:gd name="connsiteX33" fmla="*/ 3952433 w 4833822"/>
              <a:gd name="connsiteY33" fmla="*/ 6164006 h 6675633"/>
              <a:gd name="connsiteX34" fmla="*/ 3945496 w 4833822"/>
              <a:gd name="connsiteY34" fmla="*/ 6147201 h 6675633"/>
              <a:gd name="connsiteX35" fmla="*/ 3938093 w 4833822"/>
              <a:gd name="connsiteY35" fmla="*/ 6147201 h 6675633"/>
              <a:gd name="connsiteX36" fmla="*/ 3927341 w 4833822"/>
              <a:gd name="connsiteY36" fmla="*/ 6147201 h 6675633"/>
              <a:gd name="connsiteX37" fmla="*/ 3909418 w 4833822"/>
              <a:gd name="connsiteY37" fmla="*/ 6142494 h 6675633"/>
              <a:gd name="connsiteX38" fmla="*/ 3920171 w 4833822"/>
              <a:gd name="connsiteY38" fmla="*/ 6142494 h 6675633"/>
              <a:gd name="connsiteX39" fmla="*/ 3945252 w 4833822"/>
              <a:gd name="connsiteY39" fmla="*/ 6146611 h 6675633"/>
              <a:gd name="connsiteX40" fmla="*/ 3928739 w 4833822"/>
              <a:gd name="connsiteY40" fmla="*/ 6106611 h 6675633"/>
              <a:gd name="connsiteX41" fmla="*/ 3822967 w 4833822"/>
              <a:gd name="connsiteY41" fmla="*/ 6030513 h 6675633"/>
              <a:gd name="connsiteX42" fmla="*/ 3779366 w 4833822"/>
              <a:gd name="connsiteY42" fmla="*/ 6028218 h 6675633"/>
              <a:gd name="connsiteX43" fmla="*/ 4196131 w 4833822"/>
              <a:gd name="connsiteY43" fmla="*/ 5884472 h 6675633"/>
              <a:gd name="connsiteX44" fmla="*/ 4235548 w 4833822"/>
              <a:gd name="connsiteY44" fmla="*/ 6113837 h 6675633"/>
              <a:gd name="connsiteX45" fmla="*/ 4454163 w 4833822"/>
              <a:gd name="connsiteY45" fmla="*/ 6117419 h 6675633"/>
              <a:gd name="connsiteX46" fmla="*/ 4196131 w 4833822"/>
              <a:gd name="connsiteY46" fmla="*/ 5884472 h 6675633"/>
              <a:gd name="connsiteX47" fmla="*/ 1174995 w 4833822"/>
              <a:gd name="connsiteY47" fmla="*/ 5569094 h 6675633"/>
              <a:gd name="connsiteX48" fmla="*/ 1250253 w 4833822"/>
              <a:gd name="connsiteY48" fmla="*/ 5615686 h 6675633"/>
              <a:gd name="connsiteX49" fmla="*/ 1035224 w 4833822"/>
              <a:gd name="connsiteY49" fmla="*/ 5726779 h 6675633"/>
              <a:gd name="connsiteX50" fmla="*/ 981463 w 4833822"/>
              <a:gd name="connsiteY50" fmla="*/ 5701695 h 6675633"/>
              <a:gd name="connsiteX51" fmla="*/ 1174995 w 4833822"/>
              <a:gd name="connsiteY51" fmla="*/ 5569094 h 6675633"/>
              <a:gd name="connsiteX52" fmla="*/ 3960412 w 4833822"/>
              <a:gd name="connsiteY52" fmla="*/ 5539819 h 6675633"/>
              <a:gd name="connsiteX53" fmla="*/ 4095776 w 4833822"/>
              <a:gd name="connsiteY53" fmla="*/ 5597764 h 6675633"/>
              <a:gd name="connsiteX54" fmla="*/ 4052767 w 4833822"/>
              <a:gd name="connsiteY54" fmla="*/ 5626434 h 6675633"/>
              <a:gd name="connsiteX55" fmla="*/ 3852081 w 4833822"/>
              <a:gd name="connsiteY55" fmla="*/ 5594183 h 6675633"/>
              <a:gd name="connsiteX56" fmla="*/ 3859245 w 4833822"/>
              <a:gd name="connsiteY56" fmla="*/ 5558344 h 6675633"/>
              <a:gd name="connsiteX57" fmla="*/ 3917370 w 4833822"/>
              <a:gd name="connsiteY57" fmla="*/ 5540819 h 6675633"/>
              <a:gd name="connsiteX58" fmla="*/ 3960412 w 4833822"/>
              <a:gd name="connsiteY58" fmla="*/ 5539819 h 6675633"/>
              <a:gd name="connsiteX59" fmla="*/ 2177948 w 4833822"/>
              <a:gd name="connsiteY59" fmla="*/ 5445569 h 6675633"/>
              <a:gd name="connsiteX60" fmla="*/ 2146198 w 4833822"/>
              <a:gd name="connsiteY60" fmla="*/ 5468751 h 6675633"/>
              <a:gd name="connsiteX61" fmla="*/ 1680303 w 4833822"/>
              <a:gd name="connsiteY61" fmla="*/ 6167593 h 6675633"/>
              <a:gd name="connsiteX62" fmla="*/ 1762730 w 4833822"/>
              <a:gd name="connsiteY62" fmla="*/ 6529553 h 6675633"/>
              <a:gd name="connsiteX63" fmla="*/ 1802152 w 4833822"/>
              <a:gd name="connsiteY63" fmla="*/ 6250020 h 6675633"/>
              <a:gd name="connsiteX64" fmla="*/ 2081691 w 4833822"/>
              <a:gd name="connsiteY64" fmla="*/ 6092330 h 6675633"/>
              <a:gd name="connsiteX65" fmla="*/ 1845157 w 4833822"/>
              <a:gd name="connsiteY65" fmla="*/ 6174757 h 6675633"/>
              <a:gd name="connsiteX66" fmla="*/ 1744810 w 4833822"/>
              <a:gd name="connsiteY66" fmla="*/ 6146091 h 6675633"/>
              <a:gd name="connsiteX67" fmla="*/ 2060189 w 4833822"/>
              <a:gd name="connsiteY67" fmla="*/ 5991988 h 6675633"/>
              <a:gd name="connsiteX68" fmla="*/ 2178451 w 4833822"/>
              <a:gd name="connsiteY68" fmla="*/ 5931058 h 6675633"/>
              <a:gd name="connsiteX69" fmla="*/ 2293136 w 4833822"/>
              <a:gd name="connsiteY69" fmla="*/ 5465169 h 6675633"/>
              <a:gd name="connsiteX70" fmla="*/ 1999259 w 4833822"/>
              <a:gd name="connsiteY70" fmla="*/ 5880890 h 6675633"/>
              <a:gd name="connsiteX71" fmla="*/ 2196371 w 4833822"/>
              <a:gd name="connsiteY71" fmla="*/ 5450831 h 6675633"/>
              <a:gd name="connsiteX72" fmla="*/ 2177948 w 4833822"/>
              <a:gd name="connsiteY72" fmla="*/ 5445569 h 6675633"/>
              <a:gd name="connsiteX73" fmla="*/ 2511745 w 4833822"/>
              <a:gd name="connsiteY73" fmla="*/ 5432916 h 6675633"/>
              <a:gd name="connsiteX74" fmla="*/ 2482010 w 4833822"/>
              <a:gd name="connsiteY74" fmla="*/ 5661212 h 6675633"/>
              <a:gd name="connsiteX75" fmla="*/ 2486655 w 4833822"/>
              <a:gd name="connsiteY75" fmla="*/ 5726777 h 6675633"/>
              <a:gd name="connsiteX76" fmla="*/ 2514429 w 4833822"/>
              <a:gd name="connsiteY76" fmla="*/ 5742456 h 6675633"/>
              <a:gd name="connsiteX77" fmla="*/ 2526077 w 4833822"/>
              <a:gd name="connsiteY77" fmla="*/ 5766202 h 6675633"/>
              <a:gd name="connsiteX78" fmla="*/ 2486655 w 4833822"/>
              <a:gd name="connsiteY78" fmla="*/ 5726780 h 6675633"/>
              <a:gd name="connsiteX79" fmla="*/ 2486655 w 4833822"/>
              <a:gd name="connsiteY79" fmla="*/ 5726783 h 6675633"/>
              <a:gd name="connsiteX80" fmla="*/ 2440069 w 4833822"/>
              <a:gd name="connsiteY80" fmla="*/ 6002739 h 6675633"/>
              <a:gd name="connsiteX81" fmla="*/ 2375563 w 4833822"/>
              <a:gd name="connsiteY81" fmla="*/ 5565511 h 6675633"/>
              <a:gd name="connsiteX82" fmla="*/ 2296718 w 4833822"/>
              <a:gd name="connsiteY82" fmla="*/ 5934646 h 6675633"/>
              <a:gd name="connsiteX83" fmla="*/ 2429318 w 4833822"/>
              <a:gd name="connsiteY83" fmla="*/ 6056495 h 6675633"/>
              <a:gd name="connsiteX84" fmla="*/ 2493825 w 4833822"/>
              <a:gd name="connsiteY84" fmla="*/ 5956148 h 6675633"/>
              <a:gd name="connsiteX85" fmla="*/ 2529665 w 4833822"/>
              <a:gd name="connsiteY85" fmla="*/ 5766205 h 6675633"/>
              <a:gd name="connsiteX86" fmla="*/ 2511745 w 4833822"/>
              <a:gd name="connsiteY86" fmla="*/ 5432916 h 6675633"/>
              <a:gd name="connsiteX87" fmla="*/ 2808528 w 4833822"/>
              <a:gd name="connsiteY87" fmla="*/ 5430450 h 6675633"/>
              <a:gd name="connsiteX88" fmla="*/ 2784115 w 4833822"/>
              <a:gd name="connsiteY88" fmla="*/ 5443667 h 6675633"/>
              <a:gd name="connsiteX89" fmla="*/ 2798448 w 4833822"/>
              <a:gd name="connsiteY89" fmla="*/ 5518925 h 6675633"/>
              <a:gd name="connsiteX90" fmla="*/ 2880875 w 4833822"/>
              <a:gd name="connsiteY90" fmla="*/ 5633605 h 6675633"/>
              <a:gd name="connsiteX91" fmla="*/ 3142493 w 4833822"/>
              <a:gd name="connsiteY91" fmla="*/ 5963317 h 6675633"/>
              <a:gd name="connsiteX92" fmla="*/ 2891625 w 4833822"/>
              <a:gd name="connsiteY92" fmla="*/ 5798458 h 6675633"/>
              <a:gd name="connsiteX93" fmla="*/ 2683768 w 4833822"/>
              <a:gd name="connsiteY93" fmla="*/ 5554760 h 6675633"/>
              <a:gd name="connsiteX94" fmla="*/ 2651515 w 4833822"/>
              <a:gd name="connsiteY94" fmla="*/ 5579849 h 6675633"/>
              <a:gd name="connsiteX95" fmla="*/ 2866541 w 4833822"/>
              <a:gd name="connsiteY95" fmla="*/ 5823548 h 6675633"/>
              <a:gd name="connsiteX96" fmla="*/ 3389773 w 4833822"/>
              <a:gd name="connsiteY96" fmla="*/ 6422042 h 6675633"/>
              <a:gd name="connsiteX97" fmla="*/ 3637059 w 4833822"/>
              <a:gd name="connsiteY97" fmla="*/ 6465046 h 6675633"/>
              <a:gd name="connsiteX98" fmla="*/ 3246422 w 4833822"/>
              <a:gd name="connsiteY98" fmla="*/ 6095917 h 6675633"/>
              <a:gd name="connsiteX99" fmla="*/ 3400524 w 4833822"/>
              <a:gd name="connsiteY99" fmla="*/ 6146091 h 6675633"/>
              <a:gd name="connsiteX100" fmla="*/ 3336018 w 4833822"/>
              <a:gd name="connsiteY100" fmla="*/ 5999152 h 6675633"/>
              <a:gd name="connsiteX101" fmla="*/ 3095901 w 4833822"/>
              <a:gd name="connsiteY101" fmla="*/ 5737539 h 6675633"/>
              <a:gd name="connsiteX102" fmla="*/ 2862954 w 4833822"/>
              <a:gd name="connsiteY102" fmla="*/ 5468751 h 6675633"/>
              <a:gd name="connsiteX103" fmla="*/ 2808528 w 4833822"/>
              <a:gd name="connsiteY103" fmla="*/ 5430450 h 6675633"/>
              <a:gd name="connsiteX104" fmla="*/ 1587125 w 4833822"/>
              <a:gd name="connsiteY104" fmla="*/ 5386325 h 6675633"/>
              <a:gd name="connsiteX105" fmla="*/ 798688 w 4833822"/>
              <a:gd name="connsiteY105" fmla="*/ 5594188 h 6675633"/>
              <a:gd name="connsiteX106" fmla="*/ 780768 w 4833822"/>
              <a:gd name="connsiteY106" fmla="*/ 6217766 h 6675633"/>
              <a:gd name="connsiteX107" fmla="*/ 791519 w 4833822"/>
              <a:gd name="connsiteY107" fmla="*/ 6024242 h 6675633"/>
              <a:gd name="connsiteX108" fmla="*/ 709092 w 4833822"/>
              <a:gd name="connsiteY108" fmla="*/ 5662276 h 6675633"/>
              <a:gd name="connsiteX109" fmla="*/ 368634 w 4833822"/>
              <a:gd name="connsiteY109" fmla="*/ 5673027 h 6675633"/>
              <a:gd name="connsiteX110" fmla="*/ 332793 w 4833822"/>
              <a:gd name="connsiteY110" fmla="*/ 5698117 h 6675633"/>
              <a:gd name="connsiteX111" fmla="*/ 368634 w 4833822"/>
              <a:gd name="connsiteY111" fmla="*/ 5712450 h 6675633"/>
              <a:gd name="connsiteX112" fmla="*/ 350714 w 4833822"/>
              <a:gd name="connsiteY112" fmla="*/ 6013490 h 6675633"/>
              <a:gd name="connsiteX113" fmla="*/ 447479 w 4833822"/>
              <a:gd name="connsiteY113" fmla="*/ 6077997 h 6675633"/>
              <a:gd name="connsiteX114" fmla="*/ 486896 w 4833822"/>
              <a:gd name="connsiteY114" fmla="*/ 5977650 h 6675633"/>
              <a:gd name="connsiteX115" fmla="*/ 468981 w 4833822"/>
              <a:gd name="connsiteY115" fmla="*/ 5859383 h 6675633"/>
              <a:gd name="connsiteX116" fmla="*/ 372216 w 4833822"/>
              <a:gd name="connsiteY116" fmla="*/ 5966899 h 6675633"/>
              <a:gd name="connsiteX117" fmla="*/ 382967 w 4833822"/>
              <a:gd name="connsiteY117" fmla="*/ 5816378 h 6675633"/>
              <a:gd name="connsiteX118" fmla="*/ 497647 w 4833822"/>
              <a:gd name="connsiteY118" fmla="*/ 5776956 h 6675633"/>
              <a:gd name="connsiteX119" fmla="*/ 569323 w 4833822"/>
              <a:gd name="connsiteY119" fmla="*/ 5891641 h 6675633"/>
              <a:gd name="connsiteX120" fmla="*/ 580074 w 4833822"/>
              <a:gd name="connsiteY120" fmla="*/ 6103081 h 6675633"/>
              <a:gd name="connsiteX121" fmla="*/ 612332 w 4833822"/>
              <a:gd name="connsiteY121" fmla="*/ 5859383 h 6675633"/>
              <a:gd name="connsiteX122" fmla="*/ 497647 w 4833822"/>
              <a:gd name="connsiteY122" fmla="*/ 5626436 h 6675633"/>
              <a:gd name="connsiteX123" fmla="*/ 730594 w 4833822"/>
              <a:gd name="connsiteY123" fmla="*/ 6031405 h 6675633"/>
              <a:gd name="connsiteX124" fmla="*/ 547826 w 4833822"/>
              <a:gd name="connsiteY124" fmla="*/ 6196264 h 6675633"/>
              <a:gd name="connsiteX125" fmla="*/ 834528 w 4833822"/>
              <a:gd name="connsiteY125" fmla="*/ 6228517 h 6675633"/>
              <a:gd name="connsiteX126" fmla="*/ 1533370 w 4833822"/>
              <a:gd name="connsiteY126" fmla="*/ 5712450 h 6675633"/>
              <a:gd name="connsiteX127" fmla="*/ 1633712 w 4833822"/>
              <a:gd name="connsiteY127" fmla="*/ 5579849 h 6675633"/>
              <a:gd name="connsiteX128" fmla="*/ 1142733 w 4833822"/>
              <a:gd name="connsiteY128" fmla="*/ 5895223 h 6675633"/>
              <a:gd name="connsiteX129" fmla="*/ 1031635 w 4833822"/>
              <a:gd name="connsiteY129" fmla="*/ 5923895 h 6675633"/>
              <a:gd name="connsiteX130" fmla="*/ 1096142 w 4833822"/>
              <a:gd name="connsiteY130" fmla="*/ 5823548 h 6675633"/>
              <a:gd name="connsiteX131" fmla="*/ 1587125 w 4833822"/>
              <a:gd name="connsiteY131" fmla="*/ 5386325 h 6675633"/>
              <a:gd name="connsiteX132" fmla="*/ 3072607 w 4833822"/>
              <a:gd name="connsiteY132" fmla="*/ 5377365 h 6675633"/>
              <a:gd name="connsiteX133" fmla="*/ 2988391 w 4833822"/>
              <a:gd name="connsiteY133" fmla="*/ 5411409 h 6675633"/>
              <a:gd name="connsiteX134" fmla="*/ 3038564 w 4833822"/>
              <a:gd name="connsiteY134" fmla="*/ 5522507 h 6675633"/>
              <a:gd name="connsiteX135" fmla="*/ 3407693 w 4833822"/>
              <a:gd name="connsiteY135" fmla="*/ 5938228 h 6675633"/>
              <a:gd name="connsiteX136" fmla="*/ 3576134 w 4833822"/>
              <a:gd name="connsiteY136" fmla="*/ 5977650 h 6675633"/>
              <a:gd name="connsiteX137" fmla="*/ 4002606 w 4833822"/>
              <a:gd name="connsiteY137" fmla="*/ 6081579 h 6675633"/>
              <a:gd name="connsiteX138" fmla="*/ 4124455 w 4833822"/>
              <a:gd name="connsiteY138" fmla="*/ 6164006 h 6675633"/>
              <a:gd name="connsiteX139" fmla="*/ 3586885 w 4833822"/>
              <a:gd name="connsiteY139" fmla="*/ 5615685 h 6675633"/>
              <a:gd name="connsiteX140" fmla="*/ 3339600 w 4833822"/>
              <a:gd name="connsiteY140" fmla="*/ 5472333 h 6675633"/>
              <a:gd name="connsiteX141" fmla="*/ 3551045 w 4833822"/>
              <a:gd name="connsiteY141" fmla="*/ 5647943 h 6675633"/>
              <a:gd name="connsiteX142" fmla="*/ 3658561 w 4833822"/>
              <a:gd name="connsiteY142" fmla="*/ 5830717 h 6675633"/>
              <a:gd name="connsiteX143" fmla="*/ 3536712 w 4833822"/>
              <a:gd name="connsiteY143" fmla="*/ 5755454 h 6675633"/>
              <a:gd name="connsiteX144" fmla="*/ 3167577 w 4833822"/>
              <a:gd name="connsiteY144" fmla="*/ 5418578 h 6675633"/>
              <a:gd name="connsiteX145" fmla="*/ 3072607 w 4833822"/>
              <a:gd name="connsiteY145" fmla="*/ 5377365 h 6675633"/>
              <a:gd name="connsiteX146" fmla="*/ 1497530 w 4833822"/>
              <a:gd name="connsiteY146" fmla="*/ 5289565 h 6675633"/>
              <a:gd name="connsiteX147" fmla="*/ 644585 w 4833822"/>
              <a:gd name="connsiteY147" fmla="*/ 5414996 h 6675633"/>
              <a:gd name="connsiteX148" fmla="*/ 404469 w 4833822"/>
              <a:gd name="connsiteY148" fmla="*/ 5490253 h 6675633"/>
              <a:gd name="connsiteX149" fmla="*/ 218113 w 4833822"/>
              <a:gd name="connsiteY149" fmla="*/ 5644356 h 6675633"/>
              <a:gd name="connsiteX150" fmla="*/ 347132 w 4833822"/>
              <a:gd name="connsiteY150" fmla="*/ 6164006 h 6675633"/>
              <a:gd name="connsiteX151" fmla="*/ 218113 w 4833822"/>
              <a:gd name="connsiteY151" fmla="*/ 5798458 h 6675633"/>
              <a:gd name="connsiteX152" fmla="*/ 289789 w 4833822"/>
              <a:gd name="connsiteY152" fmla="*/ 5690947 h 6675633"/>
              <a:gd name="connsiteX153" fmla="*/ 271869 w 4833822"/>
              <a:gd name="connsiteY153" fmla="*/ 5676614 h 6675633"/>
              <a:gd name="connsiteX154" fmla="*/ 304127 w 4833822"/>
              <a:gd name="connsiteY154" fmla="*/ 5583431 h 6675633"/>
              <a:gd name="connsiteX155" fmla="*/ 400887 w 4833822"/>
              <a:gd name="connsiteY155" fmla="*/ 5501005 h 6675633"/>
              <a:gd name="connsiteX156" fmla="*/ 404469 w 4833822"/>
              <a:gd name="connsiteY156" fmla="*/ 5493835 h 6675633"/>
              <a:gd name="connsiteX157" fmla="*/ 408056 w 4833822"/>
              <a:gd name="connsiteY157" fmla="*/ 5493835 h 6675633"/>
              <a:gd name="connsiteX158" fmla="*/ 569323 w 4833822"/>
              <a:gd name="connsiteY158" fmla="*/ 5450831 h 6675633"/>
              <a:gd name="connsiteX159" fmla="*/ 777186 w 4833822"/>
              <a:gd name="connsiteY159" fmla="*/ 5561929 h 6675633"/>
              <a:gd name="connsiteX160" fmla="*/ 1250249 w 4833822"/>
              <a:gd name="connsiteY160" fmla="*/ 5393488 h 6675633"/>
              <a:gd name="connsiteX161" fmla="*/ 1497530 w 4833822"/>
              <a:gd name="connsiteY161" fmla="*/ 5289565 h 6675633"/>
              <a:gd name="connsiteX162" fmla="*/ 3393360 w 4833822"/>
              <a:gd name="connsiteY162" fmla="*/ 5248795 h 6675633"/>
              <a:gd name="connsiteX163" fmla="*/ 3271511 w 4833822"/>
              <a:gd name="connsiteY163" fmla="*/ 5285978 h 6675633"/>
              <a:gd name="connsiteX164" fmla="*/ 3486538 w 4833822"/>
              <a:gd name="connsiteY164" fmla="*/ 5414996 h 6675633"/>
              <a:gd name="connsiteX165" fmla="*/ 4092197 w 4833822"/>
              <a:gd name="connsiteY165" fmla="*/ 5748290 h 6675633"/>
              <a:gd name="connsiteX166" fmla="*/ 3873588 w 4833822"/>
              <a:gd name="connsiteY166" fmla="*/ 5748290 h 6675633"/>
              <a:gd name="connsiteX167" fmla="*/ 4002606 w 4833822"/>
              <a:gd name="connsiteY167" fmla="*/ 5877303 h 6675633"/>
              <a:gd name="connsiteX168" fmla="*/ 4106535 w 4833822"/>
              <a:gd name="connsiteY168" fmla="*/ 5848632 h 6675633"/>
              <a:gd name="connsiteX169" fmla="*/ 4325144 w 4833822"/>
              <a:gd name="connsiteY169" fmla="*/ 5522507 h 6675633"/>
              <a:gd name="connsiteX170" fmla="*/ 4038441 w 4833822"/>
              <a:gd name="connsiteY170" fmla="*/ 5432916 h 6675633"/>
              <a:gd name="connsiteX171" fmla="*/ 3624178 w 4833822"/>
              <a:gd name="connsiteY171" fmla="*/ 5419304 h 6675633"/>
              <a:gd name="connsiteX172" fmla="*/ 3486739 w 4833822"/>
              <a:gd name="connsiteY172" fmla="*/ 5393525 h 6675633"/>
              <a:gd name="connsiteX173" fmla="*/ 3486739 w 4833822"/>
              <a:gd name="connsiteY173" fmla="*/ 5397520 h 6675633"/>
              <a:gd name="connsiteX174" fmla="*/ 3485394 w 4833822"/>
              <a:gd name="connsiteY174" fmla="*/ 5394831 h 6675633"/>
              <a:gd name="connsiteX175" fmla="*/ 3486706 w 4833822"/>
              <a:gd name="connsiteY175" fmla="*/ 5393519 h 6675633"/>
              <a:gd name="connsiteX176" fmla="*/ 3486538 w 4833822"/>
              <a:gd name="connsiteY176" fmla="*/ 5393488 h 6675633"/>
              <a:gd name="connsiteX177" fmla="*/ 3543876 w 4833822"/>
              <a:gd name="connsiteY177" fmla="*/ 5332564 h 6675633"/>
              <a:gd name="connsiteX178" fmla="*/ 4518674 w 4833822"/>
              <a:gd name="connsiteY178" fmla="*/ 5479502 h 6675633"/>
              <a:gd name="connsiteX179" fmla="*/ 4328731 w 4833822"/>
              <a:gd name="connsiteY179" fmla="*/ 5676614 h 6675633"/>
              <a:gd name="connsiteX180" fmla="*/ 4457745 w 4833822"/>
              <a:gd name="connsiteY180" fmla="*/ 5604933 h 6675633"/>
              <a:gd name="connsiteX181" fmla="*/ 4579599 w 4833822"/>
              <a:gd name="connsiteY181" fmla="*/ 5597770 h 6675633"/>
              <a:gd name="connsiteX182" fmla="*/ 4500754 w 4833822"/>
              <a:gd name="connsiteY182" fmla="*/ 5676614 h 6675633"/>
              <a:gd name="connsiteX183" fmla="*/ 4314393 w 4833822"/>
              <a:gd name="connsiteY183" fmla="*/ 5909562 h 6675633"/>
              <a:gd name="connsiteX184" fmla="*/ 4346651 w 4833822"/>
              <a:gd name="connsiteY184" fmla="*/ 5974068 h 6675633"/>
              <a:gd name="connsiteX185" fmla="*/ 4403989 w 4833822"/>
              <a:gd name="connsiteY185" fmla="*/ 5923895 h 6675633"/>
              <a:gd name="connsiteX186" fmla="*/ 4482833 w 4833822"/>
              <a:gd name="connsiteY186" fmla="*/ 5733952 h 6675633"/>
              <a:gd name="connsiteX187" fmla="*/ 4590350 w 4833822"/>
              <a:gd name="connsiteY187" fmla="*/ 5712450 h 6675633"/>
              <a:gd name="connsiteX188" fmla="*/ 4608265 w 4833822"/>
              <a:gd name="connsiteY188" fmla="*/ 5794876 h 6675633"/>
              <a:gd name="connsiteX189" fmla="*/ 4608265 w 4833822"/>
              <a:gd name="connsiteY189" fmla="*/ 5798458 h 6675633"/>
              <a:gd name="connsiteX190" fmla="*/ 4421909 w 4833822"/>
              <a:gd name="connsiteY190" fmla="*/ 6009903 h 6675633"/>
              <a:gd name="connsiteX191" fmla="*/ 4608265 w 4833822"/>
              <a:gd name="connsiteY191" fmla="*/ 5798458 h 6675633"/>
              <a:gd name="connsiteX192" fmla="*/ 4611852 w 4833822"/>
              <a:gd name="connsiteY192" fmla="*/ 5794876 h 6675633"/>
              <a:gd name="connsiteX193" fmla="*/ 4611852 w 4833822"/>
              <a:gd name="connsiteY193" fmla="*/ 5791294 h 6675633"/>
              <a:gd name="connsiteX194" fmla="*/ 4694279 w 4833822"/>
              <a:gd name="connsiteY194" fmla="*/ 5776956 h 6675633"/>
              <a:gd name="connsiteX195" fmla="*/ 4651275 w 4833822"/>
              <a:gd name="connsiteY195" fmla="*/ 5601352 h 6675633"/>
              <a:gd name="connsiteX196" fmla="*/ 4572429 w 4833822"/>
              <a:gd name="connsiteY196" fmla="*/ 5483084 h 6675633"/>
              <a:gd name="connsiteX197" fmla="*/ 4583181 w 4833822"/>
              <a:gd name="connsiteY197" fmla="*/ 5389907 h 6675633"/>
              <a:gd name="connsiteX198" fmla="*/ 4436247 w 4833822"/>
              <a:gd name="connsiteY198" fmla="*/ 5343320 h 6675633"/>
              <a:gd name="connsiteX199" fmla="*/ 3504459 w 4833822"/>
              <a:gd name="connsiteY199" fmla="*/ 5257306 h 6675633"/>
              <a:gd name="connsiteX200" fmla="*/ 3393360 w 4833822"/>
              <a:gd name="connsiteY200" fmla="*/ 5248795 h 6675633"/>
              <a:gd name="connsiteX201" fmla="*/ 655337 w 4833822"/>
              <a:gd name="connsiteY201" fmla="*/ 5117537 h 6675633"/>
              <a:gd name="connsiteX202" fmla="*/ 637416 w 4833822"/>
              <a:gd name="connsiteY202" fmla="*/ 5174880 h 6675633"/>
              <a:gd name="connsiteX203" fmla="*/ 863200 w 4833822"/>
              <a:gd name="connsiteY203" fmla="*/ 5278809 h 6675633"/>
              <a:gd name="connsiteX204" fmla="*/ 734181 w 4833822"/>
              <a:gd name="connsiteY204" fmla="*/ 5139044 h 6675633"/>
              <a:gd name="connsiteX205" fmla="*/ 655337 w 4833822"/>
              <a:gd name="connsiteY205" fmla="*/ 5117537 h 6675633"/>
              <a:gd name="connsiteX206" fmla="*/ 465399 w 4833822"/>
              <a:gd name="connsiteY206" fmla="*/ 5078120 h 6675633"/>
              <a:gd name="connsiteX207" fmla="*/ 465399 w 4833822"/>
              <a:gd name="connsiteY207" fmla="*/ 5278809 h 6675633"/>
              <a:gd name="connsiteX208" fmla="*/ 501234 w 4833822"/>
              <a:gd name="connsiteY208" fmla="*/ 5336151 h 6675633"/>
              <a:gd name="connsiteX209" fmla="*/ 554990 w 4833822"/>
              <a:gd name="connsiteY209" fmla="*/ 5282396 h 6675633"/>
              <a:gd name="connsiteX210" fmla="*/ 465399 w 4833822"/>
              <a:gd name="connsiteY210" fmla="*/ 5078120 h 6675633"/>
              <a:gd name="connsiteX211" fmla="*/ 4325169 w 4833822"/>
              <a:gd name="connsiteY211" fmla="*/ 4997223 h 6675633"/>
              <a:gd name="connsiteX212" fmla="*/ 3959602 w 4833822"/>
              <a:gd name="connsiteY212" fmla="*/ 5203551 h 6675633"/>
              <a:gd name="connsiteX213" fmla="*/ 4360985 w 4833822"/>
              <a:gd name="connsiteY213" fmla="*/ 5113955 h 6675633"/>
              <a:gd name="connsiteX214" fmla="*/ 4278558 w 4833822"/>
              <a:gd name="connsiteY214" fmla="*/ 5225053 h 6675633"/>
              <a:gd name="connsiteX215" fmla="*/ 4454163 w 4833822"/>
              <a:gd name="connsiteY215" fmla="*/ 5178462 h 6675633"/>
              <a:gd name="connsiteX216" fmla="*/ 4368153 w 4833822"/>
              <a:gd name="connsiteY216" fmla="*/ 5002857 h 6675633"/>
              <a:gd name="connsiteX217" fmla="*/ 4325169 w 4833822"/>
              <a:gd name="connsiteY217" fmla="*/ 4997223 h 6675633"/>
              <a:gd name="connsiteX218" fmla="*/ 4156709 w 4833822"/>
              <a:gd name="connsiteY218" fmla="*/ 4963435 h 6675633"/>
              <a:gd name="connsiteX219" fmla="*/ 3748157 w 4833822"/>
              <a:gd name="connsiteY219" fmla="*/ 5045861 h 6675633"/>
              <a:gd name="connsiteX220" fmla="*/ 3529543 w 4833822"/>
              <a:gd name="connsiteY220" fmla="*/ 5167710 h 6675633"/>
              <a:gd name="connsiteX221" fmla="*/ 3805494 w 4833822"/>
              <a:gd name="connsiteY221" fmla="*/ 5070951 h 6675633"/>
              <a:gd name="connsiteX222" fmla="*/ 4156709 w 4833822"/>
              <a:gd name="connsiteY222" fmla="*/ 4963435 h 6675633"/>
              <a:gd name="connsiteX223" fmla="*/ 399937 w 4833822"/>
              <a:gd name="connsiteY223" fmla="*/ 4919647 h 6675633"/>
              <a:gd name="connsiteX224" fmla="*/ 210944 w 4833822"/>
              <a:gd name="connsiteY224" fmla="*/ 4999275 h 6675633"/>
              <a:gd name="connsiteX225" fmla="*/ 124936 w 4833822"/>
              <a:gd name="connsiteY225" fmla="*/ 5142626 h 6675633"/>
              <a:gd name="connsiteX226" fmla="*/ 275451 w 4833822"/>
              <a:gd name="connsiteY226" fmla="*/ 5135457 h 6675633"/>
              <a:gd name="connsiteX227" fmla="*/ 304127 w 4833822"/>
              <a:gd name="connsiteY227" fmla="*/ 5153377 h 6675633"/>
              <a:gd name="connsiteX228" fmla="*/ 271869 w 4833822"/>
              <a:gd name="connsiteY228" fmla="*/ 5389907 h 6675633"/>
              <a:gd name="connsiteX229" fmla="*/ 311291 w 4833822"/>
              <a:gd name="connsiteY229" fmla="*/ 5232222 h 6675633"/>
              <a:gd name="connsiteX230" fmla="*/ 243203 w 4833822"/>
              <a:gd name="connsiteY230" fmla="*/ 5024359 h 6675633"/>
              <a:gd name="connsiteX231" fmla="*/ 1214409 w 4833822"/>
              <a:gd name="connsiteY231" fmla="*/ 5002857 h 6675633"/>
              <a:gd name="connsiteX232" fmla="*/ 465399 w 4833822"/>
              <a:gd name="connsiteY232" fmla="*/ 4920430 h 6675633"/>
              <a:gd name="connsiteX233" fmla="*/ 399937 w 4833822"/>
              <a:gd name="connsiteY233" fmla="*/ 4919647 h 6675633"/>
              <a:gd name="connsiteX234" fmla="*/ 2524908 w 4833822"/>
              <a:gd name="connsiteY234" fmla="*/ 3785348 h 6675633"/>
              <a:gd name="connsiteX235" fmla="*/ 2732856 w 4833822"/>
              <a:gd name="connsiteY235" fmla="*/ 4427267 h 6675633"/>
              <a:gd name="connsiteX236" fmla="*/ 2775802 w 4833822"/>
              <a:gd name="connsiteY236" fmla="*/ 4497336 h 6675633"/>
              <a:gd name="connsiteX237" fmla="*/ 2823267 w 4833822"/>
              <a:gd name="connsiteY237" fmla="*/ 4420486 h 6675633"/>
              <a:gd name="connsiteX238" fmla="*/ 2879774 w 4833822"/>
              <a:gd name="connsiteY238" fmla="*/ 4210280 h 6675633"/>
              <a:gd name="connsiteX239" fmla="*/ 2920458 w 4833822"/>
              <a:gd name="connsiteY239" fmla="*/ 4743705 h 6675633"/>
              <a:gd name="connsiteX240" fmla="*/ 3132925 w 4833822"/>
              <a:gd name="connsiteY240" fmla="*/ 4684938 h 6675633"/>
              <a:gd name="connsiteX241" fmla="*/ 2879774 w 4833822"/>
              <a:gd name="connsiteY241" fmla="*/ 5060146 h 6675633"/>
              <a:gd name="connsiteX242" fmla="*/ 2131619 w 4833822"/>
              <a:gd name="connsiteY242" fmla="*/ 5008160 h 6675633"/>
              <a:gd name="connsiteX243" fmla="*/ 1894289 w 4833822"/>
              <a:gd name="connsiteY243" fmla="*/ 4657816 h 6675633"/>
              <a:gd name="connsiteX244" fmla="*/ 2075111 w 4833822"/>
              <a:gd name="connsiteY244" fmla="*/ 4745967 h 6675633"/>
              <a:gd name="connsiteX245" fmla="*/ 2086414 w 4833822"/>
              <a:gd name="connsiteY245" fmla="*/ 4230622 h 6675633"/>
              <a:gd name="connsiteX246" fmla="*/ 2163263 w 4833822"/>
              <a:gd name="connsiteY246" fmla="*/ 4375281 h 6675633"/>
              <a:gd name="connsiteX247" fmla="*/ 2224289 w 4833822"/>
              <a:gd name="connsiteY247" fmla="*/ 4420486 h 6675633"/>
              <a:gd name="connsiteX248" fmla="*/ 2242372 w 4833822"/>
              <a:gd name="connsiteY248" fmla="*/ 4357198 h 6675633"/>
              <a:gd name="connsiteX249" fmla="*/ 2524908 w 4833822"/>
              <a:gd name="connsiteY249" fmla="*/ 3785348 h 6675633"/>
              <a:gd name="connsiteX250" fmla="*/ 2540406 w 4833822"/>
              <a:gd name="connsiteY250" fmla="*/ 2978007 h 6675633"/>
              <a:gd name="connsiteX251" fmla="*/ 2092432 w 4833822"/>
              <a:gd name="connsiteY251" fmla="*/ 3884704 h 6675633"/>
              <a:gd name="connsiteX252" fmla="*/ 2063761 w 4833822"/>
              <a:gd name="connsiteY252" fmla="*/ 3985051 h 6675633"/>
              <a:gd name="connsiteX253" fmla="*/ 1967001 w 4833822"/>
              <a:gd name="connsiteY253" fmla="*/ 3913375 h 6675633"/>
              <a:gd name="connsiteX254" fmla="*/ 1845152 w 4833822"/>
              <a:gd name="connsiteY254" fmla="*/ 3684011 h 6675633"/>
              <a:gd name="connsiteX255" fmla="*/ 1827232 w 4833822"/>
              <a:gd name="connsiteY255" fmla="*/ 4501118 h 6675633"/>
              <a:gd name="connsiteX256" fmla="*/ 1540529 w 4833822"/>
              <a:gd name="connsiteY256" fmla="*/ 4361349 h 6675633"/>
              <a:gd name="connsiteX257" fmla="*/ 1916828 w 4833822"/>
              <a:gd name="connsiteY257" fmla="*/ 4916838 h 6675633"/>
              <a:gd name="connsiteX258" fmla="*/ 3103066 w 4833822"/>
              <a:gd name="connsiteY258" fmla="*/ 4999265 h 6675633"/>
              <a:gd name="connsiteX259" fmla="*/ 3504448 w 4833822"/>
              <a:gd name="connsiteY259" fmla="*/ 4404353 h 6675633"/>
              <a:gd name="connsiteX260" fmla="*/ 3167572 w 4833822"/>
              <a:gd name="connsiteY260" fmla="*/ 4497531 h 6675633"/>
              <a:gd name="connsiteX261" fmla="*/ 3103066 w 4833822"/>
              <a:gd name="connsiteY261" fmla="*/ 3651757 h 6675633"/>
              <a:gd name="connsiteX262" fmla="*/ 3013470 w 4833822"/>
              <a:gd name="connsiteY262" fmla="*/ 3985051 h 6675633"/>
              <a:gd name="connsiteX263" fmla="*/ 2938212 w 4833822"/>
              <a:gd name="connsiteY263" fmla="*/ 4106900 h 6675633"/>
              <a:gd name="connsiteX264" fmla="*/ 2870119 w 4833822"/>
              <a:gd name="connsiteY264" fmla="*/ 3995802 h 6675633"/>
              <a:gd name="connsiteX265" fmla="*/ 2540406 w 4833822"/>
              <a:gd name="connsiteY265" fmla="*/ 2978007 h 6675633"/>
              <a:gd name="connsiteX266" fmla="*/ 357884 w 4833822"/>
              <a:gd name="connsiteY266" fmla="*/ 2906336 h 6675633"/>
              <a:gd name="connsiteX267" fmla="*/ 422396 w 4833822"/>
              <a:gd name="connsiteY267" fmla="*/ 2988763 h 6675633"/>
              <a:gd name="connsiteX268" fmla="*/ 522738 w 4833822"/>
              <a:gd name="connsiteY268" fmla="*/ 3490494 h 6675633"/>
              <a:gd name="connsiteX269" fmla="*/ 490485 w 4833822"/>
              <a:gd name="connsiteY269" fmla="*/ 3630264 h 6675633"/>
              <a:gd name="connsiteX270" fmla="*/ 386555 w 4833822"/>
              <a:gd name="connsiteY270" fmla="*/ 3529917 h 6675633"/>
              <a:gd name="connsiteX271" fmla="*/ 286208 w 4833822"/>
              <a:gd name="connsiteY271" fmla="*/ 2988763 h 6675633"/>
              <a:gd name="connsiteX272" fmla="*/ 357884 w 4833822"/>
              <a:gd name="connsiteY272" fmla="*/ 2906336 h 6675633"/>
              <a:gd name="connsiteX273" fmla="*/ 4036204 w 4833822"/>
              <a:gd name="connsiteY273" fmla="*/ 1488945 h 6675633"/>
              <a:gd name="connsiteX274" fmla="*/ 4110123 w 4833822"/>
              <a:gd name="connsiteY274" fmla="*/ 1551660 h 6675633"/>
              <a:gd name="connsiteX275" fmla="*/ 4063531 w 4833822"/>
              <a:gd name="connsiteY275" fmla="*/ 2361604 h 6675633"/>
              <a:gd name="connsiteX276" fmla="*/ 3938100 w 4833822"/>
              <a:gd name="connsiteY276" fmla="*/ 2049810 h 6675633"/>
              <a:gd name="connsiteX277" fmla="*/ 3970353 w 4833822"/>
              <a:gd name="connsiteY277" fmla="*/ 1555247 h 6675633"/>
              <a:gd name="connsiteX278" fmla="*/ 4036204 w 4833822"/>
              <a:gd name="connsiteY278" fmla="*/ 1488945 h 6675633"/>
              <a:gd name="connsiteX279" fmla="*/ 915320 w 4833822"/>
              <a:gd name="connsiteY279" fmla="*/ 1230516 h 6675633"/>
              <a:gd name="connsiteX280" fmla="*/ 1020430 w 4833822"/>
              <a:gd name="connsiteY280" fmla="*/ 1911278 h 6675633"/>
              <a:gd name="connsiteX281" fmla="*/ 811383 w 4833822"/>
              <a:gd name="connsiteY281" fmla="*/ 1871692 h 6675633"/>
              <a:gd name="connsiteX282" fmla="*/ 915320 w 4833822"/>
              <a:gd name="connsiteY282" fmla="*/ 1230516 h 6675633"/>
              <a:gd name="connsiteX283" fmla="*/ 2447237 w 4833822"/>
              <a:gd name="connsiteY283" fmla="*/ 95742 h 6675633"/>
              <a:gd name="connsiteX284" fmla="*/ 2465153 w 4833822"/>
              <a:gd name="connsiteY284" fmla="*/ 150394 h 6675633"/>
              <a:gd name="connsiteX285" fmla="*/ 2908975 w 4833822"/>
              <a:gd name="connsiteY285" fmla="*/ 1283064 h 6675633"/>
              <a:gd name="connsiteX286" fmla="*/ 3113822 w 4833822"/>
              <a:gd name="connsiteY286" fmla="*/ 2332928 h 6675633"/>
              <a:gd name="connsiteX287" fmla="*/ 3282263 w 4833822"/>
              <a:gd name="connsiteY287" fmla="*/ 1652006 h 6675633"/>
              <a:gd name="connsiteX288" fmla="*/ 3257173 w 4833822"/>
              <a:gd name="connsiteY288" fmla="*/ 1512237 h 6675633"/>
              <a:gd name="connsiteX289" fmla="*/ 3278681 w 4833822"/>
              <a:gd name="connsiteY289" fmla="*/ 1422641 h 6675633"/>
              <a:gd name="connsiteX290" fmla="*/ 3361107 w 4833822"/>
              <a:gd name="connsiteY290" fmla="*/ 1479984 h 6675633"/>
              <a:gd name="connsiteX291" fmla="*/ 3884339 w 4833822"/>
              <a:gd name="connsiteY291" fmla="*/ 2791654 h 6675633"/>
              <a:gd name="connsiteX292" fmla="*/ 3776823 w 4833822"/>
              <a:gd name="connsiteY292" fmla="*/ 3411649 h 6675633"/>
              <a:gd name="connsiteX293" fmla="*/ 4002606 w 4833822"/>
              <a:gd name="connsiteY293" fmla="*/ 3193040 h 6675633"/>
              <a:gd name="connsiteX294" fmla="*/ 4059943 w 4833822"/>
              <a:gd name="connsiteY294" fmla="*/ 3128529 h 6675633"/>
              <a:gd name="connsiteX295" fmla="*/ 4117286 w 4833822"/>
              <a:gd name="connsiteY295" fmla="*/ 3203791 h 6675633"/>
              <a:gd name="connsiteX296" fmla="*/ 4131625 w 4833822"/>
              <a:gd name="connsiteY296" fmla="*/ 4017313 h 6675633"/>
              <a:gd name="connsiteX297" fmla="*/ 3755321 w 4833822"/>
              <a:gd name="connsiteY297" fmla="*/ 4848755 h 6675633"/>
              <a:gd name="connsiteX298" fmla="*/ 3723067 w 4833822"/>
              <a:gd name="connsiteY298" fmla="*/ 4924012 h 6675633"/>
              <a:gd name="connsiteX299" fmla="*/ 4099366 w 4833822"/>
              <a:gd name="connsiteY299" fmla="*/ 4863088 h 6675633"/>
              <a:gd name="connsiteX300" fmla="*/ 4550927 w 4833822"/>
              <a:gd name="connsiteY300" fmla="*/ 5214302 h 6675633"/>
              <a:gd name="connsiteX301" fmla="*/ 4604683 w 4833822"/>
              <a:gd name="connsiteY301" fmla="*/ 5314649 h 6675633"/>
              <a:gd name="connsiteX302" fmla="*/ 4576011 w 4833822"/>
              <a:gd name="connsiteY302" fmla="*/ 6156842 h 6675633"/>
              <a:gd name="connsiteX303" fmla="*/ 4432660 w 4833822"/>
              <a:gd name="connsiteY303" fmla="*/ 6217766 h 6675633"/>
              <a:gd name="connsiteX304" fmla="*/ 3999019 w 4833822"/>
              <a:gd name="connsiteY304" fmla="*/ 6450713 h 6675633"/>
              <a:gd name="connsiteX305" fmla="*/ 3192667 w 4833822"/>
              <a:gd name="connsiteY305" fmla="*/ 6382620 h 6675633"/>
              <a:gd name="connsiteX306" fmla="*/ 2662265 w 4833822"/>
              <a:gd name="connsiteY306" fmla="*/ 5751872 h 6675633"/>
              <a:gd name="connsiteX307" fmla="*/ 2680186 w 4833822"/>
              <a:gd name="connsiteY307" fmla="*/ 6070828 h 6675633"/>
              <a:gd name="connsiteX308" fmla="*/ 2655096 w 4833822"/>
              <a:gd name="connsiteY308" fmla="*/ 6382620 h 6675633"/>
              <a:gd name="connsiteX309" fmla="*/ 2063771 w 4833822"/>
              <a:gd name="connsiteY309" fmla="*/ 6669322 h 6675633"/>
              <a:gd name="connsiteX310" fmla="*/ 1827242 w 4833822"/>
              <a:gd name="connsiteY310" fmla="*/ 6619149 h 6675633"/>
              <a:gd name="connsiteX311" fmla="*/ 1594295 w 4833822"/>
              <a:gd name="connsiteY311" fmla="*/ 6077997 h 6675633"/>
              <a:gd name="connsiteX312" fmla="*/ 1952673 w 4833822"/>
              <a:gd name="connsiteY312" fmla="*/ 5544009 h 6675633"/>
              <a:gd name="connsiteX313" fmla="*/ 2020761 w 4833822"/>
              <a:gd name="connsiteY313" fmla="*/ 5411409 h 6675633"/>
              <a:gd name="connsiteX314" fmla="*/ 1841575 w 4833822"/>
              <a:gd name="connsiteY314" fmla="*/ 5554760 h 6675633"/>
              <a:gd name="connsiteX315" fmla="*/ 884697 w 4833822"/>
              <a:gd name="connsiteY315" fmla="*/ 6300193 h 6675633"/>
              <a:gd name="connsiteX316" fmla="*/ 547826 w 4833822"/>
              <a:gd name="connsiteY316" fmla="*/ 6332446 h 6675633"/>
              <a:gd name="connsiteX317" fmla="*/ 357883 w 4833822"/>
              <a:gd name="connsiteY317" fmla="*/ 6275109 h 6675633"/>
              <a:gd name="connsiteX318" fmla="*/ 89095 w 4833822"/>
              <a:gd name="connsiteY318" fmla="*/ 5848632 h 6675633"/>
              <a:gd name="connsiteX319" fmla="*/ 46091 w 4833822"/>
              <a:gd name="connsiteY319" fmla="*/ 5497423 h 6675633"/>
              <a:gd name="connsiteX320" fmla="*/ 440310 w 4833822"/>
              <a:gd name="connsiteY320" fmla="*/ 4848755 h 6675633"/>
              <a:gd name="connsiteX321" fmla="*/ 1020884 w 4833822"/>
              <a:gd name="connsiteY321" fmla="*/ 4898928 h 6675633"/>
              <a:gd name="connsiteX322" fmla="*/ 798688 w 4833822"/>
              <a:gd name="connsiteY322" fmla="*/ 4726906 h 6675633"/>
              <a:gd name="connsiteX323" fmla="*/ 766435 w 4833822"/>
              <a:gd name="connsiteY323" fmla="*/ 4669563 h 6675633"/>
              <a:gd name="connsiteX324" fmla="*/ 838110 w 4833822"/>
              <a:gd name="connsiteY324" fmla="*/ 4648061 h 6675633"/>
              <a:gd name="connsiteX325" fmla="*/ 1060306 w 4833822"/>
              <a:gd name="connsiteY325" fmla="*/ 4741239 h 6675633"/>
              <a:gd name="connsiteX326" fmla="*/ 777186 w 4833822"/>
              <a:gd name="connsiteY326" fmla="*/ 4243091 h 6675633"/>
              <a:gd name="connsiteX327" fmla="*/ 723430 w 4833822"/>
              <a:gd name="connsiteY327" fmla="*/ 3709108 h 6675633"/>
              <a:gd name="connsiteX328" fmla="*/ 727012 w 4833822"/>
              <a:gd name="connsiteY328" fmla="*/ 3010267 h 6675633"/>
              <a:gd name="connsiteX329" fmla="*/ 762853 w 4833822"/>
              <a:gd name="connsiteY329" fmla="*/ 2877667 h 6675633"/>
              <a:gd name="connsiteX330" fmla="*/ 1017302 w 4833822"/>
              <a:gd name="connsiteY330" fmla="*/ 3178702 h 6675633"/>
              <a:gd name="connsiteX331" fmla="*/ 1139151 w 4833822"/>
              <a:gd name="connsiteY331" fmla="*/ 3218124 h 6675633"/>
              <a:gd name="connsiteX332" fmla="*/ 1110480 w 4833822"/>
              <a:gd name="connsiteY332" fmla="*/ 3107026 h 6675633"/>
              <a:gd name="connsiteX333" fmla="*/ 1135564 w 4833822"/>
              <a:gd name="connsiteY333" fmla="*/ 2218248 h 6675633"/>
              <a:gd name="connsiteX334" fmla="*/ 1493942 w 4833822"/>
              <a:gd name="connsiteY334" fmla="*/ 1558828 h 6675633"/>
              <a:gd name="connsiteX335" fmla="*/ 1547703 w 4833822"/>
              <a:gd name="connsiteY335" fmla="*/ 1505073 h 6675633"/>
              <a:gd name="connsiteX336" fmla="*/ 1597877 w 4833822"/>
              <a:gd name="connsiteY336" fmla="*/ 1598251 h 6675633"/>
              <a:gd name="connsiteX337" fmla="*/ 2070940 w 4833822"/>
              <a:gd name="connsiteY337" fmla="*/ 2372350 h 6675633"/>
              <a:gd name="connsiteX338" fmla="*/ 1926239 w 4833822"/>
              <a:gd name="connsiteY338" fmla="*/ 1633523 h 6675633"/>
              <a:gd name="connsiteX339" fmla="*/ 2386314 w 4833822"/>
              <a:gd name="connsiteY339" fmla="*/ 121723 h 6675633"/>
              <a:gd name="connsiteX340" fmla="*/ 2447237 w 4833822"/>
              <a:gd name="connsiteY340" fmla="*/ 95742 h 6675633"/>
              <a:gd name="connsiteX0" fmla="*/ 2144854 w 4833822"/>
              <a:gd name="connsiteY0" fmla="*/ 6336154 h 6709803"/>
              <a:gd name="connsiteX1" fmla="*/ 2053020 w 4833822"/>
              <a:gd name="connsiteY1" fmla="*/ 6345114 h 6709803"/>
              <a:gd name="connsiteX2" fmla="*/ 1959837 w 4833822"/>
              <a:gd name="connsiteY2" fmla="*/ 6420372 h 6709803"/>
              <a:gd name="connsiteX3" fmla="*/ 2045851 w 4833822"/>
              <a:gd name="connsiteY3" fmla="*/ 6538639 h 6709803"/>
              <a:gd name="connsiteX4" fmla="*/ 2042269 w 4833822"/>
              <a:gd name="connsiteY4" fmla="*/ 6441874 h 6709803"/>
              <a:gd name="connsiteX5" fmla="*/ 2106775 w 4833822"/>
              <a:gd name="connsiteY5" fmla="*/ 6377367 h 6709803"/>
              <a:gd name="connsiteX6" fmla="*/ 2128277 w 4833822"/>
              <a:gd name="connsiteY6" fmla="*/ 6449043 h 6709803"/>
              <a:gd name="connsiteX7" fmla="*/ 2164118 w 4833822"/>
              <a:gd name="connsiteY7" fmla="*/ 6499216 h 6709803"/>
              <a:gd name="connsiteX8" fmla="*/ 2232206 w 4833822"/>
              <a:gd name="connsiteY8" fmla="*/ 6463381 h 6709803"/>
              <a:gd name="connsiteX9" fmla="*/ 2228624 w 4833822"/>
              <a:gd name="connsiteY9" fmla="*/ 6370198 h 6709803"/>
              <a:gd name="connsiteX10" fmla="*/ 2144854 w 4833822"/>
              <a:gd name="connsiteY10" fmla="*/ 6336154 h 6709803"/>
              <a:gd name="connsiteX11" fmla="*/ 2508163 w 4833822"/>
              <a:gd name="connsiteY11" fmla="*/ 6305692 h 6709803"/>
              <a:gd name="connsiteX12" fmla="*/ 2407811 w 4833822"/>
              <a:gd name="connsiteY12" fmla="*/ 6613902 h 6709803"/>
              <a:gd name="connsiteX13" fmla="*/ 2508163 w 4833822"/>
              <a:gd name="connsiteY13" fmla="*/ 6305692 h 6709803"/>
              <a:gd name="connsiteX14" fmla="*/ 2215080 w 4833822"/>
              <a:gd name="connsiteY14" fmla="*/ 6221157 h 6709803"/>
              <a:gd name="connsiteX15" fmla="*/ 2171282 w 4833822"/>
              <a:gd name="connsiteY15" fmla="*/ 6226847 h 6709803"/>
              <a:gd name="connsiteX16" fmla="*/ 2350473 w 4833822"/>
              <a:gd name="connsiteY16" fmla="*/ 6506386 h 6709803"/>
              <a:gd name="connsiteX17" fmla="*/ 2393478 w 4833822"/>
              <a:gd name="connsiteY17" fmla="*/ 6323612 h 6709803"/>
              <a:gd name="connsiteX18" fmla="*/ 2252871 w 4833822"/>
              <a:gd name="connsiteY18" fmla="*/ 6222312 h 6709803"/>
              <a:gd name="connsiteX19" fmla="*/ 2215080 w 4833822"/>
              <a:gd name="connsiteY19" fmla="*/ 6221157 h 6709803"/>
              <a:gd name="connsiteX20" fmla="*/ 3767359 w 4833822"/>
              <a:gd name="connsiteY20" fmla="*/ 6102199 h 6709803"/>
              <a:gd name="connsiteX21" fmla="*/ 3913003 w 4833822"/>
              <a:gd name="connsiteY21" fmla="*/ 6183842 h 6709803"/>
              <a:gd name="connsiteX22" fmla="*/ 3930923 w 4833822"/>
              <a:gd name="connsiteY22" fmla="*/ 6208931 h 6709803"/>
              <a:gd name="connsiteX23" fmla="*/ 3923759 w 4833822"/>
              <a:gd name="connsiteY23" fmla="*/ 6234016 h 6709803"/>
              <a:gd name="connsiteX24" fmla="*/ 3672890 w 4833822"/>
              <a:gd name="connsiteY24" fmla="*/ 6216095 h 6709803"/>
              <a:gd name="connsiteX25" fmla="*/ 3672890 w 4833822"/>
              <a:gd name="connsiteY25" fmla="*/ 6148006 h 6709803"/>
              <a:gd name="connsiteX26" fmla="*/ 3708731 w 4833822"/>
              <a:gd name="connsiteY26" fmla="*/ 6122917 h 6709803"/>
              <a:gd name="connsiteX27" fmla="*/ 3767359 w 4833822"/>
              <a:gd name="connsiteY27" fmla="*/ 6102199 h 6709803"/>
              <a:gd name="connsiteX28" fmla="*/ 3779366 w 4833822"/>
              <a:gd name="connsiteY28" fmla="*/ 6062388 h 6709803"/>
              <a:gd name="connsiteX29" fmla="*/ 3637059 w 4833822"/>
              <a:gd name="connsiteY29" fmla="*/ 6087083 h 6709803"/>
              <a:gd name="connsiteX30" fmla="*/ 3497289 w 4833822"/>
              <a:gd name="connsiteY30" fmla="*/ 6269851 h 6709803"/>
              <a:gd name="connsiteX31" fmla="*/ 3615557 w 4833822"/>
              <a:gd name="connsiteY31" fmla="*/ 6212514 h 6709803"/>
              <a:gd name="connsiteX32" fmla="*/ 3852086 w 4833822"/>
              <a:gd name="connsiteY32" fmla="*/ 6370198 h 6709803"/>
              <a:gd name="connsiteX33" fmla="*/ 3952433 w 4833822"/>
              <a:gd name="connsiteY33" fmla="*/ 6198176 h 6709803"/>
              <a:gd name="connsiteX34" fmla="*/ 3945496 w 4833822"/>
              <a:gd name="connsiteY34" fmla="*/ 6181371 h 6709803"/>
              <a:gd name="connsiteX35" fmla="*/ 3938093 w 4833822"/>
              <a:gd name="connsiteY35" fmla="*/ 6181371 h 6709803"/>
              <a:gd name="connsiteX36" fmla="*/ 3927341 w 4833822"/>
              <a:gd name="connsiteY36" fmla="*/ 6181371 h 6709803"/>
              <a:gd name="connsiteX37" fmla="*/ 3909418 w 4833822"/>
              <a:gd name="connsiteY37" fmla="*/ 6176664 h 6709803"/>
              <a:gd name="connsiteX38" fmla="*/ 3920171 w 4833822"/>
              <a:gd name="connsiteY38" fmla="*/ 6176664 h 6709803"/>
              <a:gd name="connsiteX39" fmla="*/ 3945252 w 4833822"/>
              <a:gd name="connsiteY39" fmla="*/ 6180781 h 6709803"/>
              <a:gd name="connsiteX40" fmla="*/ 3928739 w 4833822"/>
              <a:gd name="connsiteY40" fmla="*/ 6140781 h 6709803"/>
              <a:gd name="connsiteX41" fmla="*/ 3822967 w 4833822"/>
              <a:gd name="connsiteY41" fmla="*/ 6064683 h 6709803"/>
              <a:gd name="connsiteX42" fmla="*/ 3779366 w 4833822"/>
              <a:gd name="connsiteY42" fmla="*/ 6062388 h 6709803"/>
              <a:gd name="connsiteX43" fmla="*/ 4196131 w 4833822"/>
              <a:gd name="connsiteY43" fmla="*/ 5918642 h 6709803"/>
              <a:gd name="connsiteX44" fmla="*/ 4235548 w 4833822"/>
              <a:gd name="connsiteY44" fmla="*/ 6148007 h 6709803"/>
              <a:gd name="connsiteX45" fmla="*/ 4454163 w 4833822"/>
              <a:gd name="connsiteY45" fmla="*/ 6151589 h 6709803"/>
              <a:gd name="connsiteX46" fmla="*/ 4196131 w 4833822"/>
              <a:gd name="connsiteY46" fmla="*/ 5918642 h 6709803"/>
              <a:gd name="connsiteX47" fmla="*/ 1174995 w 4833822"/>
              <a:gd name="connsiteY47" fmla="*/ 5603264 h 6709803"/>
              <a:gd name="connsiteX48" fmla="*/ 1250253 w 4833822"/>
              <a:gd name="connsiteY48" fmla="*/ 5649856 h 6709803"/>
              <a:gd name="connsiteX49" fmla="*/ 1035224 w 4833822"/>
              <a:gd name="connsiteY49" fmla="*/ 5760949 h 6709803"/>
              <a:gd name="connsiteX50" fmla="*/ 981463 w 4833822"/>
              <a:gd name="connsiteY50" fmla="*/ 5735865 h 6709803"/>
              <a:gd name="connsiteX51" fmla="*/ 1174995 w 4833822"/>
              <a:gd name="connsiteY51" fmla="*/ 5603264 h 6709803"/>
              <a:gd name="connsiteX52" fmla="*/ 3960412 w 4833822"/>
              <a:gd name="connsiteY52" fmla="*/ 5573989 h 6709803"/>
              <a:gd name="connsiteX53" fmla="*/ 4095776 w 4833822"/>
              <a:gd name="connsiteY53" fmla="*/ 5631934 h 6709803"/>
              <a:gd name="connsiteX54" fmla="*/ 4052767 w 4833822"/>
              <a:gd name="connsiteY54" fmla="*/ 5660604 h 6709803"/>
              <a:gd name="connsiteX55" fmla="*/ 3852081 w 4833822"/>
              <a:gd name="connsiteY55" fmla="*/ 5628353 h 6709803"/>
              <a:gd name="connsiteX56" fmla="*/ 3859245 w 4833822"/>
              <a:gd name="connsiteY56" fmla="*/ 5592514 h 6709803"/>
              <a:gd name="connsiteX57" fmla="*/ 3917370 w 4833822"/>
              <a:gd name="connsiteY57" fmla="*/ 5574989 h 6709803"/>
              <a:gd name="connsiteX58" fmla="*/ 3960412 w 4833822"/>
              <a:gd name="connsiteY58" fmla="*/ 5573989 h 6709803"/>
              <a:gd name="connsiteX59" fmla="*/ 2177948 w 4833822"/>
              <a:gd name="connsiteY59" fmla="*/ 5479739 h 6709803"/>
              <a:gd name="connsiteX60" fmla="*/ 2146198 w 4833822"/>
              <a:gd name="connsiteY60" fmla="*/ 5502921 h 6709803"/>
              <a:gd name="connsiteX61" fmla="*/ 1680303 w 4833822"/>
              <a:gd name="connsiteY61" fmla="*/ 6201763 h 6709803"/>
              <a:gd name="connsiteX62" fmla="*/ 1762730 w 4833822"/>
              <a:gd name="connsiteY62" fmla="*/ 6563723 h 6709803"/>
              <a:gd name="connsiteX63" fmla="*/ 1802152 w 4833822"/>
              <a:gd name="connsiteY63" fmla="*/ 6284190 h 6709803"/>
              <a:gd name="connsiteX64" fmla="*/ 2081691 w 4833822"/>
              <a:gd name="connsiteY64" fmla="*/ 6126500 h 6709803"/>
              <a:gd name="connsiteX65" fmla="*/ 1845157 w 4833822"/>
              <a:gd name="connsiteY65" fmla="*/ 6208927 h 6709803"/>
              <a:gd name="connsiteX66" fmla="*/ 1744810 w 4833822"/>
              <a:gd name="connsiteY66" fmla="*/ 6180261 h 6709803"/>
              <a:gd name="connsiteX67" fmla="*/ 2060189 w 4833822"/>
              <a:gd name="connsiteY67" fmla="*/ 6026158 h 6709803"/>
              <a:gd name="connsiteX68" fmla="*/ 2178451 w 4833822"/>
              <a:gd name="connsiteY68" fmla="*/ 5965228 h 6709803"/>
              <a:gd name="connsiteX69" fmla="*/ 2293136 w 4833822"/>
              <a:gd name="connsiteY69" fmla="*/ 5499339 h 6709803"/>
              <a:gd name="connsiteX70" fmla="*/ 1999259 w 4833822"/>
              <a:gd name="connsiteY70" fmla="*/ 5915060 h 6709803"/>
              <a:gd name="connsiteX71" fmla="*/ 2196371 w 4833822"/>
              <a:gd name="connsiteY71" fmla="*/ 5485001 h 6709803"/>
              <a:gd name="connsiteX72" fmla="*/ 2177948 w 4833822"/>
              <a:gd name="connsiteY72" fmla="*/ 5479739 h 6709803"/>
              <a:gd name="connsiteX73" fmla="*/ 2511745 w 4833822"/>
              <a:gd name="connsiteY73" fmla="*/ 5467086 h 6709803"/>
              <a:gd name="connsiteX74" fmla="*/ 2482010 w 4833822"/>
              <a:gd name="connsiteY74" fmla="*/ 5695382 h 6709803"/>
              <a:gd name="connsiteX75" fmla="*/ 2486655 w 4833822"/>
              <a:gd name="connsiteY75" fmla="*/ 5760947 h 6709803"/>
              <a:gd name="connsiteX76" fmla="*/ 2514429 w 4833822"/>
              <a:gd name="connsiteY76" fmla="*/ 5776626 h 6709803"/>
              <a:gd name="connsiteX77" fmla="*/ 2526077 w 4833822"/>
              <a:gd name="connsiteY77" fmla="*/ 5800372 h 6709803"/>
              <a:gd name="connsiteX78" fmla="*/ 2486655 w 4833822"/>
              <a:gd name="connsiteY78" fmla="*/ 5760950 h 6709803"/>
              <a:gd name="connsiteX79" fmla="*/ 2486655 w 4833822"/>
              <a:gd name="connsiteY79" fmla="*/ 5760953 h 6709803"/>
              <a:gd name="connsiteX80" fmla="*/ 2440069 w 4833822"/>
              <a:gd name="connsiteY80" fmla="*/ 6036909 h 6709803"/>
              <a:gd name="connsiteX81" fmla="*/ 2375563 w 4833822"/>
              <a:gd name="connsiteY81" fmla="*/ 5599681 h 6709803"/>
              <a:gd name="connsiteX82" fmla="*/ 2296718 w 4833822"/>
              <a:gd name="connsiteY82" fmla="*/ 5968816 h 6709803"/>
              <a:gd name="connsiteX83" fmla="*/ 2429318 w 4833822"/>
              <a:gd name="connsiteY83" fmla="*/ 6090665 h 6709803"/>
              <a:gd name="connsiteX84" fmla="*/ 2493825 w 4833822"/>
              <a:gd name="connsiteY84" fmla="*/ 5990318 h 6709803"/>
              <a:gd name="connsiteX85" fmla="*/ 2529665 w 4833822"/>
              <a:gd name="connsiteY85" fmla="*/ 5800375 h 6709803"/>
              <a:gd name="connsiteX86" fmla="*/ 2511745 w 4833822"/>
              <a:gd name="connsiteY86" fmla="*/ 5467086 h 6709803"/>
              <a:gd name="connsiteX87" fmla="*/ 2808528 w 4833822"/>
              <a:gd name="connsiteY87" fmla="*/ 5464620 h 6709803"/>
              <a:gd name="connsiteX88" fmla="*/ 2784115 w 4833822"/>
              <a:gd name="connsiteY88" fmla="*/ 5477837 h 6709803"/>
              <a:gd name="connsiteX89" fmla="*/ 2798448 w 4833822"/>
              <a:gd name="connsiteY89" fmla="*/ 5553095 h 6709803"/>
              <a:gd name="connsiteX90" fmla="*/ 2880875 w 4833822"/>
              <a:gd name="connsiteY90" fmla="*/ 5667775 h 6709803"/>
              <a:gd name="connsiteX91" fmla="*/ 3142493 w 4833822"/>
              <a:gd name="connsiteY91" fmla="*/ 5997487 h 6709803"/>
              <a:gd name="connsiteX92" fmla="*/ 2891625 w 4833822"/>
              <a:gd name="connsiteY92" fmla="*/ 5832628 h 6709803"/>
              <a:gd name="connsiteX93" fmla="*/ 2683768 w 4833822"/>
              <a:gd name="connsiteY93" fmla="*/ 5588930 h 6709803"/>
              <a:gd name="connsiteX94" fmla="*/ 2651515 w 4833822"/>
              <a:gd name="connsiteY94" fmla="*/ 5614019 h 6709803"/>
              <a:gd name="connsiteX95" fmla="*/ 2866541 w 4833822"/>
              <a:gd name="connsiteY95" fmla="*/ 5857718 h 6709803"/>
              <a:gd name="connsiteX96" fmla="*/ 3389773 w 4833822"/>
              <a:gd name="connsiteY96" fmla="*/ 6456212 h 6709803"/>
              <a:gd name="connsiteX97" fmla="*/ 3637059 w 4833822"/>
              <a:gd name="connsiteY97" fmla="*/ 6499216 h 6709803"/>
              <a:gd name="connsiteX98" fmla="*/ 3246422 w 4833822"/>
              <a:gd name="connsiteY98" fmla="*/ 6130087 h 6709803"/>
              <a:gd name="connsiteX99" fmla="*/ 3400524 w 4833822"/>
              <a:gd name="connsiteY99" fmla="*/ 6180261 h 6709803"/>
              <a:gd name="connsiteX100" fmla="*/ 3336018 w 4833822"/>
              <a:gd name="connsiteY100" fmla="*/ 6033322 h 6709803"/>
              <a:gd name="connsiteX101" fmla="*/ 3095901 w 4833822"/>
              <a:gd name="connsiteY101" fmla="*/ 5771709 h 6709803"/>
              <a:gd name="connsiteX102" fmla="*/ 2862954 w 4833822"/>
              <a:gd name="connsiteY102" fmla="*/ 5502921 h 6709803"/>
              <a:gd name="connsiteX103" fmla="*/ 2808528 w 4833822"/>
              <a:gd name="connsiteY103" fmla="*/ 5464620 h 6709803"/>
              <a:gd name="connsiteX104" fmla="*/ 1587125 w 4833822"/>
              <a:gd name="connsiteY104" fmla="*/ 5420495 h 6709803"/>
              <a:gd name="connsiteX105" fmla="*/ 798688 w 4833822"/>
              <a:gd name="connsiteY105" fmla="*/ 5628358 h 6709803"/>
              <a:gd name="connsiteX106" fmla="*/ 780768 w 4833822"/>
              <a:gd name="connsiteY106" fmla="*/ 6251936 h 6709803"/>
              <a:gd name="connsiteX107" fmla="*/ 791519 w 4833822"/>
              <a:gd name="connsiteY107" fmla="*/ 6058412 h 6709803"/>
              <a:gd name="connsiteX108" fmla="*/ 709092 w 4833822"/>
              <a:gd name="connsiteY108" fmla="*/ 5696446 h 6709803"/>
              <a:gd name="connsiteX109" fmla="*/ 368634 w 4833822"/>
              <a:gd name="connsiteY109" fmla="*/ 5707197 h 6709803"/>
              <a:gd name="connsiteX110" fmla="*/ 332793 w 4833822"/>
              <a:gd name="connsiteY110" fmla="*/ 5732287 h 6709803"/>
              <a:gd name="connsiteX111" fmla="*/ 368634 w 4833822"/>
              <a:gd name="connsiteY111" fmla="*/ 5746620 h 6709803"/>
              <a:gd name="connsiteX112" fmla="*/ 350714 w 4833822"/>
              <a:gd name="connsiteY112" fmla="*/ 6047660 h 6709803"/>
              <a:gd name="connsiteX113" fmla="*/ 447479 w 4833822"/>
              <a:gd name="connsiteY113" fmla="*/ 6112167 h 6709803"/>
              <a:gd name="connsiteX114" fmla="*/ 486896 w 4833822"/>
              <a:gd name="connsiteY114" fmla="*/ 6011820 h 6709803"/>
              <a:gd name="connsiteX115" fmla="*/ 468981 w 4833822"/>
              <a:gd name="connsiteY115" fmla="*/ 5893553 h 6709803"/>
              <a:gd name="connsiteX116" fmla="*/ 372216 w 4833822"/>
              <a:gd name="connsiteY116" fmla="*/ 6001069 h 6709803"/>
              <a:gd name="connsiteX117" fmla="*/ 382967 w 4833822"/>
              <a:gd name="connsiteY117" fmla="*/ 5850548 h 6709803"/>
              <a:gd name="connsiteX118" fmla="*/ 497647 w 4833822"/>
              <a:gd name="connsiteY118" fmla="*/ 5811126 h 6709803"/>
              <a:gd name="connsiteX119" fmla="*/ 569323 w 4833822"/>
              <a:gd name="connsiteY119" fmla="*/ 5925811 h 6709803"/>
              <a:gd name="connsiteX120" fmla="*/ 580074 w 4833822"/>
              <a:gd name="connsiteY120" fmla="*/ 6137251 h 6709803"/>
              <a:gd name="connsiteX121" fmla="*/ 612332 w 4833822"/>
              <a:gd name="connsiteY121" fmla="*/ 5893553 h 6709803"/>
              <a:gd name="connsiteX122" fmla="*/ 497647 w 4833822"/>
              <a:gd name="connsiteY122" fmla="*/ 5660606 h 6709803"/>
              <a:gd name="connsiteX123" fmla="*/ 730594 w 4833822"/>
              <a:gd name="connsiteY123" fmla="*/ 6065575 h 6709803"/>
              <a:gd name="connsiteX124" fmla="*/ 547826 w 4833822"/>
              <a:gd name="connsiteY124" fmla="*/ 6230434 h 6709803"/>
              <a:gd name="connsiteX125" fmla="*/ 834528 w 4833822"/>
              <a:gd name="connsiteY125" fmla="*/ 6262687 h 6709803"/>
              <a:gd name="connsiteX126" fmla="*/ 1533370 w 4833822"/>
              <a:gd name="connsiteY126" fmla="*/ 5746620 h 6709803"/>
              <a:gd name="connsiteX127" fmla="*/ 1633712 w 4833822"/>
              <a:gd name="connsiteY127" fmla="*/ 5614019 h 6709803"/>
              <a:gd name="connsiteX128" fmla="*/ 1142733 w 4833822"/>
              <a:gd name="connsiteY128" fmla="*/ 5929393 h 6709803"/>
              <a:gd name="connsiteX129" fmla="*/ 1031635 w 4833822"/>
              <a:gd name="connsiteY129" fmla="*/ 5958065 h 6709803"/>
              <a:gd name="connsiteX130" fmla="*/ 1096142 w 4833822"/>
              <a:gd name="connsiteY130" fmla="*/ 5857718 h 6709803"/>
              <a:gd name="connsiteX131" fmla="*/ 1587125 w 4833822"/>
              <a:gd name="connsiteY131" fmla="*/ 5420495 h 6709803"/>
              <a:gd name="connsiteX132" fmla="*/ 3072607 w 4833822"/>
              <a:gd name="connsiteY132" fmla="*/ 5411535 h 6709803"/>
              <a:gd name="connsiteX133" fmla="*/ 2988391 w 4833822"/>
              <a:gd name="connsiteY133" fmla="*/ 5445579 h 6709803"/>
              <a:gd name="connsiteX134" fmla="*/ 3038564 w 4833822"/>
              <a:gd name="connsiteY134" fmla="*/ 5556677 h 6709803"/>
              <a:gd name="connsiteX135" fmla="*/ 3407693 w 4833822"/>
              <a:gd name="connsiteY135" fmla="*/ 5972398 h 6709803"/>
              <a:gd name="connsiteX136" fmla="*/ 3576134 w 4833822"/>
              <a:gd name="connsiteY136" fmla="*/ 6011820 h 6709803"/>
              <a:gd name="connsiteX137" fmla="*/ 4002606 w 4833822"/>
              <a:gd name="connsiteY137" fmla="*/ 6115749 h 6709803"/>
              <a:gd name="connsiteX138" fmla="*/ 4124455 w 4833822"/>
              <a:gd name="connsiteY138" fmla="*/ 6198176 h 6709803"/>
              <a:gd name="connsiteX139" fmla="*/ 3586885 w 4833822"/>
              <a:gd name="connsiteY139" fmla="*/ 5649855 h 6709803"/>
              <a:gd name="connsiteX140" fmla="*/ 3339600 w 4833822"/>
              <a:gd name="connsiteY140" fmla="*/ 5506503 h 6709803"/>
              <a:gd name="connsiteX141" fmla="*/ 3551045 w 4833822"/>
              <a:gd name="connsiteY141" fmla="*/ 5682113 h 6709803"/>
              <a:gd name="connsiteX142" fmla="*/ 3658561 w 4833822"/>
              <a:gd name="connsiteY142" fmla="*/ 5864887 h 6709803"/>
              <a:gd name="connsiteX143" fmla="*/ 3536712 w 4833822"/>
              <a:gd name="connsiteY143" fmla="*/ 5789624 h 6709803"/>
              <a:gd name="connsiteX144" fmla="*/ 3167577 w 4833822"/>
              <a:gd name="connsiteY144" fmla="*/ 5452748 h 6709803"/>
              <a:gd name="connsiteX145" fmla="*/ 3072607 w 4833822"/>
              <a:gd name="connsiteY145" fmla="*/ 5411535 h 6709803"/>
              <a:gd name="connsiteX146" fmla="*/ 1497530 w 4833822"/>
              <a:gd name="connsiteY146" fmla="*/ 5323735 h 6709803"/>
              <a:gd name="connsiteX147" fmla="*/ 644585 w 4833822"/>
              <a:gd name="connsiteY147" fmla="*/ 5449166 h 6709803"/>
              <a:gd name="connsiteX148" fmla="*/ 404469 w 4833822"/>
              <a:gd name="connsiteY148" fmla="*/ 5524423 h 6709803"/>
              <a:gd name="connsiteX149" fmla="*/ 218113 w 4833822"/>
              <a:gd name="connsiteY149" fmla="*/ 5678526 h 6709803"/>
              <a:gd name="connsiteX150" fmla="*/ 347132 w 4833822"/>
              <a:gd name="connsiteY150" fmla="*/ 6198176 h 6709803"/>
              <a:gd name="connsiteX151" fmla="*/ 218113 w 4833822"/>
              <a:gd name="connsiteY151" fmla="*/ 5832628 h 6709803"/>
              <a:gd name="connsiteX152" fmla="*/ 289789 w 4833822"/>
              <a:gd name="connsiteY152" fmla="*/ 5725117 h 6709803"/>
              <a:gd name="connsiteX153" fmla="*/ 271869 w 4833822"/>
              <a:gd name="connsiteY153" fmla="*/ 5710784 h 6709803"/>
              <a:gd name="connsiteX154" fmla="*/ 304127 w 4833822"/>
              <a:gd name="connsiteY154" fmla="*/ 5617601 h 6709803"/>
              <a:gd name="connsiteX155" fmla="*/ 400887 w 4833822"/>
              <a:gd name="connsiteY155" fmla="*/ 5535175 h 6709803"/>
              <a:gd name="connsiteX156" fmla="*/ 404469 w 4833822"/>
              <a:gd name="connsiteY156" fmla="*/ 5528005 h 6709803"/>
              <a:gd name="connsiteX157" fmla="*/ 408056 w 4833822"/>
              <a:gd name="connsiteY157" fmla="*/ 5528005 h 6709803"/>
              <a:gd name="connsiteX158" fmla="*/ 569323 w 4833822"/>
              <a:gd name="connsiteY158" fmla="*/ 5485001 h 6709803"/>
              <a:gd name="connsiteX159" fmla="*/ 777186 w 4833822"/>
              <a:gd name="connsiteY159" fmla="*/ 5596099 h 6709803"/>
              <a:gd name="connsiteX160" fmla="*/ 1250249 w 4833822"/>
              <a:gd name="connsiteY160" fmla="*/ 5427658 h 6709803"/>
              <a:gd name="connsiteX161" fmla="*/ 1497530 w 4833822"/>
              <a:gd name="connsiteY161" fmla="*/ 5323735 h 6709803"/>
              <a:gd name="connsiteX162" fmla="*/ 3393360 w 4833822"/>
              <a:gd name="connsiteY162" fmla="*/ 5282965 h 6709803"/>
              <a:gd name="connsiteX163" fmla="*/ 3271511 w 4833822"/>
              <a:gd name="connsiteY163" fmla="*/ 5320148 h 6709803"/>
              <a:gd name="connsiteX164" fmla="*/ 3486538 w 4833822"/>
              <a:gd name="connsiteY164" fmla="*/ 5449166 h 6709803"/>
              <a:gd name="connsiteX165" fmla="*/ 4092197 w 4833822"/>
              <a:gd name="connsiteY165" fmla="*/ 5782460 h 6709803"/>
              <a:gd name="connsiteX166" fmla="*/ 3873588 w 4833822"/>
              <a:gd name="connsiteY166" fmla="*/ 5782460 h 6709803"/>
              <a:gd name="connsiteX167" fmla="*/ 4002606 w 4833822"/>
              <a:gd name="connsiteY167" fmla="*/ 5911473 h 6709803"/>
              <a:gd name="connsiteX168" fmla="*/ 4106535 w 4833822"/>
              <a:gd name="connsiteY168" fmla="*/ 5882802 h 6709803"/>
              <a:gd name="connsiteX169" fmla="*/ 4325144 w 4833822"/>
              <a:gd name="connsiteY169" fmla="*/ 5556677 h 6709803"/>
              <a:gd name="connsiteX170" fmla="*/ 4038441 w 4833822"/>
              <a:gd name="connsiteY170" fmla="*/ 5467086 h 6709803"/>
              <a:gd name="connsiteX171" fmla="*/ 3624178 w 4833822"/>
              <a:gd name="connsiteY171" fmla="*/ 5453474 h 6709803"/>
              <a:gd name="connsiteX172" fmla="*/ 3486739 w 4833822"/>
              <a:gd name="connsiteY172" fmla="*/ 5427695 h 6709803"/>
              <a:gd name="connsiteX173" fmla="*/ 3486739 w 4833822"/>
              <a:gd name="connsiteY173" fmla="*/ 5431690 h 6709803"/>
              <a:gd name="connsiteX174" fmla="*/ 3485394 w 4833822"/>
              <a:gd name="connsiteY174" fmla="*/ 5429001 h 6709803"/>
              <a:gd name="connsiteX175" fmla="*/ 3486706 w 4833822"/>
              <a:gd name="connsiteY175" fmla="*/ 5427689 h 6709803"/>
              <a:gd name="connsiteX176" fmla="*/ 3486538 w 4833822"/>
              <a:gd name="connsiteY176" fmla="*/ 5427658 h 6709803"/>
              <a:gd name="connsiteX177" fmla="*/ 3543876 w 4833822"/>
              <a:gd name="connsiteY177" fmla="*/ 5366734 h 6709803"/>
              <a:gd name="connsiteX178" fmla="*/ 4518674 w 4833822"/>
              <a:gd name="connsiteY178" fmla="*/ 5513672 h 6709803"/>
              <a:gd name="connsiteX179" fmla="*/ 4328731 w 4833822"/>
              <a:gd name="connsiteY179" fmla="*/ 5710784 h 6709803"/>
              <a:gd name="connsiteX180" fmla="*/ 4457745 w 4833822"/>
              <a:gd name="connsiteY180" fmla="*/ 5639103 h 6709803"/>
              <a:gd name="connsiteX181" fmla="*/ 4579599 w 4833822"/>
              <a:gd name="connsiteY181" fmla="*/ 5631940 h 6709803"/>
              <a:gd name="connsiteX182" fmla="*/ 4500754 w 4833822"/>
              <a:gd name="connsiteY182" fmla="*/ 5710784 h 6709803"/>
              <a:gd name="connsiteX183" fmla="*/ 4314393 w 4833822"/>
              <a:gd name="connsiteY183" fmla="*/ 5943732 h 6709803"/>
              <a:gd name="connsiteX184" fmla="*/ 4346651 w 4833822"/>
              <a:gd name="connsiteY184" fmla="*/ 6008238 h 6709803"/>
              <a:gd name="connsiteX185" fmla="*/ 4403989 w 4833822"/>
              <a:gd name="connsiteY185" fmla="*/ 5958065 h 6709803"/>
              <a:gd name="connsiteX186" fmla="*/ 4482833 w 4833822"/>
              <a:gd name="connsiteY186" fmla="*/ 5768122 h 6709803"/>
              <a:gd name="connsiteX187" fmla="*/ 4590350 w 4833822"/>
              <a:gd name="connsiteY187" fmla="*/ 5746620 h 6709803"/>
              <a:gd name="connsiteX188" fmla="*/ 4608265 w 4833822"/>
              <a:gd name="connsiteY188" fmla="*/ 5829046 h 6709803"/>
              <a:gd name="connsiteX189" fmla="*/ 4608265 w 4833822"/>
              <a:gd name="connsiteY189" fmla="*/ 5832628 h 6709803"/>
              <a:gd name="connsiteX190" fmla="*/ 4421909 w 4833822"/>
              <a:gd name="connsiteY190" fmla="*/ 6044073 h 6709803"/>
              <a:gd name="connsiteX191" fmla="*/ 4608265 w 4833822"/>
              <a:gd name="connsiteY191" fmla="*/ 5832628 h 6709803"/>
              <a:gd name="connsiteX192" fmla="*/ 4611852 w 4833822"/>
              <a:gd name="connsiteY192" fmla="*/ 5829046 h 6709803"/>
              <a:gd name="connsiteX193" fmla="*/ 4611852 w 4833822"/>
              <a:gd name="connsiteY193" fmla="*/ 5825464 h 6709803"/>
              <a:gd name="connsiteX194" fmla="*/ 4694279 w 4833822"/>
              <a:gd name="connsiteY194" fmla="*/ 5811126 h 6709803"/>
              <a:gd name="connsiteX195" fmla="*/ 4651275 w 4833822"/>
              <a:gd name="connsiteY195" fmla="*/ 5635522 h 6709803"/>
              <a:gd name="connsiteX196" fmla="*/ 4572429 w 4833822"/>
              <a:gd name="connsiteY196" fmla="*/ 5517254 h 6709803"/>
              <a:gd name="connsiteX197" fmla="*/ 4583181 w 4833822"/>
              <a:gd name="connsiteY197" fmla="*/ 5424077 h 6709803"/>
              <a:gd name="connsiteX198" fmla="*/ 4436247 w 4833822"/>
              <a:gd name="connsiteY198" fmla="*/ 5377490 h 6709803"/>
              <a:gd name="connsiteX199" fmla="*/ 3504459 w 4833822"/>
              <a:gd name="connsiteY199" fmla="*/ 5291476 h 6709803"/>
              <a:gd name="connsiteX200" fmla="*/ 3393360 w 4833822"/>
              <a:gd name="connsiteY200" fmla="*/ 5282965 h 6709803"/>
              <a:gd name="connsiteX201" fmla="*/ 655337 w 4833822"/>
              <a:gd name="connsiteY201" fmla="*/ 5151707 h 6709803"/>
              <a:gd name="connsiteX202" fmla="*/ 637416 w 4833822"/>
              <a:gd name="connsiteY202" fmla="*/ 5209050 h 6709803"/>
              <a:gd name="connsiteX203" fmla="*/ 863200 w 4833822"/>
              <a:gd name="connsiteY203" fmla="*/ 5312979 h 6709803"/>
              <a:gd name="connsiteX204" fmla="*/ 734181 w 4833822"/>
              <a:gd name="connsiteY204" fmla="*/ 5173214 h 6709803"/>
              <a:gd name="connsiteX205" fmla="*/ 655337 w 4833822"/>
              <a:gd name="connsiteY205" fmla="*/ 5151707 h 6709803"/>
              <a:gd name="connsiteX206" fmla="*/ 465399 w 4833822"/>
              <a:gd name="connsiteY206" fmla="*/ 5112290 h 6709803"/>
              <a:gd name="connsiteX207" fmla="*/ 465399 w 4833822"/>
              <a:gd name="connsiteY207" fmla="*/ 5312979 h 6709803"/>
              <a:gd name="connsiteX208" fmla="*/ 501234 w 4833822"/>
              <a:gd name="connsiteY208" fmla="*/ 5370321 h 6709803"/>
              <a:gd name="connsiteX209" fmla="*/ 554990 w 4833822"/>
              <a:gd name="connsiteY209" fmla="*/ 5316566 h 6709803"/>
              <a:gd name="connsiteX210" fmla="*/ 465399 w 4833822"/>
              <a:gd name="connsiteY210" fmla="*/ 5112290 h 6709803"/>
              <a:gd name="connsiteX211" fmla="*/ 4325169 w 4833822"/>
              <a:gd name="connsiteY211" fmla="*/ 5031393 h 6709803"/>
              <a:gd name="connsiteX212" fmla="*/ 3959602 w 4833822"/>
              <a:gd name="connsiteY212" fmla="*/ 5237721 h 6709803"/>
              <a:gd name="connsiteX213" fmla="*/ 4360985 w 4833822"/>
              <a:gd name="connsiteY213" fmla="*/ 5148125 h 6709803"/>
              <a:gd name="connsiteX214" fmla="*/ 4278558 w 4833822"/>
              <a:gd name="connsiteY214" fmla="*/ 5259223 h 6709803"/>
              <a:gd name="connsiteX215" fmla="*/ 4454163 w 4833822"/>
              <a:gd name="connsiteY215" fmla="*/ 5212632 h 6709803"/>
              <a:gd name="connsiteX216" fmla="*/ 4368153 w 4833822"/>
              <a:gd name="connsiteY216" fmla="*/ 5037027 h 6709803"/>
              <a:gd name="connsiteX217" fmla="*/ 4325169 w 4833822"/>
              <a:gd name="connsiteY217" fmla="*/ 5031393 h 6709803"/>
              <a:gd name="connsiteX218" fmla="*/ 4156709 w 4833822"/>
              <a:gd name="connsiteY218" fmla="*/ 4997605 h 6709803"/>
              <a:gd name="connsiteX219" fmla="*/ 3748157 w 4833822"/>
              <a:gd name="connsiteY219" fmla="*/ 5080031 h 6709803"/>
              <a:gd name="connsiteX220" fmla="*/ 3529543 w 4833822"/>
              <a:gd name="connsiteY220" fmla="*/ 5201880 h 6709803"/>
              <a:gd name="connsiteX221" fmla="*/ 3805494 w 4833822"/>
              <a:gd name="connsiteY221" fmla="*/ 5105121 h 6709803"/>
              <a:gd name="connsiteX222" fmla="*/ 4156709 w 4833822"/>
              <a:gd name="connsiteY222" fmla="*/ 4997605 h 6709803"/>
              <a:gd name="connsiteX223" fmla="*/ 399937 w 4833822"/>
              <a:gd name="connsiteY223" fmla="*/ 4953817 h 6709803"/>
              <a:gd name="connsiteX224" fmla="*/ 210944 w 4833822"/>
              <a:gd name="connsiteY224" fmla="*/ 5033445 h 6709803"/>
              <a:gd name="connsiteX225" fmla="*/ 124936 w 4833822"/>
              <a:gd name="connsiteY225" fmla="*/ 5176796 h 6709803"/>
              <a:gd name="connsiteX226" fmla="*/ 275451 w 4833822"/>
              <a:gd name="connsiteY226" fmla="*/ 5169627 h 6709803"/>
              <a:gd name="connsiteX227" fmla="*/ 304127 w 4833822"/>
              <a:gd name="connsiteY227" fmla="*/ 5187547 h 6709803"/>
              <a:gd name="connsiteX228" fmla="*/ 271869 w 4833822"/>
              <a:gd name="connsiteY228" fmla="*/ 5424077 h 6709803"/>
              <a:gd name="connsiteX229" fmla="*/ 311291 w 4833822"/>
              <a:gd name="connsiteY229" fmla="*/ 5266392 h 6709803"/>
              <a:gd name="connsiteX230" fmla="*/ 243203 w 4833822"/>
              <a:gd name="connsiteY230" fmla="*/ 5058529 h 6709803"/>
              <a:gd name="connsiteX231" fmla="*/ 1214409 w 4833822"/>
              <a:gd name="connsiteY231" fmla="*/ 5037027 h 6709803"/>
              <a:gd name="connsiteX232" fmla="*/ 465399 w 4833822"/>
              <a:gd name="connsiteY232" fmla="*/ 4954600 h 6709803"/>
              <a:gd name="connsiteX233" fmla="*/ 399937 w 4833822"/>
              <a:gd name="connsiteY233" fmla="*/ 4953817 h 6709803"/>
              <a:gd name="connsiteX234" fmla="*/ 2524908 w 4833822"/>
              <a:gd name="connsiteY234" fmla="*/ 3819518 h 6709803"/>
              <a:gd name="connsiteX235" fmla="*/ 2732856 w 4833822"/>
              <a:gd name="connsiteY235" fmla="*/ 4461437 h 6709803"/>
              <a:gd name="connsiteX236" fmla="*/ 2775802 w 4833822"/>
              <a:gd name="connsiteY236" fmla="*/ 4531506 h 6709803"/>
              <a:gd name="connsiteX237" fmla="*/ 2823267 w 4833822"/>
              <a:gd name="connsiteY237" fmla="*/ 4454656 h 6709803"/>
              <a:gd name="connsiteX238" fmla="*/ 2879774 w 4833822"/>
              <a:gd name="connsiteY238" fmla="*/ 4244450 h 6709803"/>
              <a:gd name="connsiteX239" fmla="*/ 2920458 w 4833822"/>
              <a:gd name="connsiteY239" fmla="*/ 4777875 h 6709803"/>
              <a:gd name="connsiteX240" fmla="*/ 3132925 w 4833822"/>
              <a:gd name="connsiteY240" fmla="*/ 4719108 h 6709803"/>
              <a:gd name="connsiteX241" fmla="*/ 2879774 w 4833822"/>
              <a:gd name="connsiteY241" fmla="*/ 5094316 h 6709803"/>
              <a:gd name="connsiteX242" fmla="*/ 2131619 w 4833822"/>
              <a:gd name="connsiteY242" fmla="*/ 5042330 h 6709803"/>
              <a:gd name="connsiteX243" fmla="*/ 1894289 w 4833822"/>
              <a:gd name="connsiteY243" fmla="*/ 4691986 h 6709803"/>
              <a:gd name="connsiteX244" fmla="*/ 2075111 w 4833822"/>
              <a:gd name="connsiteY244" fmla="*/ 4780137 h 6709803"/>
              <a:gd name="connsiteX245" fmla="*/ 2086414 w 4833822"/>
              <a:gd name="connsiteY245" fmla="*/ 4264792 h 6709803"/>
              <a:gd name="connsiteX246" fmla="*/ 2163263 w 4833822"/>
              <a:gd name="connsiteY246" fmla="*/ 4409451 h 6709803"/>
              <a:gd name="connsiteX247" fmla="*/ 2224289 w 4833822"/>
              <a:gd name="connsiteY247" fmla="*/ 4454656 h 6709803"/>
              <a:gd name="connsiteX248" fmla="*/ 2242372 w 4833822"/>
              <a:gd name="connsiteY248" fmla="*/ 4391368 h 6709803"/>
              <a:gd name="connsiteX249" fmla="*/ 2524908 w 4833822"/>
              <a:gd name="connsiteY249" fmla="*/ 3819518 h 6709803"/>
              <a:gd name="connsiteX250" fmla="*/ 2540406 w 4833822"/>
              <a:gd name="connsiteY250" fmla="*/ 3012177 h 6709803"/>
              <a:gd name="connsiteX251" fmla="*/ 2092432 w 4833822"/>
              <a:gd name="connsiteY251" fmla="*/ 3918874 h 6709803"/>
              <a:gd name="connsiteX252" fmla="*/ 2063761 w 4833822"/>
              <a:gd name="connsiteY252" fmla="*/ 4019221 h 6709803"/>
              <a:gd name="connsiteX253" fmla="*/ 1967001 w 4833822"/>
              <a:gd name="connsiteY253" fmla="*/ 3947545 h 6709803"/>
              <a:gd name="connsiteX254" fmla="*/ 1845152 w 4833822"/>
              <a:gd name="connsiteY254" fmla="*/ 3718181 h 6709803"/>
              <a:gd name="connsiteX255" fmla="*/ 1827232 w 4833822"/>
              <a:gd name="connsiteY255" fmla="*/ 4535288 h 6709803"/>
              <a:gd name="connsiteX256" fmla="*/ 1540529 w 4833822"/>
              <a:gd name="connsiteY256" fmla="*/ 4395519 h 6709803"/>
              <a:gd name="connsiteX257" fmla="*/ 1916828 w 4833822"/>
              <a:gd name="connsiteY257" fmla="*/ 4951008 h 6709803"/>
              <a:gd name="connsiteX258" fmla="*/ 3103066 w 4833822"/>
              <a:gd name="connsiteY258" fmla="*/ 5033435 h 6709803"/>
              <a:gd name="connsiteX259" fmla="*/ 3504448 w 4833822"/>
              <a:gd name="connsiteY259" fmla="*/ 4438523 h 6709803"/>
              <a:gd name="connsiteX260" fmla="*/ 3167572 w 4833822"/>
              <a:gd name="connsiteY260" fmla="*/ 4531701 h 6709803"/>
              <a:gd name="connsiteX261" fmla="*/ 3103066 w 4833822"/>
              <a:gd name="connsiteY261" fmla="*/ 3685927 h 6709803"/>
              <a:gd name="connsiteX262" fmla="*/ 3013470 w 4833822"/>
              <a:gd name="connsiteY262" fmla="*/ 4019221 h 6709803"/>
              <a:gd name="connsiteX263" fmla="*/ 2938212 w 4833822"/>
              <a:gd name="connsiteY263" fmla="*/ 4141070 h 6709803"/>
              <a:gd name="connsiteX264" fmla="*/ 2870119 w 4833822"/>
              <a:gd name="connsiteY264" fmla="*/ 4029972 h 6709803"/>
              <a:gd name="connsiteX265" fmla="*/ 2540406 w 4833822"/>
              <a:gd name="connsiteY265" fmla="*/ 3012177 h 6709803"/>
              <a:gd name="connsiteX266" fmla="*/ 357884 w 4833822"/>
              <a:gd name="connsiteY266" fmla="*/ 2940506 h 6709803"/>
              <a:gd name="connsiteX267" fmla="*/ 422396 w 4833822"/>
              <a:gd name="connsiteY267" fmla="*/ 3022933 h 6709803"/>
              <a:gd name="connsiteX268" fmla="*/ 522738 w 4833822"/>
              <a:gd name="connsiteY268" fmla="*/ 3524664 h 6709803"/>
              <a:gd name="connsiteX269" fmla="*/ 490485 w 4833822"/>
              <a:gd name="connsiteY269" fmla="*/ 3664434 h 6709803"/>
              <a:gd name="connsiteX270" fmla="*/ 386555 w 4833822"/>
              <a:gd name="connsiteY270" fmla="*/ 3564087 h 6709803"/>
              <a:gd name="connsiteX271" fmla="*/ 286208 w 4833822"/>
              <a:gd name="connsiteY271" fmla="*/ 3022933 h 6709803"/>
              <a:gd name="connsiteX272" fmla="*/ 357884 w 4833822"/>
              <a:gd name="connsiteY272" fmla="*/ 2940506 h 6709803"/>
              <a:gd name="connsiteX273" fmla="*/ 4036204 w 4833822"/>
              <a:gd name="connsiteY273" fmla="*/ 1523115 h 6709803"/>
              <a:gd name="connsiteX274" fmla="*/ 4110123 w 4833822"/>
              <a:gd name="connsiteY274" fmla="*/ 1585830 h 6709803"/>
              <a:gd name="connsiteX275" fmla="*/ 4063531 w 4833822"/>
              <a:gd name="connsiteY275" fmla="*/ 2395774 h 6709803"/>
              <a:gd name="connsiteX276" fmla="*/ 3938100 w 4833822"/>
              <a:gd name="connsiteY276" fmla="*/ 2083980 h 6709803"/>
              <a:gd name="connsiteX277" fmla="*/ 3970353 w 4833822"/>
              <a:gd name="connsiteY277" fmla="*/ 1589417 h 6709803"/>
              <a:gd name="connsiteX278" fmla="*/ 4036204 w 4833822"/>
              <a:gd name="connsiteY278" fmla="*/ 1523115 h 6709803"/>
              <a:gd name="connsiteX279" fmla="*/ 915320 w 4833822"/>
              <a:gd name="connsiteY279" fmla="*/ 1264686 h 6709803"/>
              <a:gd name="connsiteX280" fmla="*/ 1020430 w 4833822"/>
              <a:gd name="connsiteY280" fmla="*/ 1945448 h 6709803"/>
              <a:gd name="connsiteX281" fmla="*/ 811383 w 4833822"/>
              <a:gd name="connsiteY281" fmla="*/ 1905862 h 6709803"/>
              <a:gd name="connsiteX282" fmla="*/ 915320 w 4833822"/>
              <a:gd name="connsiteY282" fmla="*/ 1264686 h 6709803"/>
              <a:gd name="connsiteX283" fmla="*/ 2447237 w 4833822"/>
              <a:gd name="connsiteY283" fmla="*/ 129912 h 6709803"/>
              <a:gd name="connsiteX284" fmla="*/ 2653184 w 4833822"/>
              <a:gd name="connsiteY284" fmla="*/ 877311 h 6709803"/>
              <a:gd name="connsiteX285" fmla="*/ 2908975 w 4833822"/>
              <a:gd name="connsiteY285" fmla="*/ 1317234 h 6709803"/>
              <a:gd name="connsiteX286" fmla="*/ 3113822 w 4833822"/>
              <a:gd name="connsiteY286" fmla="*/ 2367098 h 6709803"/>
              <a:gd name="connsiteX287" fmla="*/ 3282263 w 4833822"/>
              <a:gd name="connsiteY287" fmla="*/ 1686176 h 6709803"/>
              <a:gd name="connsiteX288" fmla="*/ 3257173 w 4833822"/>
              <a:gd name="connsiteY288" fmla="*/ 1546407 h 6709803"/>
              <a:gd name="connsiteX289" fmla="*/ 3278681 w 4833822"/>
              <a:gd name="connsiteY289" fmla="*/ 1456811 h 6709803"/>
              <a:gd name="connsiteX290" fmla="*/ 3361107 w 4833822"/>
              <a:gd name="connsiteY290" fmla="*/ 1514154 h 6709803"/>
              <a:gd name="connsiteX291" fmla="*/ 3884339 w 4833822"/>
              <a:gd name="connsiteY291" fmla="*/ 2825824 h 6709803"/>
              <a:gd name="connsiteX292" fmla="*/ 3776823 w 4833822"/>
              <a:gd name="connsiteY292" fmla="*/ 3445819 h 6709803"/>
              <a:gd name="connsiteX293" fmla="*/ 4002606 w 4833822"/>
              <a:gd name="connsiteY293" fmla="*/ 3227210 h 6709803"/>
              <a:gd name="connsiteX294" fmla="*/ 4059943 w 4833822"/>
              <a:gd name="connsiteY294" fmla="*/ 3162699 h 6709803"/>
              <a:gd name="connsiteX295" fmla="*/ 4117286 w 4833822"/>
              <a:gd name="connsiteY295" fmla="*/ 3237961 h 6709803"/>
              <a:gd name="connsiteX296" fmla="*/ 4131625 w 4833822"/>
              <a:gd name="connsiteY296" fmla="*/ 4051483 h 6709803"/>
              <a:gd name="connsiteX297" fmla="*/ 3755321 w 4833822"/>
              <a:gd name="connsiteY297" fmla="*/ 4882925 h 6709803"/>
              <a:gd name="connsiteX298" fmla="*/ 3723067 w 4833822"/>
              <a:gd name="connsiteY298" fmla="*/ 4958182 h 6709803"/>
              <a:gd name="connsiteX299" fmla="*/ 4099366 w 4833822"/>
              <a:gd name="connsiteY299" fmla="*/ 4897258 h 6709803"/>
              <a:gd name="connsiteX300" fmla="*/ 4550927 w 4833822"/>
              <a:gd name="connsiteY300" fmla="*/ 5248472 h 6709803"/>
              <a:gd name="connsiteX301" fmla="*/ 4604683 w 4833822"/>
              <a:gd name="connsiteY301" fmla="*/ 5348819 h 6709803"/>
              <a:gd name="connsiteX302" fmla="*/ 4576011 w 4833822"/>
              <a:gd name="connsiteY302" fmla="*/ 6191012 h 6709803"/>
              <a:gd name="connsiteX303" fmla="*/ 4432660 w 4833822"/>
              <a:gd name="connsiteY303" fmla="*/ 6251936 h 6709803"/>
              <a:gd name="connsiteX304" fmla="*/ 3999019 w 4833822"/>
              <a:gd name="connsiteY304" fmla="*/ 6484883 h 6709803"/>
              <a:gd name="connsiteX305" fmla="*/ 3192667 w 4833822"/>
              <a:gd name="connsiteY305" fmla="*/ 6416790 h 6709803"/>
              <a:gd name="connsiteX306" fmla="*/ 2662265 w 4833822"/>
              <a:gd name="connsiteY306" fmla="*/ 5786042 h 6709803"/>
              <a:gd name="connsiteX307" fmla="*/ 2680186 w 4833822"/>
              <a:gd name="connsiteY307" fmla="*/ 6104998 h 6709803"/>
              <a:gd name="connsiteX308" fmla="*/ 2655096 w 4833822"/>
              <a:gd name="connsiteY308" fmla="*/ 6416790 h 6709803"/>
              <a:gd name="connsiteX309" fmla="*/ 2063771 w 4833822"/>
              <a:gd name="connsiteY309" fmla="*/ 6703492 h 6709803"/>
              <a:gd name="connsiteX310" fmla="*/ 1827242 w 4833822"/>
              <a:gd name="connsiteY310" fmla="*/ 6653319 h 6709803"/>
              <a:gd name="connsiteX311" fmla="*/ 1594295 w 4833822"/>
              <a:gd name="connsiteY311" fmla="*/ 6112167 h 6709803"/>
              <a:gd name="connsiteX312" fmla="*/ 1952673 w 4833822"/>
              <a:gd name="connsiteY312" fmla="*/ 5578179 h 6709803"/>
              <a:gd name="connsiteX313" fmla="*/ 2020761 w 4833822"/>
              <a:gd name="connsiteY313" fmla="*/ 5445579 h 6709803"/>
              <a:gd name="connsiteX314" fmla="*/ 1841575 w 4833822"/>
              <a:gd name="connsiteY314" fmla="*/ 5588930 h 6709803"/>
              <a:gd name="connsiteX315" fmla="*/ 884697 w 4833822"/>
              <a:gd name="connsiteY315" fmla="*/ 6334363 h 6709803"/>
              <a:gd name="connsiteX316" fmla="*/ 547826 w 4833822"/>
              <a:gd name="connsiteY316" fmla="*/ 6366616 h 6709803"/>
              <a:gd name="connsiteX317" fmla="*/ 357883 w 4833822"/>
              <a:gd name="connsiteY317" fmla="*/ 6309279 h 6709803"/>
              <a:gd name="connsiteX318" fmla="*/ 89095 w 4833822"/>
              <a:gd name="connsiteY318" fmla="*/ 5882802 h 6709803"/>
              <a:gd name="connsiteX319" fmla="*/ 46091 w 4833822"/>
              <a:gd name="connsiteY319" fmla="*/ 5531593 h 6709803"/>
              <a:gd name="connsiteX320" fmla="*/ 440310 w 4833822"/>
              <a:gd name="connsiteY320" fmla="*/ 4882925 h 6709803"/>
              <a:gd name="connsiteX321" fmla="*/ 1020884 w 4833822"/>
              <a:gd name="connsiteY321" fmla="*/ 4933098 h 6709803"/>
              <a:gd name="connsiteX322" fmla="*/ 798688 w 4833822"/>
              <a:gd name="connsiteY322" fmla="*/ 4761076 h 6709803"/>
              <a:gd name="connsiteX323" fmla="*/ 766435 w 4833822"/>
              <a:gd name="connsiteY323" fmla="*/ 4703733 h 6709803"/>
              <a:gd name="connsiteX324" fmla="*/ 838110 w 4833822"/>
              <a:gd name="connsiteY324" fmla="*/ 4682231 h 6709803"/>
              <a:gd name="connsiteX325" fmla="*/ 1060306 w 4833822"/>
              <a:gd name="connsiteY325" fmla="*/ 4775409 h 6709803"/>
              <a:gd name="connsiteX326" fmla="*/ 777186 w 4833822"/>
              <a:gd name="connsiteY326" fmla="*/ 4277261 h 6709803"/>
              <a:gd name="connsiteX327" fmla="*/ 723430 w 4833822"/>
              <a:gd name="connsiteY327" fmla="*/ 3743278 h 6709803"/>
              <a:gd name="connsiteX328" fmla="*/ 727012 w 4833822"/>
              <a:gd name="connsiteY328" fmla="*/ 3044437 h 6709803"/>
              <a:gd name="connsiteX329" fmla="*/ 762853 w 4833822"/>
              <a:gd name="connsiteY329" fmla="*/ 2911837 h 6709803"/>
              <a:gd name="connsiteX330" fmla="*/ 1017302 w 4833822"/>
              <a:gd name="connsiteY330" fmla="*/ 3212872 h 6709803"/>
              <a:gd name="connsiteX331" fmla="*/ 1139151 w 4833822"/>
              <a:gd name="connsiteY331" fmla="*/ 3252294 h 6709803"/>
              <a:gd name="connsiteX332" fmla="*/ 1110480 w 4833822"/>
              <a:gd name="connsiteY332" fmla="*/ 3141196 h 6709803"/>
              <a:gd name="connsiteX333" fmla="*/ 1135564 w 4833822"/>
              <a:gd name="connsiteY333" fmla="*/ 2252418 h 6709803"/>
              <a:gd name="connsiteX334" fmla="*/ 1493942 w 4833822"/>
              <a:gd name="connsiteY334" fmla="*/ 1592998 h 6709803"/>
              <a:gd name="connsiteX335" fmla="*/ 1547703 w 4833822"/>
              <a:gd name="connsiteY335" fmla="*/ 1539243 h 6709803"/>
              <a:gd name="connsiteX336" fmla="*/ 1597877 w 4833822"/>
              <a:gd name="connsiteY336" fmla="*/ 1632421 h 6709803"/>
              <a:gd name="connsiteX337" fmla="*/ 2070940 w 4833822"/>
              <a:gd name="connsiteY337" fmla="*/ 2406520 h 6709803"/>
              <a:gd name="connsiteX338" fmla="*/ 1926239 w 4833822"/>
              <a:gd name="connsiteY338" fmla="*/ 1667693 h 6709803"/>
              <a:gd name="connsiteX339" fmla="*/ 2386314 w 4833822"/>
              <a:gd name="connsiteY339" fmla="*/ 155893 h 6709803"/>
              <a:gd name="connsiteX340" fmla="*/ 2447237 w 4833822"/>
              <a:gd name="connsiteY340" fmla="*/ 129912 h 6709803"/>
              <a:gd name="connsiteX0" fmla="*/ 2144854 w 4833822"/>
              <a:gd name="connsiteY0" fmla="*/ 6361970 h 6735619"/>
              <a:gd name="connsiteX1" fmla="*/ 2053020 w 4833822"/>
              <a:gd name="connsiteY1" fmla="*/ 6370930 h 6735619"/>
              <a:gd name="connsiteX2" fmla="*/ 1959837 w 4833822"/>
              <a:gd name="connsiteY2" fmla="*/ 6446188 h 6735619"/>
              <a:gd name="connsiteX3" fmla="*/ 2045851 w 4833822"/>
              <a:gd name="connsiteY3" fmla="*/ 6564455 h 6735619"/>
              <a:gd name="connsiteX4" fmla="*/ 2042269 w 4833822"/>
              <a:gd name="connsiteY4" fmla="*/ 6467690 h 6735619"/>
              <a:gd name="connsiteX5" fmla="*/ 2106775 w 4833822"/>
              <a:gd name="connsiteY5" fmla="*/ 6403183 h 6735619"/>
              <a:gd name="connsiteX6" fmla="*/ 2128277 w 4833822"/>
              <a:gd name="connsiteY6" fmla="*/ 6474859 h 6735619"/>
              <a:gd name="connsiteX7" fmla="*/ 2164118 w 4833822"/>
              <a:gd name="connsiteY7" fmla="*/ 6525032 h 6735619"/>
              <a:gd name="connsiteX8" fmla="*/ 2232206 w 4833822"/>
              <a:gd name="connsiteY8" fmla="*/ 6489197 h 6735619"/>
              <a:gd name="connsiteX9" fmla="*/ 2228624 w 4833822"/>
              <a:gd name="connsiteY9" fmla="*/ 6396014 h 6735619"/>
              <a:gd name="connsiteX10" fmla="*/ 2144854 w 4833822"/>
              <a:gd name="connsiteY10" fmla="*/ 6361970 h 6735619"/>
              <a:gd name="connsiteX11" fmla="*/ 2508163 w 4833822"/>
              <a:gd name="connsiteY11" fmla="*/ 6331508 h 6735619"/>
              <a:gd name="connsiteX12" fmla="*/ 2407811 w 4833822"/>
              <a:gd name="connsiteY12" fmla="*/ 6639718 h 6735619"/>
              <a:gd name="connsiteX13" fmla="*/ 2508163 w 4833822"/>
              <a:gd name="connsiteY13" fmla="*/ 6331508 h 6735619"/>
              <a:gd name="connsiteX14" fmla="*/ 2215080 w 4833822"/>
              <a:gd name="connsiteY14" fmla="*/ 6246973 h 6735619"/>
              <a:gd name="connsiteX15" fmla="*/ 2171282 w 4833822"/>
              <a:gd name="connsiteY15" fmla="*/ 6252663 h 6735619"/>
              <a:gd name="connsiteX16" fmla="*/ 2350473 w 4833822"/>
              <a:gd name="connsiteY16" fmla="*/ 6532202 h 6735619"/>
              <a:gd name="connsiteX17" fmla="*/ 2393478 w 4833822"/>
              <a:gd name="connsiteY17" fmla="*/ 6349428 h 6735619"/>
              <a:gd name="connsiteX18" fmla="*/ 2252871 w 4833822"/>
              <a:gd name="connsiteY18" fmla="*/ 6248128 h 6735619"/>
              <a:gd name="connsiteX19" fmla="*/ 2215080 w 4833822"/>
              <a:gd name="connsiteY19" fmla="*/ 6246973 h 6735619"/>
              <a:gd name="connsiteX20" fmla="*/ 3767359 w 4833822"/>
              <a:gd name="connsiteY20" fmla="*/ 6128015 h 6735619"/>
              <a:gd name="connsiteX21" fmla="*/ 3913003 w 4833822"/>
              <a:gd name="connsiteY21" fmla="*/ 6209658 h 6735619"/>
              <a:gd name="connsiteX22" fmla="*/ 3930923 w 4833822"/>
              <a:gd name="connsiteY22" fmla="*/ 6234747 h 6735619"/>
              <a:gd name="connsiteX23" fmla="*/ 3923759 w 4833822"/>
              <a:gd name="connsiteY23" fmla="*/ 6259832 h 6735619"/>
              <a:gd name="connsiteX24" fmla="*/ 3672890 w 4833822"/>
              <a:gd name="connsiteY24" fmla="*/ 6241911 h 6735619"/>
              <a:gd name="connsiteX25" fmla="*/ 3672890 w 4833822"/>
              <a:gd name="connsiteY25" fmla="*/ 6173822 h 6735619"/>
              <a:gd name="connsiteX26" fmla="*/ 3708731 w 4833822"/>
              <a:gd name="connsiteY26" fmla="*/ 6148733 h 6735619"/>
              <a:gd name="connsiteX27" fmla="*/ 3767359 w 4833822"/>
              <a:gd name="connsiteY27" fmla="*/ 6128015 h 6735619"/>
              <a:gd name="connsiteX28" fmla="*/ 3779366 w 4833822"/>
              <a:gd name="connsiteY28" fmla="*/ 6088204 h 6735619"/>
              <a:gd name="connsiteX29" fmla="*/ 3637059 w 4833822"/>
              <a:gd name="connsiteY29" fmla="*/ 6112899 h 6735619"/>
              <a:gd name="connsiteX30" fmla="*/ 3497289 w 4833822"/>
              <a:gd name="connsiteY30" fmla="*/ 6295667 h 6735619"/>
              <a:gd name="connsiteX31" fmla="*/ 3615557 w 4833822"/>
              <a:gd name="connsiteY31" fmla="*/ 6238330 h 6735619"/>
              <a:gd name="connsiteX32" fmla="*/ 3852086 w 4833822"/>
              <a:gd name="connsiteY32" fmla="*/ 6396014 h 6735619"/>
              <a:gd name="connsiteX33" fmla="*/ 3952433 w 4833822"/>
              <a:gd name="connsiteY33" fmla="*/ 6223992 h 6735619"/>
              <a:gd name="connsiteX34" fmla="*/ 3945496 w 4833822"/>
              <a:gd name="connsiteY34" fmla="*/ 6207187 h 6735619"/>
              <a:gd name="connsiteX35" fmla="*/ 3938093 w 4833822"/>
              <a:gd name="connsiteY35" fmla="*/ 6207187 h 6735619"/>
              <a:gd name="connsiteX36" fmla="*/ 3927341 w 4833822"/>
              <a:gd name="connsiteY36" fmla="*/ 6207187 h 6735619"/>
              <a:gd name="connsiteX37" fmla="*/ 3909418 w 4833822"/>
              <a:gd name="connsiteY37" fmla="*/ 6202480 h 6735619"/>
              <a:gd name="connsiteX38" fmla="*/ 3920171 w 4833822"/>
              <a:gd name="connsiteY38" fmla="*/ 6202480 h 6735619"/>
              <a:gd name="connsiteX39" fmla="*/ 3945252 w 4833822"/>
              <a:gd name="connsiteY39" fmla="*/ 6206597 h 6735619"/>
              <a:gd name="connsiteX40" fmla="*/ 3928739 w 4833822"/>
              <a:gd name="connsiteY40" fmla="*/ 6166597 h 6735619"/>
              <a:gd name="connsiteX41" fmla="*/ 3822967 w 4833822"/>
              <a:gd name="connsiteY41" fmla="*/ 6090499 h 6735619"/>
              <a:gd name="connsiteX42" fmla="*/ 3779366 w 4833822"/>
              <a:gd name="connsiteY42" fmla="*/ 6088204 h 6735619"/>
              <a:gd name="connsiteX43" fmla="*/ 4196131 w 4833822"/>
              <a:gd name="connsiteY43" fmla="*/ 5944458 h 6735619"/>
              <a:gd name="connsiteX44" fmla="*/ 4235548 w 4833822"/>
              <a:gd name="connsiteY44" fmla="*/ 6173823 h 6735619"/>
              <a:gd name="connsiteX45" fmla="*/ 4454163 w 4833822"/>
              <a:gd name="connsiteY45" fmla="*/ 6177405 h 6735619"/>
              <a:gd name="connsiteX46" fmla="*/ 4196131 w 4833822"/>
              <a:gd name="connsiteY46" fmla="*/ 5944458 h 6735619"/>
              <a:gd name="connsiteX47" fmla="*/ 1174995 w 4833822"/>
              <a:gd name="connsiteY47" fmla="*/ 5629080 h 6735619"/>
              <a:gd name="connsiteX48" fmla="*/ 1250253 w 4833822"/>
              <a:gd name="connsiteY48" fmla="*/ 5675672 h 6735619"/>
              <a:gd name="connsiteX49" fmla="*/ 1035224 w 4833822"/>
              <a:gd name="connsiteY49" fmla="*/ 5786765 h 6735619"/>
              <a:gd name="connsiteX50" fmla="*/ 981463 w 4833822"/>
              <a:gd name="connsiteY50" fmla="*/ 5761681 h 6735619"/>
              <a:gd name="connsiteX51" fmla="*/ 1174995 w 4833822"/>
              <a:gd name="connsiteY51" fmla="*/ 5629080 h 6735619"/>
              <a:gd name="connsiteX52" fmla="*/ 3960412 w 4833822"/>
              <a:gd name="connsiteY52" fmla="*/ 5599805 h 6735619"/>
              <a:gd name="connsiteX53" fmla="*/ 4095776 w 4833822"/>
              <a:gd name="connsiteY53" fmla="*/ 5657750 h 6735619"/>
              <a:gd name="connsiteX54" fmla="*/ 4052767 w 4833822"/>
              <a:gd name="connsiteY54" fmla="*/ 5686420 h 6735619"/>
              <a:gd name="connsiteX55" fmla="*/ 3852081 w 4833822"/>
              <a:gd name="connsiteY55" fmla="*/ 5654169 h 6735619"/>
              <a:gd name="connsiteX56" fmla="*/ 3859245 w 4833822"/>
              <a:gd name="connsiteY56" fmla="*/ 5618330 h 6735619"/>
              <a:gd name="connsiteX57" fmla="*/ 3917370 w 4833822"/>
              <a:gd name="connsiteY57" fmla="*/ 5600805 h 6735619"/>
              <a:gd name="connsiteX58" fmla="*/ 3960412 w 4833822"/>
              <a:gd name="connsiteY58" fmla="*/ 5599805 h 6735619"/>
              <a:gd name="connsiteX59" fmla="*/ 2177948 w 4833822"/>
              <a:gd name="connsiteY59" fmla="*/ 5505555 h 6735619"/>
              <a:gd name="connsiteX60" fmla="*/ 2146198 w 4833822"/>
              <a:gd name="connsiteY60" fmla="*/ 5528737 h 6735619"/>
              <a:gd name="connsiteX61" fmla="*/ 1680303 w 4833822"/>
              <a:gd name="connsiteY61" fmla="*/ 6227579 h 6735619"/>
              <a:gd name="connsiteX62" fmla="*/ 1762730 w 4833822"/>
              <a:gd name="connsiteY62" fmla="*/ 6589539 h 6735619"/>
              <a:gd name="connsiteX63" fmla="*/ 1802152 w 4833822"/>
              <a:gd name="connsiteY63" fmla="*/ 6310006 h 6735619"/>
              <a:gd name="connsiteX64" fmla="*/ 2081691 w 4833822"/>
              <a:gd name="connsiteY64" fmla="*/ 6152316 h 6735619"/>
              <a:gd name="connsiteX65" fmla="*/ 1845157 w 4833822"/>
              <a:gd name="connsiteY65" fmla="*/ 6234743 h 6735619"/>
              <a:gd name="connsiteX66" fmla="*/ 1744810 w 4833822"/>
              <a:gd name="connsiteY66" fmla="*/ 6206077 h 6735619"/>
              <a:gd name="connsiteX67" fmla="*/ 2060189 w 4833822"/>
              <a:gd name="connsiteY67" fmla="*/ 6051974 h 6735619"/>
              <a:gd name="connsiteX68" fmla="*/ 2178451 w 4833822"/>
              <a:gd name="connsiteY68" fmla="*/ 5991044 h 6735619"/>
              <a:gd name="connsiteX69" fmla="*/ 2293136 w 4833822"/>
              <a:gd name="connsiteY69" fmla="*/ 5525155 h 6735619"/>
              <a:gd name="connsiteX70" fmla="*/ 1999259 w 4833822"/>
              <a:gd name="connsiteY70" fmla="*/ 5940876 h 6735619"/>
              <a:gd name="connsiteX71" fmla="*/ 2196371 w 4833822"/>
              <a:gd name="connsiteY71" fmla="*/ 5510817 h 6735619"/>
              <a:gd name="connsiteX72" fmla="*/ 2177948 w 4833822"/>
              <a:gd name="connsiteY72" fmla="*/ 5505555 h 6735619"/>
              <a:gd name="connsiteX73" fmla="*/ 2511745 w 4833822"/>
              <a:gd name="connsiteY73" fmla="*/ 5492902 h 6735619"/>
              <a:gd name="connsiteX74" fmla="*/ 2482010 w 4833822"/>
              <a:gd name="connsiteY74" fmla="*/ 5721198 h 6735619"/>
              <a:gd name="connsiteX75" fmla="*/ 2486655 w 4833822"/>
              <a:gd name="connsiteY75" fmla="*/ 5786763 h 6735619"/>
              <a:gd name="connsiteX76" fmla="*/ 2514429 w 4833822"/>
              <a:gd name="connsiteY76" fmla="*/ 5802442 h 6735619"/>
              <a:gd name="connsiteX77" fmla="*/ 2526077 w 4833822"/>
              <a:gd name="connsiteY77" fmla="*/ 5826188 h 6735619"/>
              <a:gd name="connsiteX78" fmla="*/ 2486655 w 4833822"/>
              <a:gd name="connsiteY78" fmla="*/ 5786766 h 6735619"/>
              <a:gd name="connsiteX79" fmla="*/ 2486655 w 4833822"/>
              <a:gd name="connsiteY79" fmla="*/ 5786769 h 6735619"/>
              <a:gd name="connsiteX80" fmla="*/ 2440069 w 4833822"/>
              <a:gd name="connsiteY80" fmla="*/ 6062725 h 6735619"/>
              <a:gd name="connsiteX81" fmla="*/ 2375563 w 4833822"/>
              <a:gd name="connsiteY81" fmla="*/ 5625497 h 6735619"/>
              <a:gd name="connsiteX82" fmla="*/ 2296718 w 4833822"/>
              <a:gd name="connsiteY82" fmla="*/ 5994632 h 6735619"/>
              <a:gd name="connsiteX83" fmla="*/ 2429318 w 4833822"/>
              <a:gd name="connsiteY83" fmla="*/ 6116481 h 6735619"/>
              <a:gd name="connsiteX84" fmla="*/ 2493825 w 4833822"/>
              <a:gd name="connsiteY84" fmla="*/ 6016134 h 6735619"/>
              <a:gd name="connsiteX85" fmla="*/ 2529665 w 4833822"/>
              <a:gd name="connsiteY85" fmla="*/ 5826191 h 6735619"/>
              <a:gd name="connsiteX86" fmla="*/ 2511745 w 4833822"/>
              <a:gd name="connsiteY86" fmla="*/ 5492902 h 6735619"/>
              <a:gd name="connsiteX87" fmla="*/ 2808528 w 4833822"/>
              <a:gd name="connsiteY87" fmla="*/ 5490436 h 6735619"/>
              <a:gd name="connsiteX88" fmla="*/ 2784115 w 4833822"/>
              <a:gd name="connsiteY88" fmla="*/ 5503653 h 6735619"/>
              <a:gd name="connsiteX89" fmla="*/ 2798448 w 4833822"/>
              <a:gd name="connsiteY89" fmla="*/ 5578911 h 6735619"/>
              <a:gd name="connsiteX90" fmla="*/ 2880875 w 4833822"/>
              <a:gd name="connsiteY90" fmla="*/ 5693591 h 6735619"/>
              <a:gd name="connsiteX91" fmla="*/ 3142493 w 4833822"/>
              <a:gd name="connsiteY91" fmla="*/ 6023303 h 6735619"/>
              <a:gd name="connsiteX92" fmla="*/ 2891625 w 4833822"/>
              <a:gd name="connsiteY92" fmla="*/ 5858444 h 6735619"/>
              <a:gd name="connsiteX93" fmla="*/ 2683768 w 4833822"/>
              <a:gd name="connsiteY93" fmla="*/ 5614746 h 6735619"/>
              <a:gd name="connsiteX94" fmla="*/ 2651515 w 4833822"/>
              <a:gd name="connsiteY94" fmla="*/ 5639835 h 6735619"/>
              <a:gd name="connsiteX95" fmla="*/ 2866541 w 4833822"/>
              <a:gd name="connsiteY95" fmla="*/ 5883534 h 6735619"/>
              <a:gd name="connsiteX96" fmla="*/ 3389773 w 4833822"/>
              <a:gd name="connsiteY96" fmla="*/ 6482028 h 6735619"/>
              <a:gd name="connsiteX97" fmla="*/ 3637059 w 4833822"/>
              <a:gd name="connsiteY97" fmla="*/ 6525032 h 6735619"/>
              <a:gd name="connsiteX98" fmla="*/ 3246422 w 4833822"/>
              <a:gd name="connsiteY98" fmla="*/ 6155903 h 6735619"/>
              <a:gd name="connsiteX99" fmla="*/ 3400524 w 4833822"/>
              <a:gd name="connsiteY99" fmla="*/ 6206077 h 6735619"/>
              <a:gd name="connsiteX100" fmla="*/ 3336018 w 4833822"/>
              <a:gd name="connsiteY100" fmla="*/ 6059138 h 6735619"/>
              <a:gd name="connsiteX101" fmla="*/ 3095901 w 4833822"/>
              <a:gd name="connsiteY101" fmla="*/ 5797525 h 6735619"/>
              <a:gd name="connsiteX102" fmla="*/ 2862954 w 4833822"/>
              <a:gd name="connsiteY102" fmla="*/ 5528737 h 6735619"/>
              <a:gd name="connsiteX103" fmla="*/ 2808528 w 4833822"/>
              <a:gd name="connsiteY103" fmla="*/ 5490436 h 6735619"/>
              <a:gd name="connsiteX104" fmla="*/ 1587125 w 4833822"/>
              <a:gd name="connsiteY104" fmla="*/ 5446311 h 6735619"/>
              <a:gd name="connsiteX105" fmla="*/ 798688 w 4833822"/>
              <a:gd name="connsiteY105" fmla="*/ 5654174 h 6735619"/>
              <a:gd name="connsiteX106" fmla="*/ 780768 w 4833822"/>
              <a:gd name="connsiteY106" fmla="*/ 6277752 h 6735619"/>
              <a:gd name="connsiteX107" fmla="*/ 791519 w 4833822"/>
              <a:gd name="connsiteY107" fmla="*/ 6084228 h 6735619"/>
              <a:gd name="connsiteX108" fmla="*/ 709092 w 4833822"/>
              <a:gd name="connsiteY108" fmla="*/ 5722262 h 6735619"/>
              <a:gd name="connsiteX109" fmla="*/ 368634 w 4833822"/>
              <a:gd name="connsiteY109" fmla="*/ 5733013 h 6735619"/>
              <a:gd name="connsiteX110" fmla="*/ 332793 w 4833822"/>
              <a:gd name="connsiteY110" fmla="*/ 5758103 h 6735619"/>
              <a:gd name="connsiteX111" fmla="*/ 368634 w 4833822"/>
              <a:gd name="connsiteY111" fmla="*/ 5772436 h 6735619"/>
              <a:gd name="connsiteX112" fmla="*/ 350714 w 4833822"/>
              <a:gd name="connsiteY112" fmla="*/ 6073476 h 6735619"/>
              <a:gd name="connsiteX113" fmla="*/ 447479 w 4833822"/>
              <a:gd name="connsiteY113" fmla="*/ 6137983 h 6735619"/>
              <a:gd name="connsiteX114" fmla="*/ 486896 w 4833822"/>
              <a:gd name="connsiteY114" fmla="*/ 6037636 h 6735619"/>
              <a:gd name="connsiteX115" fmla="*/ 468981 w 4833822"/>
              <a:gd name="connsiteY115" fmla="*/ 5919369 h 6735619"/>
              <a:gd name="connsiteX116" fmla="*/ 372216 w 4833822"/>
              <a:gd name="connsiteY116" fmla="*/ 6026885 h 6735619"/>
              <a:gd name="connsiteX117" fmla="*/ 382967 w 4833822"/>
              <a:gd name="connsiteY117" fmla="*/ 5876364 h 6735619"/>
              <a:gd name="connsiteX118" fmla="*/ 497647 w 4833822"/>
              <a:gd name="connsiteY118" fmla="*/ 5836942 h 6735619"/>
              <a:gd name="connsiteX119" fmla="*/ 569323 w 4833822"/>
              <a:gd name="connsiteY119" fmla="*/ 5951627 h 6735619"/>
              <a:gd name="connsiteX120" fmla="*/ 580074 w 4833822"/>
              <a:gd name="connsiteY120" fmla="*/ 6163067 h 6735619"/>
              <a:gd name="connsiteX121" fmla="*/ 612332 w 4833822"/>
              <a:gd name="connsiteY121" fmla="*/ 5919369 h 6735619"/>
              <a:gd name="connsiteX122" fmla="*/ 497647 w 4833822"/>
              <a:gd name="connsiteY122" fmla="*/ 5686422 h 6735619"/>
              <a:gd name="connsiteX123" fmla="*/ 730594 w 4833822"/>
              <a:gd name="connsiteY123" fmla="*/ 6091391 h 6735619"/>
              <a:gd name="connsiteX124" fmla="*/ 547826 w 4833822"/>
              <a:gd name="connsiteY124" fmla="*/ 6256250 h 6735619"/>
              <a:gd name="connsiteX125" fmla="*/ 834528 w 4833822"/>
              <a:gd name="connsiteY125" fmla="*/ 6288503 h 6735619"/>
              <a:gd name="connsiteX126" fmla="*/ 1533370 w 4833822"/>
              <a:gd name="connsiteY126" fmla="*/ 5772436 h 6735619"/>
              <a:gd name="connsiteX127" fmla="*/ 1633712 w 4833822"/>
              <a:gd name="connsiteY127" fmla="*/ 5639835 h 6735619"/>
              <a:gd name="connsiteX128" fmla="*/ 1142733 w 4833822"/>
              <a:gd name="connsiteY128" fmla="*/ 5955209 h 6735619"/>
              <a:gd name="connsiteX129" fmla="*/ 1031635 w 4833822"/>
              <a:gd name="connsiteY129" fmla="*/ 5983881 h 6735619"/>
              <a:gd name="connsiteX130" fmla="*/ 1096142 w 4833822"/>
              <a:gd name="connsiteY130" fmla="*/ 5883534 h 6735619"/>
              <a:gd name="connsiteX131" fmla="*/ 1587125 w 4833822"/>
              <a:gd name="connsiteY131" fmla="*/ 5446311 h 6735619"/>
              <a:gd name="connsiteX132" fmla="*/ 3072607 w 4833822"/>
              <a:gd name="connsiteY132" fmla="*/ 5437351 h 6735619"/>
              <a:gd name="connsiteX133" fmla="*/ 2988391 w 4833822"/>
              <a:gd name="connsiteY133" fmla="*/ 5471395 h 6735619"/>
              <a:gd name="connsiteX134" fmla="*/ 3038564 w 4833822"/>
              <a:gd name="connsiteY134" fmla="*/ 5582493 h 6735619"/>
              <a:gd name="connsiteX135" fmla="*/ 3407693 w 4833822"/>
              <a:gd name="connsiteY135" fmla="*/ 5998214 h 6735619"/>
              <a:gd name="connsiteX136" fmla="*/ 3576134 w 4833822"/>
              <a:gd name="connsiteY136" fmla="*/ 6037636 h 6735619"/>
              <a:gd name="connsiteX137" fmla="*/ 4002606 w 4833822"/>
              <a:gd name="connsiteY137" fmla="*/ 6141565 h 6735619"/>
              <a:gd name="connsiteX138" fmla="*/ 4124455 w 4833822"/>
              <a:gd name="connsiteY138" fmla="*/ 6223992 h 6735619"/>
              <a:gd name="connsiteX139" fmla="*/ 3586885 w 4833822"/>
              <a:gd name="connsiteY139" fmla="*/ 5675671 h 6735619"/>
              <a:gd name="connsiteX140" fmla="*/ 3339600 w 4833822"/>
              <a:gd name="connsiteY140" fmla="*/ 5532319 h 6735619"/>
              <a:gd name="connsiteX141" fmla="*/ 3551045 w 4833822"/>
              <a:gd name="connsiteY141" fmla="*/ 5707929 h 6735619"/>
              <a:gd name="connsiteX142" fmla="*/ 3658561 w 4833822"/>
              <a:gd name="connsiteY142" fmla="*/ 5890703 h 6735619"/>
              <a:gd name="connsiteX143" fmla="*/ 3536712 w 4833822"/>
              <a:gd name="connsiteY143" fmla="*/ 5815440 h 6735619"/>
              <a:gd name="connsiteX144" fmla="*/ 3167577 w 4833822"/>
              <a:gd name="connsiteY144" fmla="*/ 5478564 h 6735619"/>
              <a:gd name="connsiteX145" fmla="*/ 3072607 w 4833822"/>
              <a:gd name="connsiteY145" fmla="*/ 5437351 h 6735619"/>
              <a:gd name="connsiteX146" fmla="*/ 1497530 w 4833822"/>
              <a:gd name="connsiteY146" fmla="*/ 5349551 h 6735619"/>
              <a:gd name="connsiteX147" fmla="*/ 644585 w 4833822"/>
              <a:gd name="connsiteY147" fmla="*/ 5474982 h 6735619"/>
              <a:gd name="connsiteX148" fmla="*/ 404469 w 4833822"/>
              <a:gd name="connsiteY148" fmla="*/ 5550239 h 6735619"/>
              <a:gd name="connsiteX149" fmla="*/ 218113 w 4833822"/>
              <a:gd name="connsiteY149" fmla="*/ 5704342 h 6735619"/>
              <a:gd name="connsiteX150" fmla="*/ 347132 w 4833822"/>
              <a:gd name="connsiteY150" fmla="*/ 6223992 h 6735619"/>
              <a:gd name="connsiteX151" fmla="*/ 218113 w 4833822"/>
              <a:gd name="connsiteY151" fmla="*/ 5858444 h 6735619"/>
              <a:gd name="connsiteX152" fmla="*/ 289789 w 4833822"/>
              <a:gd name="connsiteY152" fmla="*/ 5750933 h 6735619"/>
              <a:gd name="connsiteX153" fmla="*/ 271869 w 4833822"/>
              <a:gd name="connsiteY153" fmla="*/ 5736600 h 6735619"/>
              <a:gd name="connsiteX154" fmla="*/ 304127 w 4833822"/>
              <a:gd name="connsiteY154" fmla="*/ 5643417 h 6735619"/>
              <a:gd name="connsiteX155" fmla="*/ 400887 w 4833822"/>
              <a:gd name="connsiteY155" fmla="*/ 5560991 h 6735619"/>
              <a:gd name="connsiteX156" fmla="*/ 404469 w 4833822"/>
              <a:gd name="connsiteY156" fmla="*/ 5553821 h 6735619"/>
              <a:gd name="connsiteX157" fmla="*/ 408056 w 4833822"/>
              <a:gd name="connsiteY157" fmla="*/ 5553821 h 6735619"/>
              <a:gd name="connsiteX158" fmla="*/ 569323 w 4833822"/>
              <a:gd name="connsiteY158" fmla="*/ 5510817 h 6735619"/>
              <a:gd name="connsiteX159" fmla="*/ 777186 w 4833822"/>
              <a:gd name="connsiteY159" fmla="*/ 5621915 h 6735619"/>
              <a:gd name="connsiteX160" fmla="*/ 1250249 w 4833822"/>
              <a:gd name="connsiteY160" fmla="*/ 5453474 h 6735619"/>
              <a:gd name="connsiteX161" fmla="*/ 1497530 w 4833822"/>
              <a:gd name="connsiteY161" fmla="*/ 5349551 h 6735619"/>
              <a:gd name="connsiteX162" fmla="*/ 3393360 w 4833822"/>
              <a:gd name="connsiteY162" fmla="*/ 5308781 h 6735619"/>
              <a:gd name="connsiteX163" fmla="*/ 3271511 w 4833822"/>
              <a:gd name="connsiteY163" fmla="*/ 5345964 h 6735619"/>
              <a:gd name="connsiteX164" fmla="*/ 3486538 w 4833822"/>
              <a:gd name="connsiteY164" fmla="*/ 5474982 h 6735619"/>
              <a:gd name="connsiteX165" fmla="*/ 4092197 w 4833822"/>
              <a:gd name="connsiteY165" fmla="*/ 5808276 h 6735619"/>
              <a:gd name="connsiteX166" fmla="*/ 3873588 w 4833822"/>
              <a:gd name="connsiteY166" fmla="*/ 5808276 h 6735619"/>
              <a:gd name="connsiteX167" fmla="*/ 4002606 w 4833822"/>
              <a:gd name="connsiteY167" fmla="*/ 5937289 h 6735619"/>
              <a:gd name="connsiteX168" fmla="*/ 4106535 w 4833822"/>
              <a:gd name="connsiteY168" fmla="*/ 5908618 h 6735619"/>
              <a:gd name="connsiteX169" fmla="*/ 4325144 w 4833822"/>
              <a:gd name="connsiteY169" fmla="*/ 5582493 h 6735619"/>
              <a:gd name="connsiteX170" fmla="*/ 4038441 w 4833822"/>
              <a:gd name="connsiteY170" fmla="*/ 5492902 h 6735619"/>
              <a:gd name="connsiteX171" fmla="*/ 3624178 w 4833822"/>
              <a:gd name="connsiteY171" fmla="*/ 5479290 h 6735619"/>
              <a:gd name="connsiteX172" fmla="*/ 3486739 w 4833822"/>
              <a:gd name="connsiteY172" fmla="*/ 5453511 h 6735619"/>
              <a:gd name="connsiteX173" fmla="*/ 3486739 w 4833822"/>
              <a:gd name="connsiteY173" fmla="*/ 5457506 h 6735619"/>
              <a:gd name="connsiteX174" fmla="*/ 3485394 w 4833822"/>
              <a:gd name="connsiteY174" fmla="*/ 5454817 h 6735619"/>
              <a:gd name="connsiteX175" fmla="*/ 3486706 w 4833822"/>
              <a:gd name="connsiteY175" fmla="*/ 5453505 h 6735619"/>
              <a:gd name="connsiteX176" fmla="*/ 3486538 w 4833822"/>
              <a:gd name="connsiteY176" fmla="*/ 5453474 h 6735619"/>
              <a:gd name="connsiteX177" fmla="*/ 3543876 w 4833822"/>
              <a:gd name="connsiteY177" fmla="*/ 5392550 h 6735619"/>
              <a:gd name="connsiteX178" fmla="*/ 4518674 w 4833822"/>
              <a:gd name="connsiteY178" fmla="*/ 5539488 h 6735619"/>
              <a:gd name="connsiteX179" fmla="*/ 4328731 w 4833822"/>
              <a:gd name="connsiteY179" fmla="*/ 5736600 h 6735619"/>
              <a:gd name="connsiteX180" fmla="*/ 4457745 w 4833822"/>
              <a:gd name="connsiteY180" fmla="*/ 5664919 h 6735619"/>
              <a:gd name="connsiteX181" fmla="*/ 4579599 w 4833822"/>
              <a:gd name="connsiteY181" fmla="*/ 5657756 h 6735619"/>
              <a:gd name="connsiteX182" fmla="*/ 4500754 w 4833822"/>
              <a:gd name="connsiteY182" fmla="*/ 5736600 h 6735619"/>
              <a:gd name="connsiteX183" fmla="*/ 4314393 w 4833822"/>
              <a:gd name="connsiteY183" fmla="*/ 5969548 h 6735619"/>
              <a:gd name="connsiteX184" fmla="*/ 4346651 w 4833822"/>
              <a:gd name="connsiteY184" fmla="*/ 6034054 h 6735619"/>
              <a:gd name="connsiteX185" fmla="*/ 4403989 w 4833822"/>
              <a:gd name="connsiteY185" fmla="*/ 5983881 h 6735619"/>
              <a:gd name="connsiteX186" fmla="*/ 4482833 w 4833822"/>
              <a:gd name="connsiteY186" fmla="*/ 5793938 h 6735619"/>
              <a:gd name="connsiteX187" fmla="*/ 4590350 w 4833822"/>
              <a:gd name="connsiteY187" fmla="*/ 5772436 h 6735619"/>
              <a:gd name="connsiteX188" fmla="*/ 4608265 w 4833822"/>
              <a:gd name="connsiteY188" fmla="*/ 5854862 h 6735619"/>
              <a:gd name="connsiteX189" fmla="*/ 4608265 w 4833822"/>
              <a:gd name="connsiteY189" fmla="*/ 5858444 h 6735619"/>
              <a:gd name="connsiteX190" fmla="*/ 4421909 w 4833822"/>
              <a:gd name="connsiteY190" fmla="*/ 6069889 h 6735619"/>
              <a:gd name="connsiteX191" fmla="*/ 4608265 w 4833822"/>
              <a:gd name="connsiteY191" fmla="*/ 5858444 h 6735619"/>
              <a:gd name="connsiteX192" fmla="*/ 4611852 w 4833822"/>
              <a:gd name="connsiteY192" fmla="*/ 5854862 h 6735619"/>
              <a:gd name="connsiteX193" fmla="*/ 4611852 w 4833822"/>
              <a:gd name="connsiteY193" fmla="*/ 5851280 h 6735619"/>
              <a:gd name="connsiteX194" fmla="*/ 4694279 w 4833822"/>
              <a:gd name="connsiteY194" fmla="*/ 5836942 h 6735619"/>
              <a:gd name="connsiteX195" fmla="*/ 4651275 w 4833822"/>
              <a:gd name="connsiteY195" fmla="*/ 5661338 h 6735619"/>
              <a:gd name="connsiteX196" fmla="*/ 4572429 w 4833822"/>
              <a:gd name="connsiteY196" fmla="*/ 5543070 h 6735619"/>
              <a:gd name="connsiteX197" fmla="*/ 4583181 w 4833822"/>
              <a:gd name="connsiteY197" fmla="*/ 5449893 h 6735619"/>
              <a:gd name="connsiteX198" fmla="*/ 4436247 w 4833822"/>
              <a:gd name="connsiteY198" fmla="*/ 5403306 h 6735619"/>
              <a:gd name="connsiteX199" fmla="*/ 3504459 w 4833822"/>
              <a:gd name="connsiteY199" fmla="*/ 5317292 h 6735619"/>
              <a:gd name="connsiteX200" fmla="*/ 3393360 w 4833822"/>
              <a:gd name="connsiteY200" fmla="*/ 5308781 h 6735619"/>
              <a:gd name="connsiteX201" fmla="*/ 655337 w 4833822"/>
              <a:gd name="connsiteY201" fmla="*/ 5177523 h 6735619"/>
              <a:gd name="connsiteX202" fmla="*/ 637416 w 4833822"/>
              <a:gd name="connsiteY202" fmla="*/ 5234866 h 6735619"/>
              <a:gd name="connsiteX203" fmla="*/ 863200 w 4833822"/>
              <a:gd name="connsiteY203" fmla="*/ 5338795 h 6735619"/>
              <a:gd name="connsiteX204" fmla="*/ 734181 w 4833822"/>
              <a:gd name="connsiteY204" fmla="*/ 5199030 h 6735619"/>
              <a:gd name="connsiteX205" fmla="*/ 655337 w 4833822"/>
              <a:gd name="connsiteY205" fmla="*/ 5177523 h 6735619"/>
              <a:gd name="connsiteX206" fmla="*/ 465399 w 4833822"/>
              <a:gd name="connsiteY206" fmla="*/ 5138106 h 6735619"/>
              <a:gd name="connsiteX207" fmla="*/ 465399 w 4833822"/>
              <a:gd name="connsiteY207" fmla="*/ 5338795 h 6735619"/>
              <a:gd name="connsiteX208" fmla="*/ 501234 w 4833822"/>
              <a:gd name="connsiteY208" fmla="*/ 5396137 h 6735619"/>
              <a:gd name="connsiteX209" fmla="*/ 554990 w 4833822"/>
              <a:gd name="connsiteY209" fmla="*/ 5342382 h 6735619"/>
              <a:gd name="connsiteX210" fmla="*/ 465399 w 4833822"/>
              <a:gd name="connsiteY210" fmla="*/ 5138106 h 6735619"/>
              <a:gd name="connsiteX211" fmla="*/ 4325169 w 4833822"/>
              <a:gd name="connsiteY211" fmla="*/ 5057209 h 6735619"/>
              <a:gd name="connsiteX212" fmla="*/ 3959602 w 4833822"/>
              <a:gd name="connsiteY212" fmla="*/ 5263537 h 6735619"/>
              <a:gd name="connsiteX213" fmla="*/ 4360985 w 4833822"/>
              <a:gd name="connsiteY213" fmla="*/ 5173941 h 6735619"/>
              <a:gd name="connsiteX214" fmla="*/ 4278558 w 4833822"/>
              <a:gd name="connsiteY214" fmla="*/ 5285039 h 6735619"/>
              <a:gd name="connsiteX215" fmla="*/ 4454163 w 4833822"/>
              <a:gd name="connsiteY215" fmla="*/ 5238448 h 6735619"/>
              <a:gd name="connsiteX216" fmla="*/ 4368153 w 4833822"/>
              <a:gd name="connsiteY216" fmla="*/ 5062843 h 6735619"/>
              <a:gd name="connsiteX217" fmla="*/ 4325169 w 4833822"/>
              <a:gd name="connsiteY217" fmla="*/ 5057209 h 6735619"/>
              <a:gd name="connsiteX218" fmla="*/ 4156709 w 4833822"/>
              <a:gd name="connsiteY218" fmla="*/ 5023421 h 6735619"/>
              <a:gd name="connsiteX219" fmla="*/ 3748157 w 4833822"/>
              <a:gd name="connsiteY219" fmla="*/ 5105847 h 6735619"/>
              <a:gd name="connsiteX220" fmla="*/ 3529543 w 4833822"/>
              <a:gd name="connsiteY220" fmla="*/ 5227696 h 6735619"/>
              <a:gd name="connsiteX221" fmla="*/ 3805494 w 4833822"/>
              <a:gd name="connsiteY221" fmla="*/ 5130937 h 6735619"/>
              <a:gd name="connsiteX222" fmla="*/ 4156709 w 4833822"/>
              <a:gd name="connsiteY222" fmla="*/ 5023421 h 6735619"/>
              <a:gd name="connsiteX223" fmla="*/ 399937 w 4833822"/>
              <a:gd name="connsiteY223" fmla="*/ 4979633 h 6735619"/>
              <a:gd name="connsiteX224" fmla="*/ 210944 w 4833822"/>
              <a:gd name="connsiteY224" fmla="*/ 5059261 h 6735619"/>
              <a:gd name="connsiteX225" fmla="*/ 124936 w 4833822"/>
              <a:gd name="connsiteY225" fmla="*/ 5202612 h 6735619"/>
              <a:gd name="connsiteX226" fmla="*/ 275451 w 4833822"/>
              <a:gd name="connsiteY226" fmla="*/ 5195443 h 6735619"/>
              <a:gd name="connsiteX227" fmla="*/ 304127 w 4833822"/>
              <a:gd name="connsiteY227" fmla="*/ 5213363 h 6735619"/>
              <a:gd name="connsiteX228" fmla="*/ 271869 w 4833822"/>
              <a:gd name="connsiteY228" fmla="*/ 5449893 h 6735619"/>
              <a:gd name="connsiteX229" fmla="*/ 311291 w 4833822"/>
              <a:gd name="connsiteY229" fmla="*/ 5292208 h 6735619"/>
              <a:gd name="connsiteX230" fmla="*/ 243203 w 4833822"/>
              <a:gd name="connsiteY230" fmla="*/ 5084345 h 6735619"/>
              <a:gd name="connsiteX231" fmla="*/ 1214409 w 4833822"/>
              <a:gd name="connsiteY231" fmla="*/ 5062843 h 6735619"/>
              <a:gd name="connsiteX232" fmla="*/ 465399 w 4833822"/>
              <a:gd name="connsiteY232" fmla="*/ 4980416 h 6735619"/>
              <a:gd name="connsiteX233" fmla="*/ 399937 w 4833822"/>
              <a:gd name="connsiteY233" fmla="*/ 4979633 h 6735619"/>
              <a:gd name="connsiteX234" fmla="*/ 2524908 w 4833822"/>
              <a:gd name="connsiteY234" fmla="*/ 3845334 h 6735619"/>
              <a:gd name="connsiteX235" fmla="*/ 2732856 w 4833822"/>
              <a:gd name="connsiteY235" fmla="*/ 4487253 h 6735619"/>
              <a:gd name="connsiteX236" fmla="*/ 2775802 w 4833822"/>
              <a:gd name="connsiteY236" fmla="*/ 4557322 h 6735619"/>
              <a:gd name="connsiteX237" fmla="*/ 2823267 w 4833822"/>
              <a:gd name="connsiteY237" fmla="*/ 4480472 h 6735619"/>
              <a:gd name="connsiteX238" fmla="*/ 2879774 w 4833822"/>
              <a:gd name="connsiteY238" fmla="*/ 4270266 h 6735619"/>
              <a:gd name="connsiteX239" fmla="*/ 2920458 w 4833822"/>
              <a:gd name="connsiteY239" fmla="*/ 4803691 h 6735619"/>
              <a:gd name="connsiteX240" fmla="*/ 3132925 w 4833822"/>
              <a:gd name="connsiteY240" fmla="*/ 4744924 h 6735619"/>
              <a:gd name="connsiteX241" fmla="*/ 2879774 w 4833822"/>
              <a:gd name="connsiteY241" fmla="*/ 5120132 h 6735619"/>
              <a:gd name="connsiteX242" fmla="*/ 2131619 w 4833822"/>
              <a:gd name="connsiteY242" fmla="*/ 5068146 h 6735619"/>
              <a:gd name="connsiteX243" fmla="*/ 1894289 w 4833822"/>
              <a:gd name="connsiteY243" fmla="*/ 4717802 h 6735619"/>
              <a:gd name="connsiteX244" fmla="*/ 2075111 w 4833822"/>
              <a:gd name="connsiteY244" fmla="*/ 4805953 h 6735619"/>
              <a:gd name="connsiteX245" fmla="*/ 2086414 w 4833822"/>
              <a:gd name="connsiteY245" fmla="*/ 4290608 h 6735619"/>
              <a:gd name="connsiteX246" fmla="*/ 2163263 w 4833822"/>
              <a:gd name="connsiteY246" fmla="*/ 4435267 h 6735619"/>
              <a:gd name="connsiteX247" fmla="*/ 2224289 w 4833822"/>
              <a:gd name="connsiteY247" fmla="*/ 4480472 h 6735619"/>
              <a:gd name="connsiteX248" fmla="*/ 2242372 w 4833822"/>
              <a:gd name="connsiteY248" fmla="*/ 4417184 h 6735619"/>
              <a:gd name="connsiteX249" fmla="*/ 2524908 w 4833822"/>
              <a:gd name="connsiteY249" fmla="*/ 3845334 h 6735619"/>
              <a:gd name="connsiteX250" fmla="*/ 2540406 w 4833822"/>
              <a:gd name="connsiteY250" fmla="*/ 3037993 h 6735619"/>
              <a:gd name="connsiteX251" fmla="*/ 2092432 w 4833822"/>
              <a:gd name="connsiteY251" fmla="*/ 3944690 h 6735619"/>
              <a:gd name="connsiteX252" fmla="*/ 2063761 w 4833822"/>
              <a:gd name="connsiteY252" fmla="*/ 4045037 h 6735619"/>
              <a:gd name="connsiteX253" fmla="*/ 1967001 w 4833822"/>
              <a:gd name="connsiteY253" fmla="*/ 3973361 h 6735619"/>
              <a:gd name="connsiteX254" fmla="*/ 1845152 w 4833822"/>
              <a:gd name="connsiteY254" fmla="*/ 3743997 h 6735619"/>
              <a:gd name="connsiteX255" fmla="*/ 1827232 w 4833822"/>
              <a:gd name="connsiteY255" fmla="*/ 4561104 h 6735619"/>
              <a:gd name="connsiteX256" fmla="*/ 1540529 w 4833822"/>
              <a:gd name="connsiteY256" fmla="*/ 4421335 h 6735619"/>
              <a:gd name="connsiteX257" fmla="*/ 1916828 w 4833822"/>
              <a:gd name="connsiteY257" fmla="*/ 4976824 h 6735619"/>
              <a:gd name="connsiteX258" fmla="*/ 3103066 w 4833822"/>
              <a:gd name="connsiteY258" fmla="*/ 5059251 h 6735619"/>
              <a:gd name="connsiteX259" fmla="*/ 3504448 w 4833822"/>
              <a:gd name="connsiteY259" fmla="*/ 4464339 h 6735619"/>
              <a:gd name="connsiteX260" fmla="*/ 3167572 w 4833822"/>
              <a:gd name="connsiteY260" fmla="*/ 4557517 h 6735619"/>
              <a:gd name="connsiteX261" fmla="*/ 3103066 w 4833822"/>
              <a:gd name="connsiteY261" fmla="*/ 3711743 h 6735619"/>
              <a:gd name="connsiteX262" fmla="*/ 3013470 w 4833822"/>
              <a:gd name="connsiteY262" fmla="*/ 4045037 h 6735619"/>
              <a:gd name="connsiteX263" fmla="*/ 2938212 w 4833822"/>
              <a:gd name="connsiteY263" fmla="*/ 4166886 h 6735619"/>
              <a:gd name="connsiteX264" fmla="*/ 2870119 w 4833822"/>
              <a:gd name="connsiteY264" fmla="*/ 4055788 h 6735619"/>
              <a:gd name="connsiteX265" fmla="*/ 2540406 w 4833822"/>
              <a:gd name="connsiteY265" fmla="*/ 3037993 h 6735619"/>
              <a:gd name="connsiteX266" fmla="*/ 357884 w 4833822"/>
              <a:gd name="connsiteY266" fmla="*/ 2966322 h 6735619"/>
              <a:gd name="connsiteX267" fmla="*/ 422396 w 4833822"/>
              <a:gd name="connsiteY267" fmla="*/ 3048749 h 6735619"/>
              <a:gd name="connsiteX268" fmla="*/ 522738 w 4833822"/>
              <a:gd name="connsiteY268" fmla="*/ 3550480 h 6735619"/>
              <a:gd name="connsiteX269" fmla="*/ 490485 w 4833822"/>
              <a:gd name="connsiteY269" fmla="*/ 3690250 h 6735619"/>
              <a:gd name="connsiteX270" fmla="*/ 386555 w 4833822"/>
              <a:gd name="connsiteY270" fmla="*/ 3589903 h 6735619"/>
              <a:gd name="connsiteX271" fmla="*/ 286208 w 4833822"/>
              <a:gd name="connsiteY271" fmla="*/ 3048749 h 6735619"/>
              <a:gd name="connsiteX272" fmla="*/ 357884 w 4833822"/>
              <a:gd name="connsiteY272" fmla="*/ 2966322 h 6735619"/>
              <a:gd name="connsiteX273" fmla="*/ 4036204 w 4833822"/>
              <a:gd name="connsiteY273" fmla="*/ 1548931 h 6735619"/>
              <a:gd name="connsiteX274" fmla="*/ 4110123 w 4833822"/>
              <a:gd name="connsiteY274" fmla="*/ 1611646 h 6735619"/>
              <a:gd name="connsiteX275" fmla="*/ 4063531 w 4833822"/>
              <a:gd name="connsiteY275" fmla="*/ 2421590 h 6735619"/>
              <a:gd name="connsiteX276" fmla="*/ 3938100 w 4833822"/>
              <a:gd name="connsiteY276" fmla="*/ 2109796 h 6735619"/>
              <a:gd name="connsiteX277" fmla="*/ 3970353 w 4833822"/>
              <a:gd name="connsiteY277" fmla="*/ 1615233 h 6735619"/>
              <a:gd name="connsiteX278" fmla="*/ 4036204 w 4833822"/>
              <a:gd name="connsiteY278" fmla="*/ 1548931 h 6735619"/>
              <a:gd name="connsiteX279" fmla="*/ 915320 w 4833822"/>
              <a:gd name="connsiteY279" fmla="*/ 1290502 h 6735619"/>
              <a:gd name="connsiteX280" fmla="*/ 1020430 w 4833822"/>
              <a:gd name="connsiteY280" fmla="*/ 1971264 h 6735619"/>
              <a:gd name="connsiteX281" fmla="*/ 811383 w 4833822"/>
              <a:gd name="connsiteY281" fmla="*/ 1931678 h 6735619"/>
              <a:gd name="connsiteX282" fmla="*/ 915320 w 4833822"/>
              <a:gd name="connsiteY282" fmla="*/ 1290502 h 6735619"/>
              <a:gd name="connsiteX283" fmla="*/ 2447237 w 4833822"/>
              <a:gd name="connsiteY283" fmla="*/ 155728 h 6735619"/>
              <a:gd name="connsiteX284" fmla="*/ 2908975 w 4833822"/>
              <a:gd name="connsiteY284" fmla="*/ 1343050 h 6735619"/>
              <a:gd name="connsiteX285" fmla="*/ 3113822 w 4833822"/>
              <a:gd name="connsiteY285" fmla="*/ 2392914 h 6735619"/>
              <a:gd name="connsiteX286" fmla="*/ 3282263 w 4833822"/>
              <a:gd name="connsiteY286" fmla="*/ 1711992 h 6735619"/>
              <a:gd name="connsiteX287" fmla="*/ 3257173 w 4833822"/>
              <a:gd name="connsiteY287" fmla="*/ 1572223 h 6735619"/>
              <a:gd name="connsiteX288" fmla="*/ 3278681 w 4833822"/>
              <a:gd name="connsiteY288" fmla="*/ 1482627 h 6735619"/>
              <a:gd name="connsiteX289" fmla="*/ 3361107 w 4833822"/>
              <a:gd name="connsiteY289" fmla="*/ 1539970 h 6735619"/>
              <a:gd name="connsiteX290" fmla="*/ 3884339 w 4833822"/>
              <a:gd name="connsiteY290" fmla="*/ 2851640 h 6735619"/>
              <a:gd name="connsiteX291" fmla="*/ 3776823 w 4833822"/>
              <a:gd name="connsiteY291" fmla="*/ 3471635 h 6735619"/>
              <a:gd name="connsiteX292" fmla="*/ 4002606 w 4833822"/>
              <a:gd name="connsiteY292" fmla="*/ 3253026 h 6735619"/>
              <a:gd name="connsiteX293" fmla="*/ 4059943 w 4833822"/>
              <a:gd name="connsiteY293" fmla="*/ 3188515 h 6735619"/>
              <a:gd name="connsiteX294" fmla="*/ 4117286 w 4833822"/>
              <a:gd name="connsiteY294" fmla="*/ 3263777 h 6735619"/>
              <a:gd name="connsiteX295" fmla="*/ 4131625 w 4833822"/>
              <a:gd name="connsiteY295" fmla="*/ 4077299 h 6735619"/>
              <a:gd name="connsiteX296" fmla="*/ 3755321 w 4833822"/>
              <a:gd name="connsiteY296" fmla="*/ 4908741 h 6735619"/>
              <a:gd name="connsiteX297" fmla="*/ 3723067 w 4833822"/>
              <a:gd name="connsiteY297" fmla="*/ 4983998 h 6735619"/>
              <a:gd name="connsiteX298" fmla="*/ 4099366 w 4833822"/>
              <a:gd name="connsiteY298" fmla="*/ 4923074 h 6735619"/>
              <a:gd name="connsiteX299" fmla="*/ 4550927 w 4833822"/>
              <a:gd name="connsiteY299" fmla="*/ 5274288 h 6735619"/>
              <a:gd name="connsiteX300" fmla="*/ 4604683 w 4833822"/>
              <a:gd name="connsiteY300" fmla="*/ 5374635 h 6735619"/>
              <a:gd name="connsiteX301" fmla="*/ 4576011 w 4833822"/>
              <a:gd name="connsiteY301" fmla="*/ 6216828 h 6735619"/>
              <a:gd name="connsiteX302" fmla="*/ 4432660 w 4833822"/>
              <a:gd name="connsiteY302" fmla="*/ 6277752 h 6735619"/>
              <a:gd name="connsiteX303" fmla="*/ 3999019 w 4833822"/>
              <a:gd name="connsiteY303" fmla="*/ 6510699 h 6735619"/>
              <a:gd name="connsiteX304" fmla="*/ 3192667 w 4833822"/>
              <a:gd name="connsiteY304" fmla="*/ 6442606 h 6735619"/>
              <a:gd name="connsiteX305" fmla="*/ 2662265 w 4833822"/>
              <a:gd name="connsiteY305" fmla="*/ 5811858 h 6735619"/>
              <a:gd name="connsiteX306" fmla="*/ 2680186 w 4833822"/>
              <a:gd name="connsiteY306" fmla="*/ 6130814 h 6735619"/>
              <a:gd name="connsiteX307" fmla="*/ 2655096 w 4833822"/>
              <a:gd name="connsiteY307" fmla="*/ 6442606 h 6735619"/>
              <a:gd name="connsiteX308" fmla="*/ 2063771 w 4833822"/>
              <a:gd name="connsiteY308" fmla="*/ 6729308 h 6735619"/>
              <a:gd name="connsiteX309" fmla="*/ 1827242 w 4833822"/>
              <a:gd name="connsiteY309" fmla="*/ 6679135 h 6735619"/>
              <a:gd name="connsiteX310" fmla="*/ 1594295 w 4833822"/>
              <a:gd name="connsiteY310" fmla="*/ 6137983 h 6735619"/>
              <a:gd name="connsiteX311" fmla="*/ 1952673 w 4833822"/>
              <a:gd name="connsiteY311" fmla="*/ 5603995 h 6735619"/>
              <a:gd name="connsiteX312" fmla="*/ 2020761 w 4833822"/>
              <a:gd name="connsiteY312" fmla="*/ 5471395 h 6735619"/>
              <a:gd name="connsiteX313" fmla="*/ 1841575 w 4833822"/>
              <a:gd name="connsiteY313" fmla="*/ 5614746 h 6735619"/>
              <a:gd name="connsiteX314" fmla="*/ 884697 w 4833822"/>
              <a:gd name="connsiteY314" fmla="*/ 6360179 h 6735619"/>
              <a:gd name="connsiteX315" fmla="*/ 547826 w 4833822"/>
              <a:gd name="connsiteY315" fmla="*/ 6392432 h 6735619"/>
              <a:gd name="connsiteX316" fmla="*/ 357883 w 4833822"/>
              <a:gd name="connsiteY316" fmla="*/ 6335095 h 6735619"/>
              <a:gd name="connsiteX317" fmla="*/ 89095 w 4833822"/>
              <a:gd name="connsiteY317" fmla="*/ 5908618 h 6735619"/>
              <a:gd name="connsiteX318" fmla="*/ 46091 w 4833822"/>
              <a:gd name="connsiteY318" fmla="*/ 5557409 h 6735619"/>
              <a:gd name="connsiteX319" fmla="*/ 440310 w 4833822"/>
              <a:gd name="connsiteY319" fmla="*/ 4908741 h 6735619"/>
              <a:gd name="connsiteX320" fmla="*/ 1020884 w 4833822"/>
              <a:gd name="connsiteY320" fmla="*/ 4958914 h 6735619"/>
              <a:gd name="connsiteX321" fmla="*/ 798688 w 4833822"/>
              <a:gd name="connsiteY321" fmla="*/ 4786892 h 6735619"/>
              <a:gd name="connsiteX322" fmla="*/ 766435 w 4833822"/>
              <a:gd name="connsiteY322" fmla="*/ 4729549 h 6735619"/>
              <a:gd name="connsiteX323" fmla="*/ 838110 w 4833822"/>
              <a:gd name="connsiteY323" fmla="*/ 4708047 h 6735619"/>
              <a:gd name="connsiteX324" fmla="*/ 1060306 w 4833822"/>
              <a:gd name="connsiteY324" fmla="*/ 4801225 h 6735619"/>
              <a:gd name="connsiteX325" fmla="*/ 777186 w 4833822"/>
              <a:gd name="connsiteY325" fmla="*/ 4303077 h 6735619"/>
              <a:gd name="connsiteX326" fmla="*/ 723430 w 4833822"/>
              <a:gd name="connsiteY326" fmla="*/ 3769094 h 6735619"/>
              <a:gd name="connsiteX327" fmla="*/ 727012 w 4833822"/>
              <a:gd name="connsiteY327" fmla="*/ 3070253 h 6735619"/>
              <a:gd name="connsiteX328" fmla="*/ 762853 w 4833822"/>
              <a:gd name="connsiteY328" fmla="*/ 2937653 h 6735619"/>
              <a:gd name="connsiteX329" fmla="*/ 1017302 w 4833822"/>
              <a:gd name="connsiteY329" fmla="*/ 3238688 h 6735619"/>
              <a:gd name="connsiteX330" fmla="*/ 1139151 w 4833822"/>
              <a:gd name="connsiteY330" fmla="*/ 3278110 h 6735619"/>
              <a:gd name="connsiteX331" fmla="*/ 1110480 w 4833822"/>
              <a:gd name="connsiteY331" fmla="*/ 3167012 h 6735619"/>
              <a:gd name="connsiteX332" fmla="*/ 1135564 w 4833822"/>
              <a:gd name="connsiteY332" fmla="*/ 2278234 h 6735619"/>
              <a:gd name="connsiteX333" fmla="*/ 1493942 w 4833822"/>
              <a:gd name="connsiteY333" fmla="*/ 1618814 h 6735619"/>
              <a:gd name="connsiteX334" fmla="*/ 1547703 w 4833822"/>
              <a:gd name="connsiteY334" fmla="*/ 1565059 h 6735619"/>
              <a:gd name="connsiteX335" fmla="*/ 1597877 w 4833822"/>
              <a:gd name="connsiteY335" fmla="*/ 1658237 h 6735619"/>
              <a:gd name="connsiteX336" fmla="*/ 2070940 w 4833822"/>
              <a:gd name="connsiteY336" fmla="*/ 2432336 h 6735619"/>
              <a:gd name="connsiteX337" fmla="*/ 1926239 w 4833822"/>
              <a:gd name="connsiteY337" fmla="*/ 1693509 h 6735619"/>
              <a:gd name="connsiteX338" fmla="*/ 2386314 w 4833822"/>
              <a:gd name="connsiteY338" fmla="*/ 181709 h 6735619"/>
              <a:gd name="connsiteX339" fmla="*/ 2447237 w 4833822"/>
              <a:gd name="connsiteY339" fmla="*/ 155728 h 6735619"/>
              <a:gd name="connsiteX0" fmla="*/ 2144854 w 4833822"/>
              <a:gd name="connsiteY0" fmla="*/ 6228540 h 6602189"/>
              <a:gd name="connsiteX1" fmla="*/ 2053020 w 4833822"/>
              <a:gd name="connsiteY1" fmla="*/ 6237500 h 6602189"/>
              <a:gd name="connsiteX2" fmla="*/ 1959837 w 4833822"/>
              <a:gd name="connsiteY2" fmla="*/ 6312758 h 6602189"/>
              <a:gd name="connsiteX3" fmla="*/ 2045851 w 4833822"/>
              <a:gd name="connsiteY3" fmla="*/ 6431025 h 6602189"/>
              <a:gd name="connsiteX4" fmla="*/ 2042269 w 4833822"/>
              <a:gd name="connsiteY4" fmla="*/ 6334260 h 6602189"/>
              <a:gd name="connsiteX5" fmla="*/ 2106775 w 4833822"/>
              <a:gd name="connsiteY5" fmla="*/ 6269753 h 6602189"/>
              <a:gd name="connsiteX6" fmla="*/ 2128277 w 4833822"/>
              <a:gd name="connsiteY6" fmla="*/ 6341429 h 6602189"/>
              <a:gd name="connsiteX7" fmla="*/ 2164118 w 4833822"/>
              <a:gd name="connsiteY7" fmla="*/ 6391602 h 6602189"/>
              <a:gd name="connsiteX8" fmla="*/ 2232206 w 4833822"/>
              <a:gd name="connsiteY8" fmla="*/ 6355767 h 6602189"/>
              <a:gd name="connsiteX9" fmla="*/ 2228624 w 4833822"/>
              <a:gd name="connsiteY9" fmla="*/ 6262584 h 6602189"/>
              <a:gd name="connsiteX10" fmla="*/ 2144854 w 4833822"/>
              <a:gd name="connsiteY10" fmla="*/ 6228540 h 6602189"/>
              <a:gd name="connsiteX11" fmla="*/ 2508163 w 4833822"/>
              <a:gd name="connsiteY11" fmla="*/ 6198078 h 6602189"/>
              <a:gd name="connsiteX12" fmla="*/ 2407811 w 4833822"/>
              <a:gd name="connsiteY12" fmla="*/ 6506288 h 6602189"/>
              <a:gd name="connsiteX13" fmla="*/ 2508163 w 4833822"/>
              <a:gd name="connsiteY13" fmla="*/ 6198078 h 6602189"/>
              <a:gd name="connsiteX14" fmla="*/ 2215080 w 4833822"/>
              <a:gd name="connsiteY14" fmla="*/ 6113543 h 6602189"/>
              <a:gd name="connsiteX15" fmla="*/ 2171282 w 4833822"/>
              <a:gd name="connsiteY15" fmla="*/ 6119233 h 6602189"/>
              <a:gd name="connsiteX16" fmla="*/ 2350473 w 4833822"/>
              <a:gd name="connsiteY16" fmla="*/ 6398772 h 6602189"/>
              <a:gd name="connsiteX17" fmla="*/ 2393478 w 4833822"/>
              <a:gd name="connsiteY17" fmla="*/ 6215998 h 6602189"/>
              <a:gd name="connsiteX18" fmla="*/ 2252871 w 4833822"/>
              <a:gd name="connsiteY18" fmla="*/ 6114698 h 6602189"/>
              <a:gd name="connsiteX19" fmla="*/ 2215080 w 4833822"/>
              <a:gd name="connsiteY19" fmla="*/ 6113543 h 6602189"/>
              <a:gd name="connsiteX20" fmla="*/ 3767359 w 4833822"/>
              <a:gd name="connsiteY20" fmla="*/ 5994585 h 6602189"/>
              <a:gd name="connsiteX21" fmla="*/ 3913003 w 4833822"/>
              <a:gd name="connsiteY21" fmla="*/ 6076228 h 6602189"/>
              <a:gd name="connsiteX22" fmla="*/ 3930923 w 4833822"/>
              <a:gd name="connsiteY22" fmla="*/ 6101317 h 6602189"/>
              <a:gd name="connsiteX23" fmla="*/ 3923759 w 4833822"/>
              <a:gd name="connsiteY23" fmla="*/ 6126402 h 6602189"/>
              <a:gd name="connsiteX24" fmla="*/ 3672890 w 4833822"/>
              <a:gd name="connsiteY24" fmla="*/ 6108481 h 6602189"/>
              <a:gd name="connsiteX25" fmla="*/ 3672890 w 4833822"/>
              <a:gd name="connsiteY25" fmla="*/ 6040392 h 6602189"/>
              <a:gd name="connsiteX26" fmla="*/ 3708731 w 4833822"/>
              <a:gd name="connsiteY26" fmla="*/ 6015303 h 6602189"/>
              <a:gd name="connsiteX27" fmla="*/ 3767359 w 4833822"/>
              <a:gd name="connsiteY27" fmla="*/ 5994585 h 6602189"/>
              <a:gd name="connsiteX28" fmla="*/ 3779366 w 4833822"/>
              <a:gd name="connsiteY28" fmla="*/ 5954774 h 6602189"/>
              <a:gd name="connsiteX29" fmla="*/ 3637059 w 4833822"/>
              <a:gd name="connsiteY29" fmla="*/ 5979469 h 6602189"/>
              <a:gd name="connsiteX30" fmla="*/ 3497289 w 4833822"/>
              <a:gd name="connsiteY30" fmla="*/ 6162237 h 6602189"/>
              <a:gd name="connsiteX31" fmla="*/ 3615557 w 4833822"/>
              <a:gd name="connsiteY31" fmla="*/ 6104900 h 6602189"/>
              <a:gd name="connsiteX32" fmla="*/ 3852086 w 4833822"/>
              <a:gd name="connsiteY32" fmla="*/ 6262584 h 6602189"/>
              <a:gd name="connsiteX33" fmla="*/ 3952433 w 4833822"/>
              <a:gd name="connsiteY33" fmla="*/ 6090562 h 6602189"/>
              <a:gd name="connsiteX34" fmla="*/ 3945496 w 4833822"/>
              <a:gd name="connsiteY34" fmla="*/ 6073757 h 6602189"/>
              <a:gd name="connsiteX35" fmla="*/ 3938093 w 4833822"/>
              <a:gd name="connsiteY35" fmla="*/ 6073757 h 6602189"/>
              <a:gd name="connsiteX36" fmla="*/ 3927341 w 4833822"/>
              <a:gd name="connsiteY36" fmla="*/ 6073757 h 6602189"/>
              <a:gd name="connsiteX37" fmla="*/ 3909418 w 4833822"/>
              <a:gd name="connsiteY37" fmla="*/ 6069050 h 6602189"/>
              <a:gd name="connsiteX38" fmla="*/ 3920171 w 4833822"/>
              <a:gd name="connsiteY38" fmla="*/ 6069050 h 6602189"/>
              <a:gd name="connsiteX39" fmla="*/ 3945252 w 4833822"/>
              <a:gd name="connsiteY39" fmla="*/ 6073167 h 6602189"/>
              <a:gd name="connsiteX40" fmla="*/ 3928739 w 4833822"/>
              <a:gd name="connsiteY40" fmla="*/ 6033167 h 6602189"/>
              <a:gd name="connsiteX41" fmla="*/ 3822967 w 4833822"/>
              <a:gd name="connsiteY41" fmla="*/ 5957069 h 6602189"/>
              <a:gd name="connsiteX42" fmla="*/ 3779366 w 4833822"/>
              <a:gd name="connsiteY42" fmla="*/ 5954774 h 6602189"/>
              <a:gd name="connsiteX43" fmla="*/ 4196131 w 4833822"/>
              <a:gd name="connsiteY43" fmla="*/ 5811028 h 6602189"/>
              <a:gd name="connsiteX44" fmla="*/ 4235548 w 4833822"/>
              <a:gd name="connsiteY44" fmla="*/ 6040393 h 6602189"/>
              <a:gd name="connsiteX45" fmla="*/ 4454163 w 4833822"/>
              <a:gd name="connsiteY45" fmla="*/ 6043975 h 6602189"/>
              <a:gd name="connsiteX46" fmla="*/ 4196131 w 4833822"/>
              <a:gd name="connsiteY46" fmla="*/ 5811028 h 6602189"/>
              <a:gd name="connsiteX47" fmla="*/ 1174995 w 4833822"/>
              <a:gd name="connsiteY47" fmla="*/ 5495650 h 6602189"/>
              <a:gd name="connsiteX48" fmla="*/ 1250253 w 4833822"/>
              <a:gd name="connsiteY48" fmla="*/ 5542242 h 6602189"/>
              <a:gd name="connsiteX49" fmla="*/ 1035224 w 4833822"/>
              <a:gd name="connsiteY49" fmla="*/ 5653335 h 6602189"/>
              <a:gd name="connsiteX50" fmla="*/ 981463 w 4833822"/>
              <a:gd name="connsiteY50" fmla="*/ 5628251 h 6602189"/>
              <a:gd name="connsiteX51" fmla="*/ 1174995 w 4833822"/>
              <a:gd name="connsiteY51" fmla="*/ 5495650 h 6602189"/>
              <a:gd name="connsiteX52" fmla="*/ 3960412 w 4833822"/>
              <a:gd name="connsiteY52" fmla="*/ 5466375 h 6602189"/>
              <a:gd name="connsiteX53" fmla="*/ 4095776 w 4833822"/>
              <a:gd name="connsiteY53" fmla="*/ 5524320 h 6602189"/>
              <a:gd name="connsiteX54" fmla="*/ 4052767 w 4833822"/>
              <a:gd name="connsiteY54" fmla="*/ 5552990 h 6602189"/>
              <a:gd name="connsiteX55" fmla="*/ 3852081 w 4833822"/>
              <a:gd name="connsiteY55" fmla="*/ 5520739 h 6602189"/>
              <a:gd name="connsiteX56" fmla="*/ 3859245 w 4833822"/>
              <a:gd name="connsiteY56" fmla="*/ 5484900 h 6602189"/>
              <a:gd name="connsiteX57" fmla="*/ 3917370 w 4833822"/>
              <a:gd name="connsiteY57" fmla="*/ 5467375 h 6602189"/>
              <a:gd name="connsiteX58" fmla="*/ 3960412 w 4833822"/>
              <a:gd name="connsiteY58" fmla="*/ 5466375 h 6602189"/>
              <a:gd name="connsiteX59" fmla="*/ 2177948 w 4833822"/>
              <a:gd name="connsiteY59" fmla="*/ 5372125 h 6602189"/>
              <a:gd name="connsiteX60" fmla="*/ 2146198 w 4833822"/>
              <a:gd name="connsiteY60" fmla="*/ 5395307 h 6602189"/>
              <a:gd name="connsiteX61" fmla="*/ 1680303 w 4833822"/>
              <a:gd name="connsiteY61" fmla="*/ 6094149 h 6602189"/>
              <a:gd name="connsiteX62" fmla="*/ 1762730 w 4833822"/>
              <a:gd name="connsiteY62" fmla="*/ 6456109 h 6602189"/>
              <a:gd name="connsiteX63" fmla="*/ 1802152 w 4833822"/>
              <a:gd name="connsiteY63" fmla="*/ 6176576 h 6602189"/>
              <a:gd name="connsiteX64" fmla="*/ 2081691 w 4833822"/>
              <a:gd name="connsiteY64" fmla="*/ 6018886 h 6602189"/>
              <a:gd name="connsiteX65" fmla="*/ 1845157 w 4833822"/>
              <a:gd name="connsiteY65" fmla="*/ 6101313 h 6602189"/>
              <a:gd name="connsiteX66" fmla="*/ 1744810 w 4833822"/>
              <a:gd name="connsiteY66" fmla="*/ 6072647 h 6602189"/>
              <a:gd name="connsiteX67" fmla="*/ 2060189 w 4833822"/>
              <a:gd name="connsiteY67" fmla="*/ 5918544 h 6602189"/>
              <a:gd name="connsiteX68" fmla="*/ 2178451 w 4833822"/>
              <a:gd name="connsiteY68" fmla="*/ 5857614 h 6602189"/>
              <a:gd name="connsiteX69" fmla="*/ 2293136 w 4833822"/>
              <a:gd name="connsiteY69" fmla="*/ 5391725 h 6602189"/>
              <a:gd name="connsiteX70" fmla="*/ 1999259 w 4833822"/>
              <a:gd name="connsiteY70" fmla="*/ 5807446 h 6602189"/>
              <a:gd name="connsiteX71" fmla="*/ 2196371 w 4833822"/>
              <a:gd name="connsiteY71" fmla="*/ 5377387 h 6602189"/>
              <a:gd name="connsiteX72" fmla="*/ 2177948 w 4833822"/>
              <a:gd name="connsiteY72" fmla="*/ 5372125 h 6602189"/>
              <a:gd name="connsiteX73" fmla="*/ 2511745 w 4833822"/>
              <a:gd name="connsiteY73" fmla="*/ 5359472 h 6602189"/>
              <a:gd name="connsiteX74" fmla="*/ 2482010 w 4833822"/>
              <a:gd name="connsiteY74" fmla="*/ 5587768 h 6602189"/>
              <a:gd name="connsiteX75" fmla="*/ 2486655 w 4833822"/>
              <a:gd name="connsiteY75" fmla="*/ 5653333 h 6602189"/>
              <a:gd name="connsiteX76" fmla="*/ 2514429 w 4833822"/>
              <a:gd name="connsiteY76" fmla="*/ 5669012 h 6602189"/>
              <a:gd name="connsiteX77" fmla="*/ 2526077 w 4833822"/>
              <a:gd name="connsiteY77" fmla="*/ 5692758 h 6602189"/>
              <a:gd name="connsiteX78" fmla="*/ 2486655 w 4833822"/>
              <a:gd name="connsiteY78" fmla="*/ 5653336 h 6602189"/>
              <a:gd name="connsiteX79" fmla="*/ 2486655 w 4833822"/>
              <a:gd name="connsiteY79" fmla="*/ 5653339 h 6602189"/>
              <a:gd name="connsiteX80" fmla="*/ 2440069 w 4833822"/>
              <a:gd name="connsiteY80" fmla="*/ 5929295 h 6602189"/>
              <a:gd name="connsiteX81" fmla="*/ 2375563 w 4833822"/>
              <a:gd name="connsiteY81" fmla="*/ 5492067 h 6602189"/>
              <a:gd name="connsiteX82" fmla="*/ 2296718 w 4833822"/>
              <a:gd name="connsiteY82" fmla="*/ 5861202 h 6602189"/>
              <a:gd name="connsiteX83" fmla="*/ 2429318 w 4833822"/>
              <a:gd name="connsiteY83" fmla="*/ 5983051 h 6602189"/>
              <a:gd name="connsiteX84" fmla="*/ 2493825 w 4833822"/>
              <a:gd name="connsiteY84" fmla="*/ 5882704 h 6602189"/>
              <a:gd name="connsiteX85" fmla="*/ 2529665 w 4833822"/>
              <a:gd name="connsiteY85" fmla="*/ 5692761 h 6602189"/>
              <a:gd name="connsiteX86" fmla="*/ 2511745 w 4833822"/>
              <a:gd name="connsiteY86" fmla="*/ 5359472 h 6602189"/>
              <a:gd name="connsiteX87" fmla="*/ 2808528 w 4833822"/>
              <a:gd name="connsiteY87" fmla="*/ 5357006 h 6602189"/>
              <a:gd name="connsiteX88" fmla="*/ 2784115 w 4833822"/>
              <a:gd name="connsiteY88" fmla="*/ 5370223 h 6602189"/>
              <a:gd name="connsiteX89" fmla="*/ 2798448 w 4833822"/>
              <a:gd name="connsiteY89" fmla="*/ 5445481 h 6602189"/>
              <a:gd name="connsiteX90" fmla="*/ 2880875 w 4833822"/>
              <a:gd name="connsiteY90" fmla="*/ 5560161 h 6602189"/>
              <a:gd name="connsiteX91" fmla="*/ 3142493 w 4833822"/>
              <a:gd name="connsiteY91" fmla="*/ 5889873 h 6602189"/>
              <a:gd name="connsiteX92" fmla="*/ 2891625 w 4833822"/>
              <a:gd name="connsiteY92" fmla="*/ 5725014 h 6602189"/>
              <a:gd name="connsiteX93" fmla="*/ 2683768 w 4833822"/>
              <a:gd name="connsiteY93" fmla="*/ 5481316 h 6602189"/>
              <a:gd name="connsiteX94" fmla="*/ 2651515 w 4833822"/>
              <a:gd name="connsiteY94" fmla="*/ 5506405 h 6602189"/>
              <a:gd name="connsiteX95" fmla="*/ 2866541 w 4833822"/>
              <a:gd name="connsiteY95" fmla="*/ 5750104 h 6602189"/>
              <a:gd name="connsiteX96" fmla="*/ 3389773 w 4833822"/>
              <a:gd name="connsiteY96" fmla="*/ 6348598 h 6602189"/>
              <a:gd name="connsiteX97" fmla="*/ 3637059 w 4833822"/>
              <a:gd name="connsiteY97" fmla="*/ 6391602 h 6602189"/>
              <a:gd name="connsiteX98" fmla="*/ 3246422 w 4833822"/>
              <a:gd name="connsiteY98" fmla="*/ 6022473 h 6602189"/>
              <a:gd name="connsiteX99" fmla="*/ 3400524 w 4833822"/>
              <a:gd name="connsiteY99" fmla="*/ 6072647 h 6602189"/>
              <a:gd name="connsiteX100" fmla="*/ 3336018 w 4833822"/>
              <a:gd name="connsiteY100" fmla="*/ 5925708 h 6602189"/>
              <a:gd name="connsiteX101" fmla="*/ 3095901 w 4833822"/>
              <a:gd name="connsiteY101" fmla="*/ 5664095 h 6602189"/>
              <a:gd name="connsiteX102" fmla="*/ 2862954 w 4833822"/>
              <a:gd name="connsiteY102" fmla="*/ 5395307 h 6602189"/>
              <a:gd name="connsiteX103" fmla="*/ 2808528 w 4833822"/>
              <a:gd name="connsiteY103" fmla="*/ 5357006 h 6602189"/>
              <a:gd name="connsiteX104" fmla="*/ 1587125 w 4833822"/>
              <a:gd name="connsiteY104" fmla="*/ 5312881 h 6602189"/>
              <a:gd name="connsiteX105" fmla="*/ 798688 w 4833822"/>
              <a:gd name="connsiteY105" fmla="*/ 5520744 h 6602189"/>
              <a:gd name="connsiteX106" fmla="*/ 780768 w 4833822"/>
              <a:gd name="connsiteY106" fmla="*/ 6144322 h 6602189"/>
              <a:gd name="connsiteX107" fmla="*/ 791519 w 4833822"/>
              <a:gd name="connsiteY107" fmla="*/ 5950798 h 6602189"/>
              <a:gd name="connsiteX108" fmla="*/ 709092 w 4833822"/>
              <a:gd name="connsiteY108" fmla="*/ 5588832 h 6602189"/>
              <a:gd name="connsiteX109" fmla="*/ 368634 w 4833822"/>
              <a:gd name="connsiteY109" fmla="*/ 5599583 h 6602189"/>
              <a:gd name="connsiteX110" fmla="*/ 332793 w 4833822"/>
              <a:gd name="connsiteY110" fmla="*/ 5624673 h 6602189"/>
              <a:gd name="connsiteX111" fmla="*/ 368634 w 4833822"/>
              <a:gd name="connsiteY111" fmla="*/ 5639006 h 6602189"/>
              <a:gd name="connsiteX112" fmla="*/ 350714 w 4833822"/>
              <a:gd name="connsiteY112" fmla="*/ 5940046 h 6602189"/>
              <a:gd name="connsiteX113" fmla="*/ 447479 w 4833822"/>
              <a:gd name="connsiteY113" fmla="*/ 6004553 h 6602189"/>
              <a:gd name="connsiteX114" fmla="*/ 486896 w 4833822"/>
              <a:gd name="connsiteY114" fmla="*/ 5904206 h 6602189"/>
              <a:gd name="connsiteX115" fmla="*/ 468981 w 4833822"/>
              <a:gd name="connsiteY115" fmla="*/ 5785939 h 6602189"/>
              <a:gd name="connsiteX116" fmla="*/ 372216 w 4833822"/>
              <a:gd name="connsiteY116" fmla="*/ 5893455 h 6602189"/>
              <a:gd name="connsiteX117" fmla="*/ 382967 w 4833822"/>
              <a:gd name="connsiteY117" fmla="*/ 5742934 h 6602189"/>
              <a:gd name="connsiteX118" fmla="*/ 497647 w 4833822"/>
              <a:gd name="connsiteY118" fmla="*/ 5703512 h 6602189"/>
              <a:gd name="connsiteX119" fmla="*/ 569323 w 4833822"/>
              <a:gd name="connsiteY119" fmla="*/ 5818197 h 6602189"/>
              <a:gd name="connsiteX120" fmla="*/ 580074 w 4833822"/>
              <a:gd name="connsiteY120" fmla="*/ 6029637 h 6602189"/>
              <a:gd name="connsiteX121" fmla="*/ 612332 w 4833822"/>
              <a:gd name="connsiteY121" fmla="*/ 5785939 h 6602189"/>
              <a:gd name="connsiteX122" fmla="*/ 497647 w 4833822"/>
              <a:gd name="connsiteY122" fmla="*/ 5552992 h 6602189"/>
              <a:gd name="connsiteX123" fmla="*/ 730594 w 4833822"/>
              <a:gd name="connsiteY123" fmla="*/ 5957961 h 6602189"/>
              <a:gd name="connsiteX124" fmla="*/ 547826 w 4833822"/>
              <a:gd name="connsiteY124" fmla="*/ 6122820 h 6602189"/>
              <a:gd name="connsiteX125" fmla="*/ 834528 w 4833822"/>
              <a:gd name="connsiteY125" fmla="*/ 6155073 h 6602189"/>
              <a:gd name="connsiteX126" fmla="*/ 1533370 w 4833822"/>
              <a:gd name="connsiteY126" fmla="*/ 5639006 h 6602189"/>
              <a:gd name="connsiteX127" fmla="*/ 1633712 w 4833822"/>
              <a:gd name="connsiteY127" fmla="*/ 5506405 h 6602189"/>
              <a:gd name="connsiteX128" fmla="*/ 1142733 w 4833822"/>
              <a:gd name="connsiteY128" fmla="*/ 5821779 h 6602189"/>
              <a:gd name="connsiteX129" fmla="*/ 1031635 w 4833822"/>
              <a:gd name="connsiteY129" fmla="*/ 5850451 h 6602189"/>
              <a:gd name="connsiteX130" fmla="*/ 1096142 w 4833822"/>
              <a:gd name="connsiteY130" fmla="*/ 5750104 h 6602189"/>
              <a:gd name="connsiteX131" fmla="*/ 1587125 w 4833822"/>
              <a:gd name="connsiteY131" fmla="*/ 5312881 h 6602189"/>
              <a:gd name="connsiteX132" fmla="*/ 3072607 w 4833822"/>
              <a:gd name="connsiteY132" fmla="*/ 5303921 h 6602189"/>
              <a:gd name="connsiteX133" fmla="*/ 2988391 w 4833822"/>
              <a:gd name="connsiteY133" fmla="*/ 5337965 h 6602189"/>
              <a:gd name="connsiteX134" fmla="*/ 3038564 w 4833822"/>
              <a:gd name="connsiteY134" fmla="*/ 5449063 h 6602189"/>
              <a:gd name="connsiteX135" fmla="*/ 3407693 w 4833822"/>
              <a:gd name="connsiteY135" fmla="*/ 5864784 h 6602189"/>
              <a:gd name="connsiteX136" fmla="*/ 3576134 w 4833822"/>
              <a:gd name="connsiteY136" fmla="*/ 5904206 h 6602189"/>
              <a:gd name="connsiteX137" fmla="*/ 4002606 w 4833822"/>
              <a:gd name="connsiteY137" fmla="*/ 6008135 h 6602189"/>
              <a:gd name="connsiteX138" fmla="*/ 4124455 w 4833822"/>
              <a:gd name="connsiteY138" fmla="*/ 6090562 h 6602189"/>
              <a:gd name="connsiteX139" fmla="*/ 3586885 w 4833822"/>
              <a:gd name="connsiteY139" fmla="*/ 5542241 h 6602189"/>
              <a:gd name="connsiteX140" fmla="*/ 3339600 w 4833822"/>
              <a:gd name="connsiteY140" fmla="*/ 5398889 h 6602189"/>
              <a:gd name="connsiteX141" fmla="*/ 3551045 w 4833822"/>
              <a:gd name="connsiteY141" fmla="*/ 5574499 h 6602189"/>
              <a:gd name="connsiteX142" fmla="*/ 3658561 w 4833822"/>
              <a:gd name="connsiteY142" fmla="*/ 5757273 h 6602189"/>
              <a:gd name="connsiteX143" fmla="*/ 3536712 w 4833822"/>
              <a:gd name="connsiteY143" fmla="*/ 5682010 h 6602189"/>
              <a:gd name="connsiteX144" fmla="*/ 3167577 w 4833822"/>
              <a:gd name="connsiteY144" fmla="*/ 5345134 h 6602189"/>
              <a:gd name="connsiteX145" fmla="*/ 3072607 w 4833822"/>
              <a:gd name="connsiteY145" fmla="*/ 5303921 h 6602189"/>
              <a:gd name="connsiteX146" fmla="*/ 1497530 w 4833822"/>
              <a:gd name="connsiteY146" fmla="*/ 5216121 h 6602189"/>
              <a:gd name="connsiteX147" fmla="*/ 644585 w 4833822"/>
              <a:gd name="connsiteY147" fmla="*/ 5341552 h 6602189"/>
              <a:gd name="connsiteX148" fmla="*/ 404469 w 4833822"/>
              <a:gd name="connsiteY148" fmla="*/ 5416809 h 6602189"/>
              <a:gd name="connsiteX149" fmla="*/ 218113 w 4833822"/>
              <a:gd name="connsiteY149" fmla="*/ 5570912 h 6602189"/>
              <a:gd name="connsiteX150" fmla="*/ 347132 w 4833822"/>
              <a:gd name="connsiteY150" fmla="*/ 6090562 h 6602189"/>
              <a:gd name="connsiteX151" fmla="*/ 218113 w 4833822"/>
              <a:gd name="connsiteY151" fmla="*/ 5725014 h 6602189"/>
              <a:gd name="connsiteX152" fmla="*/ 289789 w 4833822"/>
              <a:gd name="connsiteY152" fmla="*/ 5617503 h 6602189"/>
              <a:gd name="connsiteX153" fmla="*/ 271869 w 4833822"/>
              <a:gd name="connsiteY153" fmla="*/ 5603170 h 6602189"/>
              <a:gd name="connsiteX154" fmla="*/ 304127 w 4833822"/>
              <a:gd name="connsiteY154" fmla="*/ 5509987 h 6602189"/>
              <a:gd name="connsiteX155" fmla="*/ 400887 w 4833822"/>
              <a:gd name="connsiteY155" fmla="*/ 5427561 h 6602189"/>
              <a:gd name="connsiteX156" fmla="*/ 404469 w 4833822"/>
              <a:gd name="connsiteY156" fmla="*/ 5420391 h 6602189"/>
              <a:gd name="connsiteX157" fmla="*/ 408056 w 4833822"/>
              <a:gd name="connsiteY157" fmla="*/ 5420391 h 6602189"/>
              <a:gd name="connsiteX158" fmla="*/ 569323 w 4833822"/>
              <a:gd name="connsiteY158" fmla="*/ 5377387 h 6602189"/>
              <a:gd name="connsiteX159" fmla="*/ 777186 w 4833822"/>
              <a:gd name="connsiteY159" fmla="*/ 5488485 h 6602189"/>
              <a:gd name="connsiteX160" fmla="*/ 1250249 w 4833822"/>
              <a:gd name="connsiteY160" fmla="*/ 5320044 h 6602189"/>
              <a:gd name="connsiteX161" fmla="*/ 1497530 w 4833822"/>
              <a:gd name="connsiteY161" fmla="*/ 5216121 h 6602189"/>
              <a:gd name="connsiteX162" fmla="*/ 3393360 w 4833822"/>
              <a:gd name="connsiteY162" fmla="*/ 5175351 h 6602189"/>
              <a:gd name="connsiteX163" fmla="*/ 3271511 w 4833822"/>
              <a:gd name="connsiteY163" fmla="*/ 5212534 h 6602189"/>
              <a:gd name="connsiteX164" fmla="*/ 3486538 w 4833822"/>
              <a:gd name="connsiteY164" fmla="*/ 5341552 h 6602189"/>
              <a:gd name="connsiteX165" fmla="*/ 4092197 w 4833822"/>
              <a:gd name="connsiteY165" fmla="*/ 5674846 h 6602189"/>
              <a:gd name="connsiteX166" fmla="*/ 3873588 w 4833822"/>
              <a:gd name="connsiteY166" fmla="*/ 5674846 h 6602189"/>
              <a:gd name="connsiteX167" fmla="*/ 4002606 w 4833822"/>
              <a:gd name="connsiteY167" fmla="*/ 5803859 h 6602189"/>
              <a:gd name="connsiteX168" fmla="*/ 4106535 w 4833822"/>
              <a:gd name="connsiteY168" fmla="*/ 5775188 h 6602189"/>
              <a:gd name="connsiteX169" fmla="*/ 4325144 w 4833822"/>
              <a:gd name="connsiteY169" fmla="*/ 5449063 h 6602189"/>
              <a:gd name="connsiteX170" fmla="*/ 4038441 w 4833822"/>
              <a:gd name="connsiteY170" fmla="*/ 5359472 h 6602189"/>
              <a:gd name="connsiteX171" fmla="*/ 3624178 w 4833822"/>
              <a:gd name="connsiteY171" fmla="*/ 5345860 h 6602189"/>
              <a:gd name="connsiteX172" fmla="*/ 3486739 w 4833822"/>
              <a:gd name="connsiteY172" fmla="*/ 5320081 h 6602189"/>
              <a:gd name="connsiteX173" fmla="*/ 3486739 w 4833822"/>
              <a:gd name="connsiteY173" fmla="*/ 5324076 h 6602189"/>
              <a:gd name="connsiteX174" fmla="*/ 3485394 w 4833822"/>
              <a:gd name="connsiteY174" fmla="*/ 5321387 h 6602189"/>
              <a:gd name="connsiteX175" fmla="*/ 3486706 w 4833822"/>
              <a:gd name="connsiteY175" fmla="*/ 5320075 h 6602189"/>
              <a:gd name="connsiteX176" fmla="*/ 3486538 w 4833822"/>
              <a:gd name="connsiteY176" fmla="*/ 5320044 h 6602189"/>
              <a:gd name="connsiteX177" fmla="*/ 3543876 w 4833822"/>
              <a:gd name="connsiteY177" fmla="*/ 5259120 h 6602189"/>
              <a:gd name="connsiteX178" fmla="*/ 4518674 w 4833822"/>
              <a:gd name="connsiteY178" fmla="*/ 5406058 h 6602189"/>
              <a:gd name="connsiteX179" fmla="*/ 4328731 w 4833822"/>
              <a:gd name="connsiteY179" fmla="*/ 5603170 h 6602189"/>
              <a:gd name="connsiteX180" fmla="*/ 4457745 w 4833822"/>
              <a:gd name="connsiteY180" fmla="*/ 5531489 h 6602189"/>
              <a:gd name="connsiteX181" fmla="*/ 4579599 w 4833822"/>
              <a:gd name="connsiteY181" fmla="*/ 5524326 h 6602189"/>
              <a:gd name="connsiteX182" fmla="*/ 4500754 w 4833822"/>
              <a:gd name="connsiteY182" fmla="*/ 5603170 h 6602189"/>
              <a:gd name="connsiteX183" fmla="*/ 4314393 w 4833822"/>
              <a:gd name="connsiteY183" fmla="*/ 5836118 h 6602189"/>
              <a:gd name="connsiteX184" fmla="*/ 4346651 w 4833822"/>
              <a:gd name="connsiteY184" fmla="*/ 5900624 h 6602189"/>
              <a:gd name="connsiteX185" fmla="*/ 4403989 w 4833822"/>
              <a:gd name="connsiteY185" fmla="*/ 5850451 h 6602189"/>
              <a:gd name="connsiteX186" fmla="*/ 4482833 w 4833822"/>
              <a:gd name="connsiteY186" fmla="*/ 5660508 h 6602189"/>
              <a:gd name="connsiteX187" fmla="*/ 4590350 w 4833822"/>
              <a:gd name="connsiteY187" fmla="*/ 5639006 h 6602189"/>
              <a:gd name="connsiteX188" fmla="*/ 4608265 w 4833822"/>
              <a:gd name="connsiteY188" fmla="*/ 5721432 h 6602189"/>
              <a:gd name="connsiteX189" fmla="*/ 4608265 w 4833822"/>
              <a:gd name="connsiteY189" fmla="*/ 5725014 h 6602189"/>
              <a:gd name="connsiteX190" fmla="*/ 4421909 w 4833822"/>
              <a:gd name="connsiteY190" fmla="*/ 5936459 h 6602189"/>
              <a:gd name="connsiteX191" fmla="*/ 4608265 w 4833822"/>
              <a:gd name="connsiteY191" fmla="*/ 5725014 h 6602189"/>
              <a:gd name="connsiteX192" fmla="*/ 4611852 w 4833822"/>
              <a:gd name="connsiteY192" fmla="*/ 5721432 h 6602189"/>
              <a:gd name="connsiteX193" fmla="*/ 4611852 w 4833822"/>
              <a:gd name="connsiteY193" fmla="*/ 5717850 h 6602189"/>
              <a:gd name="connsiteX194" fmla="*/ 4694279 w 4833822"/>
              <a:gd name="connsiteY194" fmla="*/ 5703512 h 6602189"/>
              <a:gd name="connsiteX195" fmla="*/ 4651275 w 4833822"/>
              <a:gd name="connsiteY195" fmla="*/ 5527908 h 6602189"/>
              <a:gd name="connsiteX196" fmla="*/ 4572429 w 4833822"/>
              <a:gd name="connsiteY196" fmla="*/ 5409640 h 6602189"/>
              <a:gd name="connsiteX197" fmla="*/ 4583181 w 4833822"/>
              <a:gd name="connsiteY197" fmla="*/ 5316463 h 6602189"/>
              <a:gd name="connsiteX198" fmla="*/ 4436247 w 4833822"/>
              <a:gd name="connsiteY198" fmla="*/ 5269876 h 6602189"/>
              <a:gd name="connsiteX199" fmla="*/ 3504459 w 4833822"/>
              <a:gd name="connsiteY199" fmla="*/ 5183862 h 6602189"/>
              <a:gd name="connsiteX200" fmla="*/ 3393360 w 4833822"/>
              <a:gd name="connsiteY200" fmla="*/ 5175351 h 6602189"/>
              <a:gd name="connsiteX201" fmla="*/ 655337 w 4833822"/>
              <a:gd name="connsiteY201" fmla="*/ 5044093 h 6602189"/>
              <a:gd name="connsiteX202" fmla="*/ 637416 w 4833822"/>
              <a:gd name="connsiteY202" fmla="*/ 5101436 h 6602189"/>
              <a:gd name="connsiteX203" fmla="*/ 863200 w 4833822"/>
              <a:gd name="connsiteY203" fmla="*/ 5205365 h 6602189"/>
              <a:gd name="connsiteX204" fmla="*/ 734181 w 4833822"/>
              <a:gd name="connsiteY204" fmla="*/ 5065600 h 6602189"/>
              <a:gd name="connsiteX205" fmla="*/ 655337 w 4833822"/>
              <a:gd name="connsiteY205" fmla="*/ 5044093 h 6602189"/>
              <a:gd name="connsiteX206" fmla="*/ 465399 w 4833822"/>
              <a:gd name="connsiteY206" fmla="*/ 5004676 h 6602189"/>
              <a:gd name="connsiteX207" fmla="*/ 465399 w 4833822"/>
              <a:gd name="connsiteY207" fmla="*/ 5205365 h 6602189"/>
              <a:gd name="connsiteX208" fmla="*/ 501234 w 4833822"/>
              <a:gd name="connsiteY208" fmla="*/ 5262707 h 6602189"/>
              <a:gd name="connsiteX209" fmla="*/ 554990 w 4833822"/>
              <a:gd name="connsiteY209" fmla="*/ 5208952 h 6602189"/>
              <a:gd name="connsiteX210" fmla="*/ 465399 w 4833822"/>
              <a:gd name="connsiteY210" fmla="*/ 5004676 h 6602189"/>
              <a:gd name="connsiteX211" fmla="*/ 4325169 w 4833822"/>
              <a:gd name="connsiteY211" fmla="*/ 4923779 h 6602189"/>
              <a:gd name="connsiteX212" fmla="*/ 3959602 w 4833822"/>
              <a:gd name="connsiteY212" fmla="*/ 5130107 h 6602189"/>
              <a:gd name="connsiteX213" fmla="*/ 4360985 w 4833822"/>
              <a:gd name="connsiteY213" fmla="*/ 5040511 h 6602189"/>
              <a:gd name="connsiteX214" fmla="*/ 4278558 w 4833822"/>
              <a:gd name="connsiteY214" fmla="*/ 5151609 h 6602189"/>
              <a:gd name="connsiteX215" fmla="*/ 4454163 w 4833822"/>
              <a:gd name="connsiteY215" fmla="*/ 5105018 h 6602189"/>
              <a:gd name="connsiteX216" fmla="*/ 4368153 w 4833822"/>
              <a:gd name="connsiteY216" fmla="*/ 4929413 h 6602189"/>
              <a:gd name="connsiteX217" fmla="*/ 4325169 w 4833822"/>
              <a:gd name="connsiteY217" fmla="*/ 4923779 h 6602189"/>
              <a:gd name="connsiteX218" fmla="*/ 4156709 w 4833822"/>
              <a:gd name="connsiteY218" fmla="*/ 4889991 h 6602189"/>
              <a:gd name="connsiteX219" fmla="*/ 3748157 w 4833822"/>
              <a:gd name="connsiteY219" fmla="*/ 4972417 h 6602189"/>
              <a:gd name="connsiteX220" fmla="*/ 3529543 w 4833822"/>
              <a:gd name="connsiteY220" fmla="*/ 5094266 h 6602189"/>
              <a:gd name="connsiteX221" fmla="*/ 3805494 w 4833822"/>
              <a:gd name="connsiteY221" fmla="*/ 4997507 h 6602189"/>
              <a:gd name="connsiteX222" fmla="*/ 4156709 w 4833822"/>
              <a:gd name="connsiteY222" fmla="*/ 4889991 h 6602189"/>
              <a:gd name="connsiteX223" fmla="*/ 399937 w 4833822"/>
              <a:gd name="connsiteY223" fmla="*/ 4846203 h 6602189"/>
              <a:gd name="connsiteX224" fmla="*/ 210944 w 4833822"/>
              <a:gd name="connsiteY224" fmla="*/ 4925831 h 6602189"/>
              <a:gd name="connsiteX225" fmla="*/ 124936 w 4833822"/>
              <a:gd name="connsiteY225" fmla="*/ 5069182 h 6602189"/>
              <a:gd name="connsiteX226" fmla="*/ 275451 w 4833822"/>
              <a:gd name="connsiteY226" fmla="*/ 5062013 h 6602189"/>
              <a:gd name="connsiteX227" fmla="*/ 304127 w 4833822"/>
              <a:gd name="connsiteY227" fmla="*/ 5079933 h 6602189"/>
              <a:gd name="connsiteX228" fmla="*/ 271869 w 4833822"/>
              <a:gd name="connsiteY228" fmla="*/ 5316463 h 6602189"/>
              <a:gd name="connsiteX229" fmla="*/ 311291 w 4833822"/>
              <a:gd name="connsiteY229" fmla="*/ 5158778 h 6602189"/>
              <a:gd name="connsiteX230" fmla="*/ 243203 w 4833822"/>
              <a:gd name="connsiteY230" fmla="*/ 4950915 h 6602189"/>
              <a:gd name="connsiteX231" fmla="*/ 1214409 w 4833822"/>
              <a:gd name="connsiteY231" fmla="*/ 4929413 h 6602189"/>
              <a:gd name="connsiteX232" fmla="*/ 465399 w 4833822"/>
              <a:gd name="connsiteY232" fmla="*/ 4846986 h 6602189"/>
              <a:gd name="connsiteX233" fmla="*/ 399937 w 4833822"/>
              <a:gd name="connsiteY233" fmla="*/ 4846203 h 6602189"/>
              <a:gd name="connsiteX234" fmla="*/ 2524908 w 4833822"/>
              <a:gd name="connsiteY234" fmla="*/ 3711904 h 6602189"/>
              <a:gd name="connsiteX235" fmla="*/ 2732856 w 4833822"/>
              <a:gd name="connsiteY235" fmla="*/ 4353823 h 6602189"/>
              <a:gd name="connsiteX236" fmla="*/ 2775802 w 4833822"/>
              <a:gd name="connsiteY236" fmla="*/ 4423892 h 6602189"/>
              <a:gd name="connsiteX237" fmla="*/ 2823267 w 4833822"/>
              <a:gd name="connsiteY237" fmla="*/ 4347042 h 6602189"/>
              <a:gd name="connsiteX238" fmla="*/ 2879774 w 4833822"/>
              <a:gd name="connsiteY238" fmla="*/ 4136836 h 6602189"/>
              <a:gd name="connsiteX239" fmla="*/ 2920458 w 4833822"/>
              <a:gd name="connsiteY239" fmla="*/ 4670261 h 6602189"/>
              <a:gd name="connsiteX240" fmla="*/ 3132925 w 4833822"/>
              <a:gd name="connsiteY240" fmla="*/ 4611494 h 6602189"/>
              <a:gd name="connsiteX241" fmla="*/ 2879774 w 4833822"/>
              <a:gd name="connsiteY241" fmla="*/ 4986702 h 6602189"/>
              <a:gd name="connsiteX242" fmla="*/ 2131619 w 4833822"/>
              <a:gd name="connsiteY242" fmla="*/ 4934716 h 6602189"/>
              <a:gd name="connsiteX243" fmla="*/ 1894289 w 4833822"/>
              <a:gd name="connsiteY243" fmla="*/ 4584372 h 6602189"/>
              <a:gd name="connsiteX244" fmla="*/ 2075111 w 4833822"/>
              <a:gd name="connsiteY244" fmla="*/ 4672523 h 6602189"/>
              <a:gd name="connsiteX245" fmla="*/ 2086414 w 4833822"/>
              <a:gd name="connsiteY245" fmla="*/ 4157178 h 6602189"/>
              <a:gd name="connsiteX246" fmla="*/ 2163263 w 4833822"/>
              <a:gd name="connsiteY246" fmla="*/ 4301837 h 6602189"/>
              <a:gd name="connsiteX247" fmla="*/ 2224289 w 4833822"/>
              <a:gd name="connsiteY247" fmla="*/ 4347042 h 6602189"/>
              <a:gd name="connsiteX248" fmla="*/ 2242372 w 4833822"/>
              <a:gd name="connsiteY248" fmla="*/ 4283754 h 6602189"/>
              <a:gd name="connsiteX249" fmla="*/ 2524908 w 4833822"/>
              <a:gd name="connsiteY249" fmla="*/ 3711904 h 6602189"/>
              <a:gd name="connsiteX250" fmla="*/ 2540406 w 4833822"/>
              <a:gd name="connsiteY250" fmla="*/ 2904563 h 6602189"/>
              <a:gd name="connsiteX251" fmla="*/ 2092432 w 4833822"/>
              <a:gd name="connsiteY251" fmla="*/ 3811260 h 6602189"/>
              <a:gd name="connsiteX252" fmla="*/ 2063761 w 4833822"/>
              <a:gd name="connsiteY252" fmla="*/ 3911607 h 6602189"/>
              <a:gd name="connsiteX253" fmla="*/ 1967001 w 4833822"/>
              <a:gd name="connsiteY253" fmla="*/ 3839931 h 6602189"/>
              <a:gd name="connsiteX254" fmla="*/ 1845152 w 4833822"/>
              <a:gd name="connsiteY254" fmla="*/ 3610567 h 6602189"/>
              <a:gd name="connsiteX255" fmla="*/ 1827232 w 4833822"/>
              <a:gd name="connsiteY255" fmla="*/ 4427674 h 6602189"/>
              <a:gd name="connsiteX256" fmla="*/ 1540529 w 4833822"/>
              <a:gd name="connsiteY256" fmla="*/ 4287905 h 6602189"/>
              <a:gd name="connsiteX257" fmla="*/ 1916828 w 4833822"/>
              <a:gd name="connsiteY257" fmla="*/ 4843394 h 6602189"/>
              <a:gd name="connsiteX258" fmla="*/ 3103066 w 4833822"/>
              <a:gd name="connsiteY258" fmla="*/ 4925821 h 6602189"/>
              <a:gd name="connsiteX259" fmla="*/ 3504448 w 4833822"/>
              <a:gd name="connsiteY259" fmla="*/ 4330909 h 6602189"/>
              <a:gd name="connsiteX260" fmla="*/ 3167572 w 4833822"/>
              <a:gd name="connsiteY260" fmla="*/ 4424087 h 6602189"/>
              <a:gd name="connsiteX261" fmla="*/ 3103066 w 4833822"/>
              <a:gd name="connsiteY261" fmla="*/ 3578313 h 6602189"/>
              <a:gd name="connsiteX262" fmla="*/ 3013470 w 4833822"/>
              <a:gd name="connsiteY262" fmla="*/ 3911607 h 6602189"/>
              <a:gd name="connsiteX263" fmla="*/ 2938212 w 4833822"/>
              <a:gd name="connsiteY263" fmla="*/ 4033456 h 6602189"/>
              <a:gd name="connsiteX264" fmla="*/ 2870119 w 4833822"/>
              <a:gd name="connsiteY264" fmla="*/ 3922358 h 6602189"/>
              <a:gd name="connsiteX265" fmla="*/ 2540406 w 4833822"/>
              <a:gd name="connsiteY265" fmla="*/ 2904563 h 6602189"/>
              <a:gd name="connsiteX266" fmla="*/ 357884 w 4833822"/>
              <a:gd name="connsiteY266" fmla="*/ 2832892 h 6602189"/>
              <a:gd name="connsiteX267" fmla="*/ 422396 w 4833822"/>
              <a:gd name="connsiteY267" fmla="*/ 2915319 h 6602189"/>
              <a:gd name="connsiteX268" fmla="*/ 522738 w 4833822"/>
              <a:gd name="connsiteY268" fmla="*/ 3417050 h 6602189"/>
              <a:gd name="connsiteX269" fmla="*/ 490485 w 4833822"/>
              <a:gd name="connsiteY269" fmla="*/ 3556820 h 6602189"/>
              <a:gd name="connsiteX270" fmla="*/ 386555 w 4833822"/>
              <a:gd name="connsiteY270" fmla="*/ 3456473 h 6602189"/>
              <a:gd name="connsiteX271" fmla="*/ 286208 w 4833822"/>
              <a:gd name="connsiteY271" fmla="*/ 2915319 h 6602189"/>
              <a:gd name="connsiteX272" fmla="*/ 357884 w 4833822"/>
              <a:gd name="connsiteY272" fmla="*/ 2832892 h 6602189"/>
              <a:gd name="connsiteX273" fmla="*/ 4036204 w 4833822"/>
              <a:gd name="connsiteY273" fmla="*/ 1415501 h 6602189"/>
              <a:gd name="connsiteX274" fmla="*/ 4110123 w 4833822"/>
              <a:gd name="connsiteY274" fmla="*/ 1478216 h 6602189"/>
              <a:gd name="connsiteX275" fmla="*/ 4063531 w 4833822"/>
              <a:gd name="connsiteY275" fmla="*/ 2288160 h 6602189"/>
              <a:gd name="connsiteX276" fmla="*/ 3938100 w 4833822"/>
              <a:gd name="connsiteY276" fmla="*/ 1976366 h 6602189"/>
              <a:gd name="connsiteX277" fmla="*/ 3970353 w 4833822"/>
              <a:gd name="connsiteY277" fmla="*/ 1481803 h 6602189"/>
              <a:gd name="connsiteX278" fmla="*/ 4036204 w 4833822"/>
              <a:gd name="connsiteY278" fmla="*/ 1415501 h 6602189"/>
              <a:gd name="connsiteX279" fmla="*/ 915320 w 4833822"/>
              <a:gd name="connsiteY279" fmla="*/ 1157072 h 6602189"/>
              <a:gd name="connsiteX280" fmla="*/ 1020430 w 4833822"/>
              <a:gd name="connsiteY280" fmla="*/ 1837834 h 6602189"/>
              <a:gd name="connsiteX281" fmla="*/ 811383 w 4833822"/>
              <a:gd name="connsiteY281" fmla="*/ 1798248 h 6602189"/>
              <a:gd name="connsiteX282" fmla="*/ 915320 w 4833822"/>
              <a:gd name="connsiteY282" fmla="*/ 1157072 h 6602189"/>
              <a:gd name="connsiteX283" fmla="*/ 2476926 w 4833822"/>
              <a:gd name="connsiteY283" fmla="*/ 823906 h 6602189"/>
              <a:gd name="connsiteX284" fmla="*/ 2908975 w 4833822"/>
              <a:gd name="connsiteY284" fmla="*/ 1209620 h 6602189"/>
              <a:gd name="connsiteX285" fmla="*/ 3113822 w 4833822"/>
              <a:gd name="connsiteY285" fmla="*/ 2259484 h 6602189"/>
              <a:gd name="connsiteX286" fmla="*/ 3282263 w 4833822"/>
              <a:gd name="connsiteY286" fmla="*/ 1578562 h 6602189"/>
              <a:gd name="connsiteX287" fmla="*/ 3257173 w 4833822"/>
              <a:gd name="connsiteY287" fmla="*/ 1438793 h 6602189"/>
              <a:gd name="connsiteX288" fmla="*/ 3278681 w 4833822"/>
              <a:gd name="connsiteY288" fmla="*/ 1349197 h 6602189"/>
              <a:gd name="connsiteX289" fmla="*/ 3361107 w 4833822"/>
              <a:gd name="connsiteY289" fmla="*/ 1406540 h 6602189"/>
              <a:gd name="connsiteX290" fmla="*/ 3884339 w 4833822"/>
              <a:gd name="connsiteY290" fmla="*/ 2718210 h 6602189"/>
              <a:gd name="connsiteX291" fmla="*/ 3776823 w 4833822"/>
              <a:gd name="connsiteY291" fmla="*/ 3338205 h 6602189"/>
              <a:gd name="connsiteX292" fmla="*/ 4002606 w 4833822"/>
              <a:gd name="connsiteY292" fmla="*/ 3119596 h 6602189"/>
              <a:gd name="connsiteX293" fmla="*/ 4059943 w 4833822"/>
              <a:gd name="connsiteY293" fmla="*/ 3055085 h 6602189"/>
              <a:gd name="connsiteX294" fmla="*/ 4117286 w 4833822"/>
              <a:gd name="connsiteY294" fmla="*/ 3130347 h 6602189"/>
              <a:gd name="connsiteX295" fmla="*/ 4131625 w 4833822"/>
              <a:gd name="connsiteY295" fmla="*/ 3943869 h 6602189"/>
              <a:gd name="connsiteX296" fmla="*/ 3755321 w 4833822"/>
              <a:gd name="connsiteY296" fmla="*/ 4775311 h 6602189"/>
              <a:gd name="connsiteX297" fmla="*/ 3723067 w 4833822"/>
              <a:gd name="connsiteY297" fmla="*/ 4850568 h 6602189"/>
              <a:gd name="connsiteX298" fmla="*/ 4099366 w 4833822"/>
              <a:gd name="connsiteY298" fmla="*/ 4789644 h 6602189"/>
              <a:gd name="connsiteX299" fmla="*/ 4550927 w 4833822"/>
              <a:gd name="connsiteY299" fmla="*/ 5140858 h 6602189"/>
              <a:gd name="connsiteX300" fmla="*/ 4604683 w 4833822"/>
              <a:gd name="connsiteY300" fmla="*/ 5241205 h 6602189"/>
              <a:gd name="connsiteX301" fmla="*/ 4576011 w 4833822"/>
              <a:gd name="connsiteY301" fmla="*/ 6083398 h 6602189"/>
              <a:gd name="connsiteX302" fmla="*/ 4432660 w 4833822"/>
              <a:gd name="connsiteY302" fmla="*/ 6144322 h 6602189"/>
              <a:gd name="connsiteX303" fmla="*/ 3999019 w 4833822"/>
              <a:gd name="connsiteY303" fmla="*/ 6377269 h 6602189"/>
              <a:gd name="connsiteX304" fmla="*/ 3192667 w 4833822"/>
              <a:gd name="connsiteY304" fmla="*/ 6309176 h 6602189"/>
              <a:gd name="connsiteX305" fmla="*/ 2662265 w 4833822"/>
              <a:gd name="connsiteY305" fmla="*/ 5678428 h 6602189"/>
              <a:gd name="connsiteX306" fmla="*/ 2680186 w 4833822"/>
              <a:gd name="connsiteY306" fmla="*/ 5997384 h 6602189"/>
              <a:gd name="connsiteX307" fmla="*/ 2655096 w 4833822"/>
              <a:gd name="connsiteY307" fmla="*/ 6309176 h 6602189"/>
              <a:gd name="connsiteX308" fmla="*/ 2063771 w 4833822"/>
              <a:gd name="connsiteY308" fmla="*/ 6595878 h 6602189"/>
              <a:gd name="connsiteX309" fmla="*/ 1827242 w 4833822"/>
              <a:gd name="connsiteY309" fmla="*/ 6545705 h 6602189"/>
              <a:gd name="connsiteX310" fmla="*/ 1594295 w 4833822"/>
              <a:gd name="connsiteY310" fmla="*/ 6004553 h 6602189"/>
              <a:gd name="connsiteX311" fmla="*/ 1952673 w 4833822"/>
              <a:gd name="connsiteY311" fmla="*/ 5470565 h 6602189"/>
              <a:gd name="connsiteX312" fmla="*/ 2020761 w 4833822"/>
              <a:gd name="connsiteY312" fmla="*/ 5337965 h 6602189"/>
              <a:gd name="connsiteX313" fmla="*/ 1841575 w 4833822"/>
              <a:gd name="connsiteY313" fmla="*/ 5481316 h 6602189"/>
              <a:gd name="connsiteX314" fmla="*/ 884697 w 4833822"/>
              <a:gd name="connsiteY314" fmla="*/ 6226749 h 6602189"/>
              <a:gd name="connsiteX315" fmla="*/ 547826 w 4833822"/>
              <a:gd name="connsiteY315" fmla="*/ 6259002 h 6602189"/>
              <a:gd name="connsiteX316" fmla="*/ 357883 w 4833822"/>
              <a:gd name="connsiteY316" fmla="*/ 6201665 h 6602189"/>
              <a:gd name="connsiteX317" fmla="*/ 89095 w 4833822"/>
              <a:gd name="connsiteY317" fmla="*/ 5775188 h 6602189"/>
              <a:gd name="connsiteX318" fmla="*/ 46091 w 4833822"/>
              <a:gd name="connsiteY318" fmla="*/ 5423979 h 6602189"/>
              <a:gd name="connsiteX319" fmla="*/ 440310 w 4833822"/>
              <a:gd name="connsiteY319" fmla="*/ 4775311 h 6602189"/>
              <a:gd name="connsiteX320" fmla="*/ 1020884 w 4833822"/>
              <a:gd name="connsiteY320" fmla="*/ 4825484 h 6602189"/>
              <a:gd name="connsiteX321" fmla="*/ 798688 w 4833822"/>
              <a:gd name="connsiteY321" fmla="*/ 4653462 h 6602189"/>
              <a:gd name="connsiteX322" fmla="*/ 766435 w 4833822"/>
              <a:gd name="connsiteY322" fmla="*/ 4596119 h 6602189"/>
              <a:gd name="connsiteX323" fmla="*/ 838110 w 4833822"/>
              <a:gd name="connsiteY323" fmla="*/ 4574617 h 6602189"/>
              <a:gd name="connsiteX324" fmla="*/ 1060306 w 4833822"/>
              <a:gd name="connsiteY324" fmla="*/ 4667795 h 6602189"/>
              <a:gd name="connsiteX325" fmla="*/ 777186 w 4833822"/>
              <a:gd name="connsiteY325" fmla="*/ 4169647 h 6602189"/>
              <a:gd name="connsiteX326" fmla="*/ 723430 w 4833822"/>
              <a:gd name="connsiteY326" fmla="*/ 3635664 h 6602189"/>
              <a:gd name="connsiteX327" fmla="*/ 727012 w 4833822"/>
              <a:gd name="connsiteY327" fmla="*/ 2936823 h 6602189"/>
              <a:gd name="connsiteX328" fmla="*/ 762853 w 4833822"/>
              <a:gd name="connsiteY328" fmla="*/ 2804223 h 6602189"/>
              <a:gd name="connsiteX329" fmla="*/ 1017302 w 4833822"/>
              <a:gd name="connsiteY329" fmla="*/ 3105258 h 6602189"/>
              <a:gd name="connsiteX330" fmla="*/ 1139151 w 4833822"/>
              <a:gd name="connsiteY330" fmla="*/ 3144680 h 6602189"/>
              <a:gd name="connsiteX331" fmla="*/ 1110480 w 4833822"/>
              <a:gd name="connsiteY331" fmla="*/ 3033582 h 6602189"/>
              <a:gd name="connsiteX332" fmla="*/ 1135564 w 4833822"/>
              <a:gd name="connsiteY332" fmla="*/ 2144804 h 6602189"/>
              <a:gd name="connsiteX333" fmla="*/ 1493942 w 4833822"/>
              <a:gd name="connsiteY333" fmla="*/ 1485384 h 6602189"/>
              <a:gd name="connsiteX334" fmla="*/ 1547703 w 4833822"/>
              <a:gd name="connsiteY334" fmla="*/ 1431629 h 6602189"/>
              <a:gd name="connsiteX335" fmla="*/ 1597877 w 4833822"/>
              <a:gd name="connsiteY335" fmla="*/ 1524807 h 6602189"/>
              <a:gd name="connsiteX336" fmla="*/ 2070940 w 4833822"/>
              <a:gd name="connsiteY336" fmla="*/ 2298906 h 6602189"/>
              <a:gd name="connsiteX337" fmla="*/ 1926239 w 4833822"/>
              <a:gd name="connsiteY337" fmla="*/ 1560079 h 6602189"/>
              <a:gd name="connsiteX338" fmla="*/ 2386314 w 4833822"/>
              <a:gd name="connsiteY338" fmla="*/ 48279 h 6602189"/>
              <a:gd name="connsiteX339" fmla="*/ 2476926 w 4833822"/>
              <a:gd name="connsiteY339" fmla="*/ 823906 h 6602189"/>
              <a:gd name="connsiteX0" fmla="*/ 2144854 w 4833822"/>
              <a:gd name="connsiteY0" fmla="*/ 5495816 h 5869465"/>
              <a:gd name="connsiteX1" fmla="*/ 2053020 w 4833822"/>
              <a:gd name="connsiteY1" fmla="*/ 5504776 h 5869465"/>
              <a:gd name="connsiteX2" fmla="*/ 1959837 w 4833822"/>
              <a:gd name="connsiteY2" fmla="*/ 5580034 h 5869465"/>
              <a:gd name="connsiteX3" fmla="*/ 2045851 w 4833822"/>
              <a:gd name="connsiteY3" fmla="*/ 5698301 h 5869465"/>
              <a:gd name="connsiteX4" fmla="*/ 2042269 w 4833822"/>
              <a:gd name="connsiteY4" fmla="*/ 5601536 h 5869465"/>
              <a:gd name="connsiteX5" fmla="*/ 2106775 w 4833822"/>
              <a:gd name="connsiteY5" fmla="*/ 5537029 h 5869465"/>
              <a:gd name="connsiteX6" fmla="*/ 2128277 w 4833822"/>
              <a:gd name="connsiteY6" fmla="*/ 5608705 h 5869465"/>
              <a:gd name="connsiteX7" fmla="*/ 2164118 w 4833822"/>
              <a:gd name="connsiteY7" fmla="*/ 5658878 h 5869465"/>
              <a:gd name="connsiteX8" fmla="*/ 2232206 w 4833822"/>
              <a:gd name="connsiteY8" fmla="*/ 5623043 h 5869465"/>
              <a:gd name="connsiteX9" fmla="*/ 2228624 w 4833822"/>
              <a:gd name="connsiteY9" fmla="*/ 5529860 h 5869465"/>
              <a:gd name="connsiteX10" fmla="*/ 2144854 w 4833822"/>
              <a:gd name="connsiteY10" fmla="*/ 5495816 h 5869465"/>
              <a:gd name="connsiteX11" fmla="*/ 2508163 w 4833822"/>
              <a:gd name="connsiteY11" fmla="*/ 5465354 h 5869465"/>
              <a:gd name="connsiteX12" fmla="*/ 2407811 w 4833822"/>
              <a:gd name="connsiteY12" fmla="*/ 5773564 h 5869465"/>
              <a:gd name="connsiteX13" fmla="*/ 2508163 w 4833822"/>
              <a:gd name="connsiteY13" fmla="*/ 5465354 h 5869465"/>
              <a:gd name="connsiteX14" fmla="*/ 2215080 w 4833822"/>
              <a:gd name="connsiteY14" fmla="*/ 5380819 h 5869465"/>
              <a:gd name="connsiteX15" fmla="*/ 2171282 w 4833822"/>
              <a:gd name="connsiteY15" fmla="*/ 5386509 h 5869465"/>
              <a:gd name="connsiteX16" fmla="*/ 2350473 w 4833822"/>
              <a:gd name="connsiteY16" fmla="*/ 5666048 h 5869465"/>
              <a:gd name="connsiteX17" fmla="*/ 2393478 w 4833822"/>
              <a:gd name="connsiteY17" fmla="*/ 5483274 h 5869465"/>
              <a:gd name="connsiteX18" fmla="*/ 2252871 w 4833822"/>
              <a:gd name="connsiteY18" fmla="*/ 5381974 h 5869465"/>
              <a:gd name="connsiteX19" fmla="*/ 2215080 w 4833822"/>
              <a:gd name="connsiteY19" fmla="*/ 5380819 h 5869465"/>
              <a:gd name="connsiteX20" fmla="*/ 3767359 w 4833822"/>
              <a:gd name="connsiteY20" fmla="*/ 5261861 h 5869465"/>
              <a:gd name="connsiteX21" fmla="*/ 3913003 w 4833822"/>
              <a:gd name="connsiteY21" fmla="*/ 5343504 h 5869465"/>
              <a:gd name="connsiteX22" fmla="*/ 3930923 w 4833822"/>
              <a:gd name="connsiteY22" fmla="*/ 5368593 h 5869465"/>
              <a:gd name="connsiteX23" fmla="*/ 3923759 w 4833822"/>
              <a:gd name="connsiteY23" fmla="*/ 5393678 h 5869465"/>
              <a:gd name="connsiteX24" fmla="*/ 3672890 w 4833822"/>
              <a:gd name="connsiteY24" fmla="*/ 5375757 h 5869465"/>
              <a:gd name="connsiteX25" fmla="*/ 3672890 w 4833822"/>
              <a:gd name="connsiteY25" fmla="*/ 5307668 h 5869465"/>
              <a:gd name="connsiteX26" fmla="*/ 3708731 w 4833822"/>
              <a:gd name="connsiteY26" fmla="*/ 5282579 h 5869465"/>
              <a:gd name="connsiteX27" fmla="*/ 3767359 w 4833822"/>
              <a:gd name="connsiteY27" fmla="*/ 5261861 h 5869465"/>
              <a:gd name="connsiteX28" fmla="*/ 3779366 w 4833822"/>
              <a:gd name="connsiteY28" fmla="*/ 5222050 h 5869465"/>
              <a:gd name="connsiteX29" fmla="*/ 3637059 w 4833822"/>
              <a:gd name="connsiteY29" fmla="*/ 5246745 h 5869465"/>
              <a:gd name="connsiteX30" fmla="*/ 3497289 w 4833822"/>
              <a:gd name="connsiteY30" fmla="*/ 5429513 h 5869465"/>
              <a:gd name="connsiteX31" fmla="*/ 3615557 w 4833822"/>
              <a:gd name="connsiteY31" fmla="*/ 5372176 h 5869465"/>
              <a:gd name="connsiteX32" fmla="*/ 3852086 w 4833822"/>
              <a:gd name="connsiteY32" fmla="*/ 5529860 h 5869465"/>
              <a:gd name="connsiteX33" fmla="*/ 3952433 w 4833822"/>
              <a:gd name="connsiteY33" fmla="*/ 5357838 h 5869465"/>
              <a:gd name="connsiteX34" fmla="*/ 3945496 w 4833822"/>
              <a:gd name="connsiteY34" fmla="*/ 5341033 h 5869465"/>
              <a:gd name="connsiteX35" fmla="*/ 3938093 w 4833822"/>
              <a:gd name="connsiteY35" fmla="*/ 5341033 h 5869465"/>
              <a:gd name="connsiteX36" fmla="*/ 3927341 w 4833822"/>
              <a:gd name="connsiteY36" fmla="*/ 5341033 h 5869465"/>
              <a:gd name="connsiteX37" fmla="*/ 3909418 w 4833822"/>
              <a:gd name="connsiteY37" fmla="*/ 5336326 h 5869465"/>
              <a:gd name="connsiteX38" fmla="*/ 3920171 w 4833822"/>
              <a:gd name="connsiteY38" fmla="*/ 5336326 h 5869465"/>
              <a:gd name="connsiteX39" fmla="*/ 3945252 w 4833822"/>
              <a:gd name="connsiteY39" fmla="*/ 5340443 h 5869465"/>
              <a:gd name="connsiteX40" fmla="*/ 3928739 w 4833822"/>
              <a:gd name="connsiteY40" fmla="*/ 5300443 h 5869465"/>
              <a:gd name="connsiteX41" fmla="*/ 3822967 w 4833822"/>
              <a:gd name="connsiteY41" fmla="*/ 5224345 h 5869465"/>
              <a:gd name="connsiteX42" fmla="*/ 3779366 w 4833822"/>
              <a:gd name="connsiteY42" fmla="*/ 5222050 h 5869465"/>
              <a:gd name="connsiteX43" fmla="*/ 4196131 w 4833822"/>
              <a:gd name="connsiteY43" fmla="*/ 5078304 h 5869465"/>
              <a:gd name="connsiteX44" fmla="*/ 4235548 w 4833822"/>
              <a:gd name="connsiteY44" fmla="*/ 5307669 h 5869465"/>
              <a:gd name="connsiteX45" fmla="*/ 4454163 w 4833822"/>
              <a:gd name="connsiteY45" fmla="*/ 5311251 h 5869465"/>
              <a:gd name="connsiteX46" fmla="*/ 4196131 w 4833822"/>
              <a:gd name="connsiteY46" fmla="*/ 5078304 h 5869465"/>
              <a:gd name="connsiteX47" fmla="*/ 1174995 w 4833822"/>
              <a:gd name="connsiteY47" fmla="*/ 4762926 h 5869465"/>
              <a:gd name="connsiteX48" fmla="*/ 1250253 w 4833822"/>
              <a:gd name="connsiteY48" fmla="*/ 4809518 h 5869465"/>
              <a:gd name="connsiteX49" fmla="*/ 1035224 w 4833822"/>
              <a:gd name="connsiteY49" fmla="*/ 4920611 h 5869465"/>
              <a:gd name="connsiteX50" fmla="*/ 981463 w 4833822"/>
              <a:gd name="connsiteY50" fmla="*/ 4895527 h 5869465"/>
              <a:gd name="connsiteX51" fmla="*/ 1174995 w 4833822"/>
              <a:gd name="connsiteY51" fmla="*/ 4762926 h 5869465"/>
              <a:gd name="connsiteX52" fmla="*/ 3960412 w 4833822"/>
              <a:gd name="connsiteY52" fmla="*/ 4733651 h 5869465"/>
              <a:gd name="connsiteX53" fmla="*/ 4095776 w 4833822"/>
              <a:gd name="connsiteY53" fmla="*/ 4791596 h 5869465"/>
              <a:gd name="connsiteX54" fmla="*/ 4052767 w 4833822"/>
              <a:gd name="connsiteY54" fmla="*/ 4820266 h 5869465"/>
              <a:gd name="connsiteX55" fmla="*/ 3852081 w 4833822"/>
              <a:gd name="connsiteY55" fmla="*/ 4788015 h 5869465"/>
              <a:gd name="connsiteX56" fmla="*/ 3859245 w 4833822"/>
              <a:gd name="connsiteY56" fmla="*/ 4752176 h 5869465"/>
              <a:gd name="connsiteX57" fmla="*/ 3917370 w 4833822"/>
              <a:gd name="connsiteY57" fmla="*/ 4734651 h 5869465"/>
              <a:gd name="connsiteX58" fmla="*/ 3960412 w 4833822"/>
              <a:gd name="connsiteY58" fmla="*/ 4733651 h 5869465"/>
              <a:gd name="connsiteX59" fmla="*/ 2177948 w 4833822"/>
              <a:gd name="connsiteY59" fmla="*/ 4639401 h 5869465"/>
              <a:gd name="connsiteX60" fmla="*/ 2146198 w 4833822"/>
              <a:gd name="connsiteY60" fmla="*/ 4662583 h 5869465"/>
              <a:gd name="connsiteX61" fmla="*/ 1680303 w 4833822"/>
              <a:gd name="connsiteY61" fmla="*/ 5361425 h 5869465"/>
              <a:gd name="connsiteX62" fmla="*/ 1762730 w 4833822"/>
              <a:gd name="connsiteY62" fmla="*/ 5723385 h 5869465"/>
              <a:gd name="connsiteX63" fmla="*/ 1802152 w 4833822"/>
              <a:gd name="connsiteY63" fmla="*/ 5443852 h 5869465"/>
              <a:gd name="connsiteX64" fmla="*/ 2081691 w 4833822"/>
              <a:gd name="connsiteY64" fmla="*/ 5286162 h 5869465"/>
              <a:gd name="connsiteX65" fmla="*/ 1845157 w 4833822"/>
              <a:gd name="connsiteY65" fmla="*/ 5368589 h 5869465"/>
              <a:gd name="connsiteX66" fmla="*/ 1744810 w 4833822"/>
              <a:gd name="connsiteY66" fmla="*/ 5339923 h 5869465"/>
              <a:gd name="connsiteX67" fmla="*/ 2060189 w 4833822"/>
              <a:gd name="connsiteY67" fmla="*/ 5185820 h 5869465"/>
              <a:gd name="connsiteX68" fmla="*/ 2178451 w 4833822"/>
              <a:gd name="connsiteY68" fmla="*/ 5124890 h 5869465"/>
              <a:gd name="connsiteX69" fmla="*/ 2293136 w 4833822"/>
              <a:gd name="connsiteY69" fmla="*/ 4659001 h 5869465"/>
              <a:gd name="connsiteX70" fmla="*/ 1999259 w 4833822"/>
              <a:gd name="connsiteY70" fmla="*/ 5074722 h 5869465"/>
              <a:gd name="connsiteX71" fmla="*/ 2196371 w 4833822"/>
              <a:gd name="connsiteY71" fmla="*/ 4644663 h 5869465"/>
              <a:gd name="connsiteX72" fmla="*/ 2177948 w 4833822"/>
              <a:gd name="connsiteY72" fmla="*/ 4639401 h 5869465"/>
              <a:gd name="connsiteX73" fmla="*/ 2511745 w 4833822"/>
              <a:gd name="connsiteY73" fmla="*/ 4626748 h 5869465"/>
              <a:gd name="connsiteX74" fmla="*/ 2482010 w 4833822"/>
              <a:gd name="connsiteY74" fmla="*/ 4855044 h 5869465"/>
              <a:gd name="connsiteX75" fmla="*/ 2486655 w 4833822"/>
              <a:gd name="connsiteY75" fmla="*/ 4920609 h 5869465"/>
              <a:gd name="connsiteX76" fmla="*/ 2514429 w 4833822"/>
              <a:gd name="connsiteY76" fmla="*/ 4936288 h 5869465"/>
              <a:gd name="connsiteX77" fmla="*/ 2526077 w 4833822"/>
              <a:gd name="connsiteY77" fmla="*/ 4960034 h 5869465"/>
              <a:gd name="connsiteX78" fmla="*/ 2486655 w 4833822"/>
              <a:gd name="connsiteY78" fmla="*/ 4920612 h 5869465"/>
              <a:gd name="connsiteX79" fmla="*/ 2486655 w 4833822"/>
              <a:gd name="connsiteY79" fmla="*/ 4920615 h 5869465"/>
              <a:gd name="connsiteX80" fmla="*/ 2440069 w 4833822"/>
              <a:gd name="connsiteY80" fmla="*/ 5196571 h 5869465"/>
              <a:gd name="connsiteX81" fmla="*/ 2375563 w 4833822"/>
              <a:gd name="connsiteY81" fmla="*/ 4759343 h 5869465"/>
              <a:gd name="connsiteX82" fmla="*/ 2296718 w 4833822"/>
              <a:gd name="connsiteY82" fmla="*/ 5128478 h 5869465"/>
              <a:gd name="connsiteX83" fmla="*/ 2429318 w 4833822"/>
              <a:gd name="connsiteY83" fmla="*/ 5250327 h 5869465"/>
              <a:gd name="connsiteX84" fmla="*/ 2493825 w 4833822"/>
              <a:gd name="connsiteY84" fmla="*/ 5149980 h 5869465"/>
              <a:gd name="connsiteX85" fmla="*/ 2529665 w 4833822"/>
              <a:gd name="connsiteY85" fmla="*/ 4960037 h 5869465"/>
              <a:gd name="connsiteX86" fmla="*/ 2511745 w 4833822"/>
              <a:gd name="connsiteY86" fmla="*/ 4626748 h 5869465"/>
              <a:gd name="connsiteX87" fmla="*/ 2808528 w 4833822"/>
              <a:gd name="connsiteY87" fmla="*/ 4624282 h 5869465"/>
              <a:gd name="connsiteX88" fmla="*/ 2784115 w 4833822"/>
              <a:gd name="connsiteY88" fmla="*/ 4637499 h 5869465"/>
              <a:gd name="connsiteX89" fmla="*/ 2798448 w 4833822"/>
              <a:gd name="connsiteY89" fmla="*/ 4712757 h 5869465"/>
              <a:gd name="connsiteX90" fmla="*/ 2880875 w 4833822"/>
              <a:gd name="connsiteY90" fmla="*/ 4827437 h 5869465"/>
              <a:gd name="connsiteX91" fmla="*/ 3142493 w 4833822"/>
              <a:gd name="connsiteY91" fmla="*/ 5157149 h 5869465"/>
              <a:gd name="connsiteX92" fmla="*/ 2891625 w 4833822"/>
              <a:gd name="connsiteY92" fmla="*/ 4992290 h 5869465"/>
              <a:gd name="connsiteX93" fmla="*/ 2683768 w 4833822"/>
              <a:gd name="connsiteY93" fmla="*/ 4748592 h 5869465"/>
              <a:gd name="connsiteX94" fmla="*/ 2651515 w 4833822"/>
              <a:gd name="connsiteY94" fmla="*/ 4773681 h 5869465"/>
              <a:gd name="connsiteX95" fmla="*/ 2866541 w 4833822"/>
              <a:gd name="connsiteY95" fmla="*/ 5017380 h 5869465"/>
              <a:gd name="connsiteX96" fmla="*/ 3389773 w 4833822"/>
              <a:gd name="connsiteY96" fmla="*/ 5615874 h 5869465"/>
              <a:gd name="connsiteX97" fmla="*/ 3637059 w 4833822"/>
              <a:gd name="connsiteY97" fmla="*/ 5658878 h 5869465"/>
              <a:gd name="connsiteX98" fmla="*/ 3246422 w 4833822"/>
              <a:gd name="connsiteY98" fmla="*/ 5289749 h 5869465"/>
              <a:gd name="connsiteX99" fmla="*/ 3400524 w 4833822"/>
              <a:gd name="connsiteY99" fmla="*/ 5339923 h 5869465"/>
              <a:gd name="connsiteX100" fmla="*/ 3336018 w 4833822"/>
              <a:gd name="connsiteY100" fmla="*/ 5192984 h 5869465"/>
              <a:gd name="connsiteX101" fmla="*/ 3095901 w 4833822"/>
              <a:gd name="connsiteY101" fmla="*/ 4931371 h 5869465"/>
              <a:gd name="connsiteX102" fmla="*/ 2862954 w 4833822"/>
              <a:gd name="connsiteY102" fmla="*/ 4662583 h 5869465"/>
              <a:gd name="connsiteX103" fmla="*/ 2808528 w 4833822"/>
              <a:gd name="connsiteY103" fmla="*/ 4624282 h 5869465"/>
              <a:gd name="connsiteX104" fmla="*/ 1587125 w 4833822"/>
              <a:gd name="connsiteY104" fmla="*/ 4580157 h 5869465"/>
              <a:gd name="connsiteX105" fmla="*/ 798688 w 4833822"/>
              <a:gd name="connsiteY105" fmla="*/ 4788020 h 5869465"/>
              <a:gd name="connsiteX106" fmla="*/ 780768 w 4833822"/>
              <a:gd name="connsiteY106" fmla="*/ 5411598 h 5869465"/>
              <a:gd name="connsiteX107" fmla="*/ 791519 w 4833822"/>
              <a:gd name="connsiteY107" fmla="*/ 5218074 h 5869465"/>
              <a:gd name="connsiteX108" fmla="*/ 709092 w 4833822"/>
              <a:gd name="connsiteY108" fmla="*/ 4856108 h 5869465"/>
              <a:gd name="connsiteX109" fmla="*/ 368634 w 4833822"/>
              <a:gd name="connsiteY109" fmla="*/ 4866859 h 5869465"/>
              <a:gd name="connsiteX110" fmla="*/ 332793 w 4833822"/>
              <a:gd name="connsiteY110" fmla="*/ 4891949 h 5869465"/>
              <a:gd name="connsiteX111" fmla="*/ 368634 w 4833822"/>
              <a:gd name="connsiteY111" fmla="*/ 4906282 h 5869465"/>
              <a:gd name="connsiteX112" fmla="*/ 350714 w 4833822"/>
              <a:gd name="connsiteY112" fmla="*/ 5207322 h 5869465"/>
              <a:gd name="connsiteX113" fmla="*/ 447479 w 4833822"/>
              <a:gd name="connsiteY113" fmla="*/ 5271829 h 5869465"/>
              <a:gd name="connsiteX114" fmla="*/ 486896 w 4833822"/>
              <a:gd name="connsiteY114" fmla="*/ 5171482 h 5869465"/>
              <a:gd name="connsiteX115" fmla="*/ 468981 w 4833822"/>
              <a:gd name="connsiteY115" fmla="*/ 5053215 h 5869465"/>
              <a:gd name="connsiteX116" fmla="*/ 372216 w 4833822"/>
              <a:gd name="connsiteY116" fmla="*/ 5160731 h 5869465"/>
              <a:gd name="connsiteX117" fmla="*/ 382967 w 4833822"/>
              <a:gd name="connsiteY117" fmla="*/ 5010210 h 5869465"/>
              <a:gd name="connsiteX118" fmla="*/ 497647 w 4833822"/>
              <a:gd name="connsiteY118" fmla="*/ 4970788 h 5869465"/>
              <a:gd name="connsiteX119" fmla="*/ 569323 w 4833822"/>
              <a:gd name="connsiteY119" fmla="*/ 5085473 h 5869465"/>
              <a:gd name="connsiteX120" fmla="*/ 580074 w 4833822"/>
              <a:gd name="connsiteY120" fmla="*/ 5296913 h 5869465"/>
              <a:gd name="connsiteX121" fmla="*/ 612332 w 4833822"/>
              <a:gd name="connsiteY121" fmla="*/ 5053215 h 5869465"/>
              <a:gd name="connsiteX122" fmla="*/ 497647 w 4833822"/>
              <a:gd name="connsiteY122" fmla="*/ 4820268 h 5869465"/>
              <a:gd name="connsiteX123" fmla="*/ 730594 w 4833822"/>
              <a:gd name="connsiteY123" fmla="*/ 5225237 h 5869465"/>
              <a:gd name="connsiteX124" fmla="*/ 547826 w 4833822"/>
              <a:gd name="connsiteY124" fmla="*/ 5390096 h 5869465"/>
              <a:gd name="connsiteX125" fmla="*/ 834528 w 4833822"/>
              <a:gd name="connsiteY125" fmla="*/ 5422349 h 5869465"/>
              <a:gd name="connsiteX126" fmla="*/ 1533370 w 4833822"/>
              <a:gd name="connsiteY126" fmla="*/ 4906282 h 5869465"/>
              <a:gd name="connsiteX127" fmla="*/ 1633712 w 4833822"/>
              <a:gd name="connsiteY127" fmla="*/ 4773681 h 5869465"/>
              <a:gd name="connsiteX128" fmla="*/ 1142733 w 4833822"/>
              <a:gd name="connsiteY128" fmla="*/ 5089055 h 5869465"/>
              <a:gd name="connsiteX129" fmla="*/ 1031635 w 4833822"/>
              <a:gd name="connsiteY129" fmla="*/ 5117727 h 5869465"/>
              <a:gd name="connsiteX130" fmla="*/ 1096142 w 4833822"/>
              <a:gd name="connsiteY130" fmla="*/ 5017380 h 5869465"/>
              <a:gd name="connsiteX131" fmla="*/ 1587125 w 4833822"/>
              <a:gd name="connsiteY131" fmla="*/ 4580157 h 5869465"/>
              <a:gd name="connsiteX132" fmla="*/ 3072607 w 4833822"/>
              <a:gd name="connsiteY132" fmla="*/ 4571197 h 5869465"/>
              <a:gd name="connsiteX133" fmla="*/ 2988391 w 4833822"/>
              <a:gd name="connsiteY133" fmla="*/ 4605241 h 5869465"/>
              <a:gd name="connsiteX134" fmla="*/ 3038564 w 4833822"/>
              <a:gd name="connsiteY134" fmla="*/ 4716339 h 5869465"/>
              <a:gd name="connsiteX135" fmla="*/ 3407693 w 4833822"/>
              <a:gd name="connsiteY135" fmla="*/ 5132060 h 5869465"/>
              <a:gd name="connsiteX136" fmla="*/ 3576134 w 4833822"/>
              <a:gd name="connsiteY136" fmla="*/ 5171482 h 5869465"/>
              <a:gd name="connsiteX137" fmla="*/ 4002606 w 4833822"/>
              <a:gd name="connsiteY137" fmla="*/ 5275411 h 5869465"/>
              <a:gd name="connsiteX138" fmla="*/ 4124455 w 4833822"/>
              <a:gd name="connsiteY138" fmla="*/ 5357838 h 5869465"/>
              <a:gd name="connsiteX139" fmla="*/ 3586885 w 4833822"/>
              <a:gd name="connsiteY139" fmla="*/ 4809517 h 5869465"/>
              <a:gd name="connsiteX140" fmla="*/ 3339600 w 4833822"/>
              <a:gd name="connsiteY140" fmla="*/ 4666165 h 5869465"/>
              <a:gd name="connsiteX141" fmla="*/ 3551045 w 4833822"/>
              <a:gd name="connsiteY141" fmla="*/ 4841775 h 5869465"/>
              <a:gd name="connsiteX142" fmla="*/ 3658561 w 4833822"/>
              <a:gd name="connsiteY142" fmla="*/ 5024549 h 5869465"/>
              <a:gd name="connsiteX143" fmla="*/ 3536712 w 4833822"/>
              <a:gd name="connsiteY143" fmla="*/ 4949286 h 5869465"/>
              <a:gd name="connsiteX144" fmla="*/ 3167577 w 4833822"/>
              <a:gd name="connsiteY144" fmla="*/ 4612410 h 5869465"/>
              <a:gd name="connsiteX145" fmla="*/ 3072607 w 4833822"/>
              <a:gd name="connsiteY145" fmla="*/ 4571197 h 5869465"/>
              <a:gd name="connsiteX146" fmla="*/ 1497530 w 4833822"/>
              <a:gd name="connsiteY146" fmla="*/ 4483397 h 5869465"/>
              <a:gd name="connsiteX147" fmla="*/ 644585 w 4833822"/>
              <a:gd name="connsiteY147" fmla="*/ 4608828 h 5869465"/>
              <a:gd name="connsiteX148" fmla="*/ 404469 w 4833822"/>
              <a:gd name="connsiteY148" fmla="*/ 4684085 h 5869465"/>
              <a:gd name="connsiteX149" fmla="*/ 218113 w 4833822"/>
              <a:gd name="connsiteY149" fmla="*/ 4838188 h 5869465"/>
              <a:gd name="connsiteX150" fmla="*/ 347132 w 4833822"/>
              <a:gd name="connsiteY150" fmla="*/ 5357838 h 5869465"/>
              <a:gd name="connsiteX151" fmla="*/ 218113 w 4833822"/>
              <a:gd name="connsiteY151" fmla="*/ 4992290 h 5869465"/>
              <a:gd name="connsiteX152" fmla="*/ 289789 w 4833822"/>
              <a:gd name="connsiteY152" fmla="*/ 4884779 h 5869465"/>
              <a:gd name="connsiteX153" fmla="*/ 271869 w 4833822"/>
              <a:gd name="connsiteY153" fmla="*/ 4870446 h 5869465"/>
              <a:gd name="connsiteX154" fmla="*/ 304127 w 4833822"/>
              <a:gd name="connsiteY154" fmla="*/ 4777263 h 5869465"/>
              <a:gd name="connsiteX155" fmla="*/ 400887 w 4833822"/>
              <a:gd name="connsiteY155" fmla="*/ 4694837 h 5869465"/>
              <a:gd name="connsiteX156" fmla="*/ 404469 w 4833822"/>
              <a:gd name="connsiteY156" fmla="*/ 4687667 h 5869465"/>
              <a:gd name="connsiteX157" fmla="*/ 408056 w 4833822"/>
              <a:gd name="connsiteY157" fmla="*/ 4687667 h 5869465"/>
              <a:gd name="connsiteX158" fmla="*/ 569323 w 4833822"/>
              <a:gd name="connsiteY158" fmla="*/ 4644663 h 5869465"/>
              <a:gd name="connsiteX159" fmla="*/ 777186 w 4833822"/>
              <a:gd name="connsiteY159" fmla="*/ 4755761 h 5869465"/>
              <a:gd name="connsiteX160" fmla="*/ 1250249 w 4833822"/>
              <a:gd name="connsiteY160" fmla="*/ 4587320 h 5869465"/>
              <a:gd name="connsiteX161" fmla="*/ 1497530 w 4833822"/>
              <a:gd name="connsiteY161" fmla="*/ 4483397 h 5869465"/>
              <a:gd name="connsiteX162" fmla="*/ 3393360 w 4833822"/>
              <a:gd name="connsiteY162" fmla="*/ 4442627 h 5869465"/>
              <a:gd name="connsiteX163" fmla="*/ 3271511 w 4833822"/>
              <a:gd name="connsiteY163" fmla="*/ 4479810 h 5869465"/>
              <a:gd name="connsiteX164" fmla="*/ 3486538 w 4833822"/>
              <a:gd name="connsiteY164" fmla="*/ 4608828 h 5869465"/>
              <a:gd name="connsiteX165" fmla="*/ 4092197 w 4833822"/>
              <a:gd name="connsiteY165" fmla="*/ 4942122 h 5869465"/>
              <a:gd name="connsiteX166" fmla="*/ 3873588 w 4833822"/>
              <a:gd name="connsiteY166" fmla="*/ 4942122 h 5869465"/>
              <a:gd name="connsiteX167" fmla="*/ 4002606 w 4833822"/>
              <a:gd name="connsiteY167" fmla="*/ 5071135 h 5869465"/>
              <a:gd name="connsiteX168" fmla="*/ 4106535 w 4833822"/>
              <a:gd name="connsiteY168" fmla="*/ 5042464 h 5869465"/>
              <a:gd name="connsiteX169" fmla="*/ 4325144 w 4833822"/>
              <a:gd name="connsiteY169" fmla="*/ 4716339 h 5869465"/>
              <a:gd name="connsiteX170" fmla="*/ 4038441 w 4833822"/>
              <a:gd name="connsiteY170" fmla="*/ 4626748 h 5869465"/>
              <a:gd name="connsiteX171" fmla="*/ 3624178 w 4833822"/>
              <a:gd name="connsiteY171" fmla="*/ 4613136 h 5869465"/>
              <a:gd name="connsiteX172" fmla="*/ 3486739 w 4833822"/>
              <a:gd name="connsiteY172" fmla="*/ 4587357 h 5869465"/>
              <a:gd name="connsiteX173" fmla="*/ 3486739 w 4833822"/>
              <a:gd name="connsiteY173" fmla="*/ 4591352 h 5869465"/>
              <a:gd name="connsiteX174" fmla="*/ 3485394 w 4833822"/>
              <a:gd name="connsiteY174" fmla="*/ 4588663 h 5869465"/>
              <a:gd name="connsiteX175" fmla="*/ 3486706 w 4833822"/>
              <a:gd name="connsiteY175" fmla="*/ 4587351 h 5869465"/>
              <a:gd name="connsiteX176" fmla="*/ 3486538 w 4833822"/>
              <a:gd name="connsiteY176" fmla="*/ 4587320 h 5869465"/>
              <a:gd name="connsiteX177" fmla="*/ 3543876 w 4833822"/>
              <a:gd name="connsiteY177" fmla="*/ 4526396 h 5869465"/>
              <a:gd name="connsiteX178" fmla="*/ 4518674 w 4833822"/>
              <a:gd name="connsiteY178" fmla="*/ 4673334 h 5869465"/>
              <a:gd name="connsiteX179" fmla="*/ 4328731 w 4833822"/>
              <a:gd name="connsiteY179" fmla="*/ 4870446 h 5869465"/>
              <a:gd name="connsiteX180" fmla="*/ 4457745 w 4833822"/>
              <a:gd name="connsiteY180" fmla="*/ 4798765 h 5869465"/>
              <a:gd name="connsiteX181" fmla="*/ 4579599 w 4833822"/>
              <a:gd name="connsiteY181" fmla="*/ 4791602 h 5869465"/>
              <a:gd name="connsiteX182" fmla="*/ 4500754 w 4833822"/>
              <a:gd name="connsiteY182" fmla="*/ 4870446 h 5869465"/>
              <a:gd name="connsiteX183" fmla="*/ 4314393 w 4833822"/>
              <a:gd name="connsiteY183" fmla="*/ 5103394 h 5869465"/>
              <a:gd name="connsiteX184" fmla="*/ 4346651 w 4833822"/>
              <a:gd name="connsiteY184" fmla="*/ 5167900 h 5869465"/>
              <a:gd name="connsiteX185" fmla="*/ 4403989 w 4833822"/>
              <a:gd name="connsiteY185" fmla="*/ 5117727 h 5869465"/>
              <a:gd name="connsiteX186" fmla="*/ 4482833 w 4833822"/>
              <a:gd name="connsiteY186" fmla="*/ 4927784 h 5869465"/>
              <a:gd name="connsiteX187" fmla="*/ 4590350 w 4833822"/>
              <a:gd name="connsiteY187" fmla="*/ 4906282 h 5869465"/>
              <a:gd name="connsiteX188" fmla="*/ 4608265 w 4833822"/>
              <a:gd name="connsiteY188" fmla="*/ 4988708 h 5869465"/>
              <a:gd name="connsiteX189" fmla="*/ 4608265 w 4833822"/>
              <a:gd name="connsiteY189" fmla="*/ 4992290 h 5869465"/>
              <a:gd name="connsiteX190" fmla="*/ 4421909 w 4833822"/>
              <a:gd name="connsiteY190" fmla="*/ 5203735 h 5869465"/>
              <a:gd name="connsiteX191" fmla="*/ 4608265 w 4833822"/>
              <a:gd name="connsiteY191" fmla="*/ 4992290 h 5869465"/>
              <a:gd name="connsiteX192" fmla="*/ 4611852 w 4833822"/>
              <a:gd name="connsiteY192" fmla="*/ 4988708 h 5869465"/>
              <a:gd name="connsiteX193" fmla="*/ 4611852 w 4833822"/>
              <a:gd name="connsiteY193" fmla="*/ 4985126 h 5869465"/>
              <a:gd name="connsiteX194" fmla="*/ 4694279 w 4833822"/>
              <a:gd name="connsiteY194" fmla="*/ 4970788 h 5869465"/>
              <a:gd name="connsiteX195" fmla="*/ 4651275 w 4833822"/>
              <a:gd name="connsiteY195" fmla="*/ 4795184 h 5869465"/>
              <a:gd name="connsiteX196" fmla="*/ 4572429 w 4833822"/>
              <a:gd name="connsiteY196" fmla="*/ 4676916 h 5869465"/>
              <a:gd name="connsiteX197" fmla="*/ 4583181 w 4833822"/>
              <a:gd name="connsiteY197" fmla="*/ 4583739 h 5869465"/>
              <a:gd name="connsiteX198" fmla="*/ 4436247 w 4833822"/>
              <a:gd name="connsiteY198" fmla="*/ 4537152 h 5869465"/>
              <a:gd name="connsiteX199" fmla="*/ 3504459 w 4833822"/>
              <a:gd name="connsiteY199" fmla="*/ 4451138 h 5869465"/>
              <a:gd name="connsiteX200" fmla="*/ 3393360 w 4833822"/>
              <a:gd name="connsiteY200" fmla="*/ 4442627 h 5869465"/>
              <a:gd name="connsiteX201" fmla="*/ 655337 w 4833822"/>
              <a:gd name="connsiteY201" fmla="*/ 4311369 h 5869465"/>
              <a:gd name="connsiteX202" fmla="*/ 637416 w 4833822"/>
              <a:gd name="connsiteY202" fmla="*/ 4368712 h 5869465"/>
              <a:gd name="connsiteX203" fmla="*/ 863200 w 4833822"/>
              <a:gd name="connsiteY203" fmla="*/ 4472641 h 5869465"/>
              <a:gd name="connsiteX204" fmla="*/ 734181 w 4833822"/>
              <a:gd name="connsiteY204" fmla="*/ 4332876 h 5869465"/>
              <a:gd name="connsiteX205" fmla="*/ 655337 w 4833822"/>
              <a:gd name="connsiteY205" fmla="*/ 4311369 h 5869465"/>
              <a:gd name="connsiteX206" fmla="*/ 465399 w 4833822"/>
              <a:gd name="connsiteY206" fmla="*/ 4271952 h 5869465"/>
              <a:gd name="connsiteX207" fmla="*/ 465399 w 4833822"/>
              <a:gd name="connsiteY207" fmla="*/ 4472641 h 5869465"/>
              <a:gd name="connsiteX208" fmla="*/ 501234 w 4833822"/>
              <a:gd name="connsiteY208" fmla="*/ 4529983 h 5869465"/>
              <a:gd name="connsiteX209" fmla="*/ 554990 w 4833822"/>
              <a:gd name="connsiteY209" fmla="*/ 4476228 h 5869465"/>
              <a:gd name="connsiteX210" fmla="*/ 465399 w 4833822"/>
              <a:gd name="connsiteY210" fmla="*/ 4271952 h 5869465"/>
              <a:gd name="connsiteX211" fmla="*/ 4325169 w 4833822"/>
              <a:gd name="connsiteY211" fmla="*/ 4191055 h 5869465"/>
              <a:gd name="connsiteX212" fmla="*/ 3959602 w 4833822"/>
              <a:gd name="connsiteY212" fmla="*/ 4397383 h 5869465"/>
              <a:gd name="connsiteX213" fmla="*/ 4360985 w 4833822"/>
              <a:gd name="connsiteY213" fmla="*/ 4307787 h 5869465"/>
              <a:gd name="connsiteX214" fmla="*/ 4278558 w 4833822"/>
              <a:gd name="connsiteY214" fmla="*/ 4418885 h 5869465"/>
              <a:gd name="connsiteX215" fmla="*/ 4454163 w 4833822"/>
              <a:gd name="connsiteY215" fmla="*/ 4372294 h 5869465"/>
              <a:gd name="connsiteX216" fmla="*/ 4368153 w 4833822"/>
              <a:gd name="connsiteY216" fmla="*/ 4196689 h 5869465"/>
              <a:gd name="connsiteX217" fmla="*/ 4325169 w 4833822"/>
              <a:gd name="connsiteY217" fmla="*/ 4191055 h 5869465"/>
              <a:gd name="connsiteX218" fmla="*/ 4156709 w 4833822"/>
              <a:gd name="connsiteY218" fmla="*/ 4157267 h 5869465"/>
              <a:gd name="connsiteX219" fmla="*/ 3748157 w 4833822"/>
              <a:gd name="connsiteY219" fmla="*/ 4239693 h 5869465"/>
              <a:gd name="connsiteX220" fmla="*/ 3529543 w 4833822"/>
              <a:gd name="connsiteY220" fmla="*/ 4361542 h 5869465"/>
              <a:gd name="connsiteX221" fmla="*/ 3805494 w 4833822"/>
              <a:gd name="connsiteY221" fmla="*/ 4264783 h 5869465"/>
              <a:gd name="connsiteX222" fmla="*/ 4156709 w 4833822"/>
              <a:gd name="connsiteY222" fmla="*/ 4157267 h 5869465"/>
              <a:gd name="connsiteX223" fmla="*/ 399937 w 4833822"/>
              <a:gd name="connsiteY223" fmla="*/ 4113479 h 5869465"/>
              <a:gd name="connsiteX224" fmla="*/ 210944 w 4833822"/>
              <a:gd name="connsiteY224" fmla="*/ 4193107 h 5869465"/>
              <a:gd name="connsiteX225" fmla="*/ 124936 w 4833822"/>
              <a:gd name="connsiteY225" fmla="*/ 4336458 h 5869465"/>
              <a:gd name="connsiteX226" fmla="*/ 275451 w 4833822"/>
              <a:gd name="connsiteY226" fmla="*/ 4329289 h 5869465"/>
              <a:gd name="connsiteX227" fmla="*/ 304127 w 4833822"/>
              <a:gd name="connsiteY227" fmla="*/ 4347209 h 5869465"/>
              <a:gd name="connsiteX228" fmla="*/ 271869 w 4833822"/>
              <a:gd name="connsiteY228" fmla="*/ 4583739 h 5869465"/>
              <a:gd name="connsiteX229" fmla="*/ 311291 w 4833822"/>
              <a:gd name="connsiteY229" fmla="*/ 4426054 h 5869465"/>
              <a:gd name="connsiteX230" fmla="*/ 243203 w 4833822"/>
              <a:gd name="connsiteY230" fmla="*/ 4218191 h 5869465"/>
              <a:gd name="connsiteX231" fmla="*/ 1214409 w 4833822"/>
              <a:gd name="connsiteY231" fmla="*/ 4196689 h 5869465"/>
              <a:gd name="connsiteX232" fmla="*/ 465399 w 4833822"/>
              <a:gd name="connsiteY232" fmla="*/ 4114262 h 5869465"/>
              <a:gd name="connsiteX233" fmla="*/ 399937 w 4833822"/>
              <a:gd name="connsiteY233" fmla="*/ 4113479 h 5869465"/>
              <a:gd name="connsiteX234" fmla="*/ 2524908 w 4833822"/>
              <a:gd name="connsiteY234" fmla="*/ 2979180 h 5869465"/>
              <a:gd name="connsiteX235" fmla="*/ 2732856 w 4833822"/>
              <a:gd name="connsiteY235" fmla="*/ 3621099 h 5869465"/>
              <a:gd name="connsiteX236" fmla="*/ 2775802 w 4833822"/>
              <a:gd name="connsiteY236" fmla="*/ 3691168 h 5869465"/>
              <a:gd name="connsiteX237" fmla="*/ 2823267 w 4833822"/>
              <a:gd name="connsiteY237" fmla="*/ 3614318 h 5869465"/>
              <a:gd name="connsiteX238" fmla="*/ 2879774 w 4833822"/>
              <a:gd name="connsiteY238" fmla="*/ 3404112 h 5869465"/>
              <a:gd name="connsiteX239" fmla="*/ 2920458 w 4833822"/>
              <a:gd name="connsiteY239" fmla="*/ 3937537 h 5869465"/>
              <a:gd name="connsiteX240" fmla="*/ 3132925 w 4833822"/>
              <a:gd name="connsiteY240" fmla="*/ 3878770 h 5869465"/>
              <a:gd name="connsiteX241" fmla="*/ 2879774 w 4833822"/>
              <a:gd name="connsiteY241" fmla="*/ 4253978 h 5869465"/>
              <a:gd name="connsiteX242" fmla="*/ 2131619 w 4833822"/>
              <a:gd name="connsiteY242" fmla="*/ 4201992 h 5869465"/>
              <a:gd name="connsiteX243" fmla="*/ 1894289 w 4833822"/>
              <a:gd name="connsiteY243" fmla="*/ 3851648 h 5869465"/>
              <a:gd name="connsiteX244" fmla="*/ 2075111 w 4833822"/>
              <a:gd name="connsiteY244" fmla="*/ 3939799 h 5869465"/>
              <a:gd name="connsiteX245" fmla="*/ 2086414 w 4833822"/>
              <a:gd name="connsiteY245" fmla="*/ 3424454 h 5869465"/>
              <a:gd name="connsiteX246" fmla="*/ 2163263 w 4833822"/>
              <a:gd name="connsiteY246" fmla="*/ 3569113 h 5869465"/>
              <a:gd name="connsiteX247" fmla="*/ 2224289 w 4833822"/>
              <a:gd name="connsiteY247" fmla="*/ 3614318 h 5869465"/>
              <a:gd name="connsiteX248" fmla="*/ 2242372 w 4833822"/>
              <a:gd name="connsiteY248" fmla="*/ 3551030 h 5869465"/>
              <a:gd name="connsiteX249" fmla="*/ 2524908 w 4833822"/>
              <a:gd name="connsiteY249" fmla="*/ 2979180 h 5869465"/>
              <a:gd name="connsiteX250" fmla="*/ 2540406 w 4833822"/>
              <a:gd name="connsiteY250" fmla="*/ 2171839 h 5869465"/>
              <a:gd name="connsiteX251" fmla="*/ 2092432 w 4833822"/>
              <a:gd name="connsiteY251" fmla="*/ 3078536 h 5869465"/>
              <a:gd name="connsiteX252" fmla="*/ 2063761 w 4833822"/>
              <a:gd name="connsiteY252" fmla="*/ 3178883 h 5869465"/>
              <a:gd name="connsiteX253" fmla="*/ 1967001 w 4833822"/>
              <a:gd name="connsiteY253" fmla="*/ 3107207 h 5869465"/>
              <a:gd name="connsiteX254" fmla="*/ 1845152 w 4833822"/>
              <a:gd name="connsiteY254" fmla="*/ 2877843 h 5869465"/>
              <a:gd name="connsiteX255" fmla="*/ 1827232 w 4833822"/>
              <a:gd name="connsiteY255" fmla="*/ 3694950 h 5869465"/>
              <a:gd name="connsiteX256" fmla="*/ 1540529 w 4833822"/>
              <a:gd name="connsiteY256" fmla="*/ 3555181 h 5869465"/>
              <a:gd name="connsiteX257" fmla="*/ 1916828 w 4833822"/>
              <a:gd name="connsiteY257" fmla="*/ 4110670 h 5869465"/>
              <a:gd name="connsiteX258" fmla="*/ 3103066 w 4833822"/>
              <a:gd name="connsiteY258" fmla="*/ 4193097 h 5869465"/>
              <a:gd name="connsiteX259" fmla="*/ 3504448 w 4833822"/>
              <a:gd name="connsiteY259" fmla="*/ 3598185 h 5869465"/>
              <a:gd name="connsiteX260" fmla="*/ 3167572 w 4833822"/>
              <a:gd name="connsiteY260" fmla="*/ 3691363 h 5869465"/>
              <a:gd name="connsiteX261" fmla="*/ 3103066 w 4833822"/>
              <a:gd name="connsiteY261" fmla="*/ 2845589 h 5869465"/>
              <a:gd name="connsiteX262" fmla="*/ 3013470 w 4833822"/>
              <a:gd name="connsiteY262" fmla="*/ 3178883 h 5869465"/>
              <a:gd name="connsiteX263" fmla="*/ 2938212 w 4833822"/>
              <a:gd name="connsiteY263" fmla="*/ 3300732 h 5869465"/>
              <a:gd name="connsiteX264" fmla="*/ 2870119 w 4833822"/>
              <a:gd name="connsiteY264" fmla="*/ 3189634 h 5869465"/>
              <a:gd name="connsiteX265" fmla="*/ 2540406 w 4833822"/>
              <a:gd name="connsiteY265" fmla="*/ 2171839 h 5869465"/>
              <a:gd name="connsiteX266" fmla="*/ 357884 w 4833822"/>
              <a:gd name="connsiteY266" fmla="*/ 2100168 h 5869465"/>
              <a:gd name="connsiteX267" fmla="*/ 422396 w 4833822"/>
              <a:gd name="connsiteY267" fmla="*/ 2182595 h 5869465"/>
              <a:gd name="connsiteX268" fmla="*/ 522738 w 4833822"/>
              <a:gd name="connsiteY268" fmla="*/ 2684326 h 5869465"/>
              <a:gd name="connsiteX269" fmla="*/ 490485 w 4833822"/>
              <a:gd name="connsiteY269" fmla="*/ 2824096 h 5869465"/>
              <a:gd name="connsiteX270" fmla="*/ 386555 w 4833822"/>
              <a:gd name="connsiteY270" fmla="*/ 2723749 h 5869465"/>
              <a:gd name="connsiteX271" fmla="*/ 286208 w 4833822"/>
              <a:gd name="connsiteY271" fmla="*/ 2182595 h 5869465"/>
              <a:gd name="connsiteX272" fmla="*/ 357884 w 4833822"/>
              <a:gd name="connsiteY272" fmla="*/ 2100168 h 5869465"/>
              <a:gd name="connsiteX273" fmla="*/ 4036204 w 4833822"/>
              <a:gd name="connsiteY273" fmla="*/ 682777 h 5869465"/>
              <a:gd name="connsiteX274" fmla="*/ 4110123 w 4833822"/>
              <a:gd name="connsiteY274" fmla="*/ 745492 h 5869465"/>
              <a:gd name="connsiteX275" fmla="*/ 4063531 w 4833822"/>
              <a:gd name="connsiteY275" fmla="*/ 1555436 h 5869465"/>
              <a:gd name="connsiteX276" fmla="*/ 3938100 w 4833822"/>
              <a:gd name="connsiteY276" fmla="*/ 1243642 h 5869465"/>
              <a:gd name="connsiteX277" fmla="*/ 3970353 w 4833822"/>
              <a:gd name="connsiteY277" fmla="*/ 749079 h 5869465"/>
              <a:gd name="connsiteX278" fmla="*/ 4036204 w 4833822"/>
              <a:gd name="connsiteY278" fmla="*/ 682777 h 5869465"/>
              <a:gd name="connsiteX279" fmla="*/ 915320 w 4833822"/>
              <a:gd name="connsiteY279" fmla="*/ 424348 h 5869465"/>
              <a:gd name="connsiteX280" fmla="*/ 1020430 w 4833822"/>
              <a:gd name="connsiteY280" fmla="*/ 1105110 h 5869465"/>
              <a:gd name="connsiteX281" fmla="*/ 811383 w 4833822"/>
              <a:gd name="connsiteY281" fmla="*/ 1065524 h 5869465"/>
              <a:gd name="connsiteX282" fmla="*/ 915320 w 4833822"/>
              <a:gd name="connsiteY282" fmla="*/ 424348 h 5869465"/>
              <a:gd name="connsiteX283" fmla="*/ 2476926 w 4833822"/>
              <a:gd name="connsiteY283" fmla="*/ 91182 h 5869465"/>
              <a:gd name="connsiteX284" fmla="*/ 2908975 w 4833822"/>
              <a:gd name="connsiteY284" fmla="*/ 476896 h 5869465"/>
              <a:gd name="connsiteX285" fmla="*/ 3113822 w 4833822"/>
              <a:gd name="connsiteY285" fmla="*/ 1526760 h 5869465"/>
              <a:gd name="connsiteX286" fmla="*/ 3282263 w 4833822"/>
              <a:gd name="connsiteY286" fmla="*/ 845838 h 5869465"/>
              <a:gd name="connsiteX287" fmla="*/ 3257173 w 4833822"/>
              <a:gd name="connsiteY287" fmla="*/ 706069 h 5869465"/>
              <a:gd name="connsiteX288" fmla="*/ 3278681 w 4833822"/>
              <a:gd name="connsiteY288" fmla="*/ 616473 h 5869465"/>
              <a:gd name="connsiteX289" fmla="*/ 3361107 w 4833822"/>
              <a:gd name="connsiteY289" fmla="*/ 673816 h 5869465"/>
              <a:gd name="connsiteX290" fmla="*/ 3884339 w 4833822"/>
              <a:gd name="connsiteY290" fmla="*/ 1985486 h 5869465"/>
              <a:gd name="connsiteX291" fmla="*/ 3776823 w 4833822"/>
              <a:gd name="connsiteY291" fmla="*/ 2605481 h 5869465"/>
              <a:gd name="connsiteX292" fmla="*/ 4002606 w 4833822"/>
              <a:gd name="connsiteY292" fmla="*/ 2386872 h 5869465"/>
              <a:gd name="connsiteX293" fmla="*/ 4059943 w 4833822"/>
              <a:gd name="connsiteY293" fmla="*/ 2322361 h 5869465"/>
              <a:gd name="connsiteX294" fmla="*/ 4117286 w 4833822"/>
              <a:gd name="connsiteY294" fmla="*/ 2397623 h 5869465"/>
              <a:gd name="connsiteX295" fmla="*/ 4131625 w 4833822"/>
              <a:gd name="connsiteY295" fmla="*/ 3211145 h 5869465"/>
              <a:gd name="connsiteX296" fmla="*/ 3755321 w 4833822"/>
              <a:gd name="connsiteY296" fmla="*/ 4042587 h 5869465"/>
              <a:gd name="connsiteX297" fmla="*/ 3723067 w 4833822"/>
              <a:gd name="connsiteY297" fmla="*/ 4117844 h 5869465"/>
              <a:gd name="connsiteX298" fmla="*/ 4099366 w 4833822"/>
              <a:gd name="connsiteY298" fmla="*/ 4056920 h 5869465"/>
              <a:gd name="connsiteX299" fmla="*/ 4550927 w 4833822"/>
              <a:gd name="connsiteY299" fmla="*/ 4408134 h 5869465"/>
              <a:gd name="connsiteX300" fmla="*/ 4604683 w 4833822"/>
              <a:gd name="connsiteY300" fmla="*/ 4508481 h 5869465"/>
              <a:gd name="connsiteX301" fmla="*/ 4576011 w 4833822"/>
              <a:gd name="connsiteY301" fmla="*/ 5350674 h 5869465"/>
              <a:gd name="connsiteX302" fmla="*/ 4432660 w 4833822"/>
              <a:gd name="connsiteY302" fmla="*/ 5411598 h 5869465"/>
              <a:gd name="connsiteX303" fmla="*/ 3999019 w 4833822"/>
              <a:gd name="connsiteY303" fmla="*/ 5644545 h 5869465"/>
              <a:gd name="connsiteX304" fmla="*/ 3192667 w 4833822"/>
              <a:gd name="connsiteY304" fmla="*/ 5576452 h 5869465"/>
              <a:gd name="connsiteX305" fmla="*/ 2662265 w 4833822"/>
              <a:gd name="connsiteY305" fmla="*/ 4945704 h 5869465"/>
              <a:gd name="connsiteX306" fmla="*/ 2680186 w 4833822"/>
              <a:gd name="connsiteY306" fmla="*/ 5264660 h 5869465"/>
              <a:gd name="connsiteX307" fmla="*/ 2655096 w 4833822"/>
              <a:gd name="connsiteY307" fmla="*/ 5576452 h 5869465"/>
              <a:gd name="connsiteX308" fmla="*/ 2063771 w 4833822"/>
              <a:gd name="connsiteY308" fmla="*/ 5863154 h 5869465"/>
              <a:gd name="connsiteX309" fmla="*/ 1827242 w 4833822"/>
              <a:gd name="connsiteY309" fmla="*/ 5812981 h 5869465"/>
              <a:gd name="connsiteX310" fmla="*/ 1594295 w 4833822"/>
              <a:gd name="connsiteY310" fmla="*/ 5271829 h 5869465"/>
              <a:gd name="connsiteX311" fmla="*/ 1952673 w 4833822"/>
              <a:gd name="connsiteY311" fmla="*/ 4737841 h 5869465"/>
              <a:gd name="connsiteX312" fmla="*/ 2020761 w 4833822"/>
              <a:gd name="connsiteY312" fmla="*/ 4605241 h 5869465"/>
              <a:gd name="connsiteX313" fmla="*/ 1841575 w 4833822"/>
              <a:gd name="connsiteY313" fmla="*/ 4748592 h 5869465"/>
              <a:gd name="connsiteX314" fmla="*/ 884697 w 4833822"/>
              <a:gd name="connsiteY314" fmla="*/ 5494025 h 5869465"/>
              <a:gd name="connsiteX315" fmla="*/ 547826 w 4833822"/>
              <a:gd name="connsiteY315" fmla="*/ 5526278 h 5869465"/>
              <a:gd name="connsiteX316" fmla="*/ 357883 w 4833822"/>
              <a:gd name="connsiteY316" fmla="*/ 5468941 h 5869465"/>
              <a:gd name="connsiteX317" fmla="*/ 89095 w 4833822"/>
              <a:gd name="connsiteY317" fmla="*/ 5042464 h 5869465"/>
              <a:gd name="connsiteX318" fmla="*/ 46091 w 4833822"/>
              <a:gd name="connsiteY318" fmla="*/ 4691255 h 5869465"/>
              <a:gd name="connsiteX319" fmla="*/ 440310 w 4833822"/>
              <a:gd name="connsiteY319" fmla="*/ 4042587 h 5869465"/>
              <a:gd name="connsiteX320" fmla="*/ 1020884 w 4833822"/>
              <a:gd name="connsiteY320" fmla="*/ 4092760 h 5869465"/>
              <a:gd name="connsiteX321" fmla="*/ 798688 w 4833822"/>
              <a:gd name="connsiteY321" fmla="*/ 3920738 h 5869465"/>
              <a:gd name="connsiteX322" fmla="*/ 766435 w 4833822"/>
              <a:gd name="connsiteY322" fmla="*/ 3863395 h 5869465"/>
              <a:gd name="connsiteX323" fmla="*/ 838110 w 4833822"/>
              <a:gd name="connsiteY323" fmla="*/ 3841893 h 5869465"/>
              <a:gd name="connsiteX324" fmla="*/ 1060306 w 4833822"/>
              <a:gd name="connsiteY324" fmla="*/ 3935071 h 5869465"/>
              <a:gd name="connsiteX325" fmla="*/ 777186 w 4833822"/>
              <a:gd name="connsiteY325" fmla="*/ 3436923 h 5869465"/>
              <a:gd name="connsiteX326" fmla="*/ 723430 w 4833822"/>
              <a:gd name="connsiteY326" fmla="*/ 2902940 h 5869465"/>
              <a:gd name="connsiteX327" fmla="*/ 727012 w 4833822"/>
              <a:gd name="connsiteY327" fmla="*/ 2204099 h 5869465"/>
              <a:gd name="connsiteX328" fmla="*/ 762853 w 4833822"/>
              <a:gd name="connsiteY328" fmla="*/ 2071499 h 5869465"/>
              <a:gd name="connsiteX329" fmla="*/ 1017302 w 4833822"/>
              <a:gd name="connsiteY329" fmla="*/ 2372534 h 5869465"/>
              <a:gd name="connsiteX330" fmla="*/ 1139151 w 4833822"/>
              <a:gd name="connsiteY330" fmla="*/ 2411956 h 5869465"/>
              <a:gd name="connsiteX331" fmla="*/ 1110480 w 4833822"/>
              <a:gd name="connsiteY331" fmla="*/ 2300858 h 5869465"/>
              <a:gd name="connsiteX332" fmla="*/ 1135564 w 4833822"/>
              <a:gd name="connsiteY332" fmla="*/ 1412080 h 5869465"/>
              <a:gd name="connsiteX333" fmla="*/ 1493942 w 4833822"/>
              <a:gd name="connsiteY333" fmla="*/ 752660 h 5869465"/>
              <a:gd name="connsiteX334" fmla="*/ 1547703 w 4833822"/>
              <a:gd name="connsiteY334" fmla="*/ 698905 h 5869465"/>
              <a:gd name="connsiteX335" fmla="*/ 1597877 w 4833822"/>
              <a:gd name="connsiteY335" fmla="*/ 792083 h 5869465"/>
              <a:gd name="connsiteX336" fmla="*/ 2070940 w 4833822"/>
              <a:gd name="connsiteY336" fmla="*/ 1566182 h 5869465"/>
              <a:gd name="connsiteX337" fmla="*/ 1926239 w 4833822"/>
              <a:gd name="connsiteY337" fmla="*/ 827355 h 5869465"/>
              <a:gd name="connsiteX338" fmla="*/ 2257661 w 4833822"/>
              <a:gd name="connsiteY338" fmla="*/ 146852 h 5869465"/>
              <a:gd name="connsiteX339" fmla="*/ 2476926 w 4833822"/>
              <a:gd name="connsiteY339" fmla="*/ 91182 h 5869465"/>
              <a:gd name="connsiteX0" fmla="*/ 2144854 w 4833822"/>
              <a:gd name="connsiteY0" fmla="*/ 5515446 h 5889095"/>
              <a:gd name="connsiteX1" fmla="*/ 2053020 w 4833822"/>
              <a:gd name="connsiteY1" fmla="*/ 5524406 h 5889095"/>
              <a:gd name="connsiteX2" fmla="*/ 1959837 w 4833822"/>
              <a:gd name="connsiteY2" fmla="*/ 5599664 h 5889095"/>
              <a:gd name="connsiteX3" fmla="*/ 2045851 w 4833822"/>
              <a:gd name="connsiteY3" fmla="*/ 5717931 h 5889095"/>
              <a:gd name="connsiteX4" fmla="*/ 2042269 w 4833822"/>
              <a:gd name="connsiteY4" fmla="*/ 5621166 h 5889095"/>
              <a:gd name="connsiteX5" fmla="*/ 2106775 w 4833822"/>
              <a:gd name="connsiteY5" fmla="*/ 5556659 h 5889095"/>
              <a:gd name="connsiteX6" fmla="*/ 2128277 w 4833822"/>
              <a:gd name="connsiteY6" fmla="*/ 5628335 h 5889095"/>
              <a:gd name="connsiteX7" fmla="*/ 2164118 w 4833822"/>
              <a:gd name="connsiteY7" fmla="*/ 5678508 h 5889095"/>
              <a:gd name="connsiteX8" fmla="*/ 2232206 w 4833822"/>
              <a:gd name="connsiteY8" fmla="*/ 5642673 h 5889095"/>
              <a:gd name="connsiteX9" fmla="*/ 2228624 w 4833822"/>
              <a:gd name="connsiteY9" fmla="*/ 5549490 h 5889095"/>
              <a:gd name="connsiteX10" fmla="*/ 2144854 w 4833822"/>
              <a:gd name="connsiteY10" fmla="*/ 5515446 h 5889095"/>
              <a:gd name="connsiteX11" fmla="*/ 2508163 w 4833822"/>
              <a:gd name="connsiteY11" fmla="*/ 5484984 h 5889095"/>
              <a:gd name="connsiteX12" fmla="*/ 2407811 w 4833822"/>
              <a:gd name="connsiteY12" fmla="*/ 5793194 h 5889095"/>
              <a:gd name="connsiteX13" fmla="*/ 2508163 w 4833822"/>
              <a:gd name="connsiteY13" fmla="*/ 5484984 h 5889095"/>
              <a:gd name="connsiteX14" fmla="*/ 2215080 w 4833822"/>
              <a:gd name="connsiteY14" fmla="*/ 5400449 h 5889095"/>
              <a:gd name="connsiteX15" fmla="*/ 2171282 w 4833822"/>
              <a:gd name="connsiteY15" fmla="*/ 5406139 h 5889095"/>
              <a:gd name="connsiteX16" fmla="*/ 2350473 w 4833822"/>
              <a:gd name="connsiteY16" fmla="*/ 5685678 h 5889095"/>
              <a:gd name="connsiteX17" fmla="*/ 2393478 w 4833822"/>
              <a:gd name="connsiteY17" fmla="*/ 5502904 h 5889095"/>
              <a:gd name="connsiteX18" fmla="*/ 2252871 w 4833822"/>
              <a:gd name="connsiteY18" fmla="*/ 5401604 h 5889095"/>
              <a:gd name="connsiteX19" fmla="*/ 2215080 w 4833822"/>
              <a:gd name="connsiteY19" fmla="*/ 5400449 h 5889095"/>
              <a:gd name="connsiteX20" fmla="*/ 3767359 w 4833822"/>
              <a:gd name="connsiteY20" fmla="*/ 5281491 h 5889095"/>
              <a:gd name="connsiteX21" fmla="*/ 3913003 w 4833822"/>
              <a:gd name="connsiteY21" fmla="*/ 5363134 h 5889095"/>
              <a:gd name="connsiteX22" fmla="*/ 3930923 w 4833822"/>
              <a:gd name="connsiteY22" fmla="*/ 5388223 h 5889095"/>
              <a:gd name="connsiteX23" fmla="*/ 3923759 w 4833822"/>
              <a:gd name="connsiteY23" fmla="*/ 5413308 h 5889095"/>
              <a:gd name="connsiteX24" fmla="*/ 3672890 w 4833822"/>
              <a:gd name="connsiteY24" fmla="*/ 5395387 h 5889095"/>
              <a:gd name="connsiteX25" fmla="*/ 3672890 w 4833822"/>
              <a:gd name="connsiteY25" fmla="*/ 5327298 h 5889095"/>
              <a:gd name="connsiteX26" fmla="*/ 3708731 w 4833822"/>
              <a:gd name="connsiteY26" fmla="*/ 5302209 h 5889095"/>
              <a:gd name="connsiteX27" fmla="*/ 3767359 w 4833822"/>
              <a:gd name="connsiteY27" fmla="*/ 5281491 h 5889095"/>
              <a:gd name="connsiteX28" fmla="*/ 3779366 w 4833822"/>
              <a:gd name="connsiteY28" fmla="*/ 5241680 h 5889095"/>
              <a:gd name="connsiteX29" fmla="*/ 3637059 w 4833822"/>
              <a:gd name="connsiteY29" fmla="*/ 5266375 h 5889095"/>
              <a:gd name="connsiteX30" fmla="*/ 3497289 w 4833822"/>
              <a:gd name="connsiteY30" fmla="*/ 5449143 h 5889095"/>
              <a:gd name="connsiteX31" fmla="*/ 3615557 w 4833822"/>
              <a:gd name="connsiteY31" fmla="*/ 5391806 h 5889095"/>
              <a:gd name="connsiteX32" fmla="*/ 3852086 w 4833822"/>
              <a:gd name="connsiteY32" fmla="*/ 5549490 h 5889095"/>
              <a:gd name="connsiteX33" fmla="*/ 3952433 w 4833822"/>
              <a:gd name="connsiteY33" fmla="*/ 5377468 h 5889095"/>
              <a:gd name="connsiteX34" fmla="*/ 3945496 w 4833822"/>
              <a:gd name="connsiteY34" fmla="*/ 5360663 h 5889095"/>
              <a:gd name="connsiteX35" fmla="*/ 3938093 w 4833822"/>
              <a:gd name="connsiteY35" fmla="*/ 5360663 h 5889095"/>
              <a:gd name="connsiteX36" fmla="*/ 3927341 w 4833822"/>
              <a:gd name="connsiteY36" fmla="*/ 5360663 h 5889095"/>
              <a:gd name="connsiteX37" fmla="*/ 3909418 w 4833822"/>
              <a:gd name="connsiteY37" fmla="*/ 5355956 h 5889095"/>
              <a:gd name="connsiteX38" fmla="*/ 3920171 w 4833822"/>
              <a:gd name="connsiteY38" fmla="*/ 5355956 h 5889095"/>
              <a:gd name="connsiteX39" fmla="*/ 3945252 w 4833822"/>
              <a:gd name="connsiteY39" fmla="*/ 5360073 h 5889095"/>
              <a:gd name="connsiteX40" fmla="*/ 3928739 w 4833822"/>
              <a:gd name="connsiteY40" fmla="*/ 5320073 h 5889095"/>
              <a:gd name="connsiteX41" fmla="*/ 3822967 w 4833822"/>
              <a:gd name="connsiteY41" fmla="*/ 5243975 h 5889095"/>
              <a:gd name="connsiteX42" fmla="*/ 3779366 w 4833822"/>
              <a:gd name="connsiteY42" fmla="*/ 5241680 h 5889095"/>
              <a:gd name="connsiteX43" fmla="*/ 4196131 w 4833822"/>
              <a:gd name="connsiteY43" fmla="*/ 5097934 h 5889095"/>
              <a:gd name="connsiteX44" fmla="*/ 4235548 w 4833822"/>
              <a:gd name="connsiteY44" fmla="*/ 5327299 h 5889095"/>
              <a:gd name="connsiteX45" fmla="*/ 4454163 w 4833822"/>
              <a:gd name="connsiteY45" fmla="*/ 5330881 h 5889095"/>
              <a:gd name="connsiteX46" fmla="*/ 4196131 w 4833822"/>
              <a:gd name="connsiteY46" fmla="*/ 5097934 h 5889095"/>
              <a:gd name="connsiteX47" fmla="*/ 1174995 w 4833822"/>
              <a:gd name="connsiteY47" fmla="*/ 4782556 h 5889095"/>
              <a:gd name="connsiteX48" fmla="*/ 1250253 w 4833822"/>
              <a:gd name="connsiteY48" fmla="*/ 4829148 h 5889095"/>
              <a:gd name="connsiteX49" fmla="*/ 1035224 w 4833822"/>
              <a:gd name="connsiteY49" fmla="*/ 4940241 h 5889095"/>
              <a:gd name="connsiteX50" fmla="*/ 981463 w 4833822"/>
              <a:gd name="connsiteY50" fmla="*/ 4915157 h 5889095"/>
              <a:gd name="connsiteX51" fmla="*/ 1174995 w 4833822"/>
              <a:gd name="connsiteY51" fmla="*/ 4782556 h 5889095"/>
              <a:gd name="connsiteX52" fmla="*/ 3960412 w 4833822"/>
              <a:gd name="connsiteY52" fmla="*/ 4753281 h 5889095"/>
              <a:gd name="connsiteX53" fmla="*/ 4095776 w 4833822"/>
              <a:gd name="connsiteY53" fmla="*/ 4811226 h 5889095"/>
              <a:gd name="connsiteX54" fmla="*/ 4052767 w 4833822"/>
              <a:gd name="connsiteY54" fmla="*/ 4839896 h 5889095"/>
              <a:gd name="connsiteX55" fmla="*/ 3852081 w 4833822"/>
              <a:gd name="connsiteY55" fmla="*/ 4807645 h 5889095"/>
              <a:gd name="connsiteX56" fmla="*/ 3859245 w 4833822"/>
              <a:gd name="connsiteY56" fmla="*/ 4771806 h 5889095"/>
              <a:gd name="connsiteX57" fmla="*/ 3917370 w 4833822"/>
              <a:gd name="connsiteY57" fmla="*/ 4754281 h 5889095"/>
              <a:gd name="connsiteX58" fmla="*/ 3960412 w 4833822"/>
              <a:gd name="connsiteY58" fmla="*/ 4753281 h 5889095"/>
              <a:gd name="connsiteX59" fmla="*/ 2177948 w 4833822"/>
              <a:gd name="connsiteY59" fmla="*/ 4659031 h 5889095"/>
              <a:gd name="connsiteX60" fmla="*/ 2146198 w 4833822"/>
              <a:gd name="connsiteY60" fmla="*/ 4682213 h 5889095"/>
              <a:gd name="connsiteX61" fmla="*/ 1680303 w 4833822"/>
              <a:gd name="connsiteY61" fmla="*/ 5381055 h 5889095"/>
              <a:gd name="connsiteX62" fmla="*/ 1762730 w 4833822"/>
              <a:gd name="connsiteY62" fmla="*/ 5743015 h 5889095"/>
              <a:gd name="connsiteX63" fmla="*/ 1802152 w 4833822"/>
              <a:gd name="connsiteY63" fmla="*/ 5463482 h 5889095"/>
              <a:gd name="connsiteX64" fmla="*/ 2081691 w 4833822"/>
              <a:gd name="connsiteY64" fmla="*/ 5305792 h 5889095"/>
              <a:gd name="connsiteX65" fmla="*/ 1845157 w 4833822"/>
              <a:gd name="connsiteY65" fmla="*/ 5388219 h 5889095"/>
              <a:gd name="connsiteX66" fmla="*/ 1744810 w 4833822"/>
              <a:gd name="connsiteY66" fmla="*/ 5359553 h 5889095"/>
              <a:gd name="connsiteX67" fmla="*/ 2060189 w 4833822"/>
              <a:gd name="connsiteY67" fmla="*/ 5205450 h 5889095"/>
              <a:gd name="connsiteX68" fmla="*/ 2178451 w 4833822"/>
              <a:gd name="connsiteY68" fmla="*/ 5144520 h 5889095"/>
              <a:gd name="connsiteX69" fmla="*/ 2293136 w 4833822"/>
              <a:gd name="connsiteY69" fmla="*/ 4678631 h 5889095"/>
              <a:gd name="connsiteX70" fmla="*/ 1999259 w 4833822"/>
              <a:gd name="connsiteY70" fmla="*/ 5094352 h 5889095"/>
              <a:gd name="connsiteX71" fmla="*/ 2196371 w 4833822"/>
              <a:gd name="connsiteY71" fmla="*/ 4664293 h 5889095"/>
              <a:gd name="connsiteX72" fmla="*/ 2177948 w 4833822"/>
              <a:gd name="connsiteY72" fmla="*/ 4659031 h 5889095"/>
              <a:gd name="connsiteX73" fmla="*/ 2511745 w 4833822"/>
              <a:gd name="connsiteY73" fmla="*/ 4646378 h 5889095"/>
              <a:gd name="connsiteX74" fmla="*/ 2482010 w 4833822"/>
              <a:gd name="connsiteY74" fmla="*/ 4874674 h 5889095"/>
              <a:gd name="connsiteX75" fmla="*/ 2486655 w 4833822"/>
              <a:gd name="connsiteY75" fmla="*/ 4940239 h 5889095"/>
              <a:gd name="connsiteX76" fmla="*/ 2514429 w 4833822"/>
              <a:gd name="connsiteY76" fmla="*/ 4955918 h 5889095"/>
              <a:gd name="connsiteX77" fmla="*/ 2526077 w 4833822"/>
              <a:gd name="connsiteY77" fmla="*/ 4979664 h 5889095"/>
              <a:gd name="connsiteX78" fmla="*/ 2486655 w 4833822"/>
              <a:gd name="connsiteY78" fmla="*/ 4940242 h 5889095"/>
              <a:gd name="connsiteX79" fmla="*/ 2486655 w 4833822"/>
              <a:gd name="connsiteY79" fmla="*/ 4940245 h 5889095"/>
              <a:gd name="connsiteX80" fmla="*/ 2440069 w 4833822"/>
              <a:gd name="connsiteY80" fmla="*/ 5216201 h 5889095"/>
              <a:gd name="connsiteX81" fmla="*/ 2375563 w 4833822"/>
              <a:gd name="connsiteY81" fmla="*/ 4778973 h 5889095"/>
              <a:gd name="connsiteX82" fmla="*/ 2296718 w 4833822"/>
              <a:gd name="connsiteY82" fmla="*/ 5148108 h 5889095"/>
              <a:gd name="connsiteX83" fmla="*/ 2429318 w 4833822"/>
              <a:gd name="connsiteY83" fmla="*/ 5269957 h 5889095"/>
              <a:gd name="connsiteX84" fmla="*/ 2493825 w 4833822"/>
              <a:gd name="connsiteY84" fmla="*/ 5169610 h 5889095"/>
              <a:gd name="connsiteX85" fmla="*/ 2529665 w 4833822"/>
              <a:gd name="connsiteY85" fmla="*/ 4979667 h 5889095"/>
              <a:gd name="connsiteX86" fmla="*/ 2511745 w 4833822"/>
              <a:gd name="connsiteY86" fmla="*/ 4646378 h 5889095"/>
              <a:gd name="connsiteX87" fmla="*/ 2808528 w 4833822"/>
              <a:gd name="connsiteY87" fmla="*/ 4643912 h 5889095"/>
              <a:gd name="connsiteX88" fmla="*/ 2784115 w 4833822"/>
              <a:gd name="connsiteY88" fmla="*/ 4657129 h 5889095"/>
              <a:gd name="connsiteX89" fmla="*/ 2798448 w 4833822"/>
              <a:gd name="connsiteY89" fmla="*/ 4732387 h 5889095"/>
              <a:gd name="connsiteX90" fmla="*/ 2880875 w 4833822"/>
              <a:gd name="connsiteY90" fmla="*/ 4847067 h 5889095"/>
              <a:gd name="connsiteX91" fmla="*/ 3142493 w 4833822"/>
              <a:gd name="connsiteY91" fmla="*/ 5176779 h 5889095"/>
              <a:gd name="connsiteX92" fmla="*/ 2891625 w 4833822"/>
              <a:gd name="connsiteY92" fmla="*/ 5011920 h 5889095"/>
              <a:gd name="connsiteX93" fmla="*/ 2683768 w 4833822"/>
              <a:gd name="connsiteY93" fmla="*/ 4768222 h 5889095"/>
              <a:gd name="connsiteX94" fmla="*/ 2651515 w 4833822"/>
              <a:gd name="connsiteY94" fmla="*/ 4793311 h 5889095"/>
              <a:gd name="connsiteX95" fmla="*/ 2866541 w 4833822"/>
              <a:gd name="connsiteY95" fmla="*/ 5037010 h 5889095"/>
              <a:gd name="connsiteX96" fmla="*/ 3389773 w 4833822"/>
              <a:gd name="connsiteY96" fmla="*/ 5635504 h 5889095"/>
              <a:gd name="connsiteX97" fmla="*/ 3637059 w 4833822"/>
              <a:gd name="connsiteY97" fmla="*/ 5678508 h 5889095"/>
              <a:gd name="connsiteX98" fmla="*/ 3246422 w 4833822"/>
              <a:gd name="connsiteY98" fmla="*/ 5309379 h 5889095"/>
              <a:gd name="connsiteX99" fmla="*/ 3400524 w 4833822"/>
              <a:gd name="connsiteY99" fmla="*/ 5359553 h 5889095"/>
              <a:gd name="connsiteX100" fmla="*/ 3336018 w 4833822"/>
              <a:gd name="connsiteY100" fmla="*/ 5212614 h 5889095"/>
              <a:gd name="connsiteX101" fmla="*/ 3095901 w 4833822"/>
              <a:gd name="connsiteY101" fmla="*/ 4951001 h 5889095"/>
              <a:gd name="connsiteX102" fmla="*/ 2862954 w 4833822"/>
              <a:gd name="connsiteY102" fmla="*/ 4682213 h 5889095"/>
              <a:gd name="connsiteX103" fmla="*/ 2808528 w 4833822"/>
              <a:gd name="connsiteY103" fmla="*/ 4643912 h 5889095"/>
              <a:gd name="connsiteX104" fmla="*/ 1587125 w 4833822"/>
              <a:gd name="connsiteY104" fmla="*/ 4599787 h 5889095"/>
              <a:gd name="connsiteX105" fmla="*/ 798688 w 4833822"/>
              <a:gd name="connsiteY105" fmla="*/ 4807650 h 5889095"/>
              <a:gd name="connsiteX106" fmla="*/ 780768 w 4833822"/>
              <a:gd name="connsiteY106" fmla="*/ 5431228 h 5889095"/>
              <a:gd name="connsiteX107" fmla="*/ 791519 w 4833822"/>
              <a:gd name="connsiteY107" fmla="*/ 5237704 h 5889095"/>
              <a:gd name="connsiteX108" fmla="*/ 709092 w 4833822"/>
              <a:gd name="connsiteY108" fmla="*/ 4875738 h 5889095"/>
              <a:gd name="connsiteX109" fmla="*/ 368634 w 4833822"/>
              <a:gd name="connsiteY109" fmla="*/ 4886489 h 5889095"/>
              <a:gd name="connsiteX110" fmla="*/ 332793 w 4833822"/>
              <a:gd name="connsiteY110" fmla="*/ 4911579 h 5889095"/>
              <a:gd name="connsiteX111" fmla="*/ 368634 w 4833822"/>
              <a:gd name="connsiteY111" fmla="*/ 4925912 h 5889095"/>
              <a:gd name="connsiteX112" fmla="*/ 350714 w 4833822"/>
              <a:gd name="connsiteY112" fmla="*/ 5226952 h 5889095"/>
              <a:gd name="connsiteX113" fmla="*/ 447479 w 4833822"/>
              <a:gd name="connsiteY113" fmla="*/ 5291459 h 5889095"/>
              <a:gd name="connsiteX114" fmla="*/ 486896 w 4833822"/>
              <a:gd name="connsiteY114" fmla="*/ 5191112 h 5889095"/>
              <a:gd name="connsiteX115" fmla="*/ 468981 w 4833822"/>
              <a:gd name="connsiteY115" fmla="*/ 5072845 h 5889095"/>
              <a:gd name="connsiteX116" fmla="*/ 372216 w 4833822"/>
              <a:gd name="connsiteY116" fmla="*/ 5180361 h 5889095"/>
              <a:gd name="connsiteX117" fmla="*/ 382967 w 4833822"/>
              <a:gd name="connsiteY117" fmla="*/ 5029840 h 5889095"/>
              <a:gd name="connsiteX118" fmla="*/ 497647 w 4833822"/>
              <a:gd name="connsiteY118" fmla="*/ 4990418 h 5889095"/>
              <a:gd name="connsiteX119" fmla="*/ 569323 w 4833822"/>
              <a:gd name="connsiteY119" fmla="*/ 5105103 h 5889095"/>
              <a:gd name="connsiteX120" fmla="*/ 580074 w 4833822"/>
              <a:gd name="connsiteY120" fmla="*/ 5316543 h 5889095"/>
              <a:gd name="connsiteX121" fmla="*/ 612332 w 4833822"/>
              <a:gd name="connsiteY121" fmla="*/ 5072845 h 5889095"/>
              <a:gd name="connsiteX122" fmla="*/ 497647 w 4833822"/>
              <a:gd name="connsiteY122" fmla="*/ 4839898 h 5889095"/>
              <a:gd name="connsiteX123" fmla="*/ 730594 w 4833822"/>
              <a:gd name="connsiteY123" fmla="*/ 5244867 h 5889095"/>
              <a:gd name="connsiteX124" fmla="*/ 547826 w 4833822"/>
              <a:gd name="connsiteY124" fmla="*/ 5409726 h 5889095"/>
              <a:gd name="connsiteX125" fmla="*/ 834528 w 4833822"/>
              <a:gd name="connsiteY125" fmla="*/ 5441979 h 5889095"/>
              <a:gd name="connsiteX126" fmla="*/ 1533370 w 4833822"/>
              <a:gd name="connsiteY126" fmla="*/ 4925912 h 5889095"/>
              <a:gd name="connsiteX127" fmla="*/ 1633712 w 4833822"/>
              <a:gd name="connsiteY127" fmla="*/ 4793311 h 5889095"/>
              <a:gd name="connsiteX128" fmla="*/ 1142733 w 4833822"/>
              <a:gd name="connsiteY128" fmla="*/ 5108685 h 5889095"/>
              <a:gd name="connsiteX129" fmla="*/ 1031635 w 4833822"/>
              <a:gd name="connsiteY129" fmla="*/ 5137357 h 5889095"/>
              <a:gd name="connsiteX130" fmla="*/ 1096142 w 4833822"/>
              <a:gd name="connsiteY130" fmla="*/ 5037010 h 5889095"/>
              <a:gd name="connsiteX131" fmla="*/ 1587125 w 4833822"/>
              <a:gd name="connsiteY131" fmla="*/ 4599787 h 5889095"/>
              <a:gd name="connsiteX132" fmla="*/ 3072607 w 4833822"/>
              <a:gd name="connsiteY132" fmla="*/ 4590827 h 5889095"/>
              <a:gd name="connsiteX133" fmla="*/ 2988391 w 4833822"/>
              <a:gd name="connsiteY133" fmla="*/ 4624871 h 5889095"/>
              <a:gd name="connsiteX134" fmla="*/ 3038564 w 4833822"/>
              <a:gd name="connsiteY134" fmla="*/ 4735969 h 5889095"/>
              <a:gd name="connsiteX135" fmla="*/ 3407693 w 4833822"/>
              <a:gd name="connsiteY135" fmla="*/ 5151690 h 5889095"/>
              <a:gd name="connsiteX136" fmla="*/ 3576134 w 4833822"/>
              <a:gd name="connsiteY136" fmla="*/ 5191112 h 5889095"/>
              <a:gd name="connsiteX137" fmla="*/ 4002606 w 4833822"/>
              <a:gd name="connsiteY137" fmla="*/ 5295041 h 5889095"/>
              <a:gd name="connsiteX138" fmla="*/ 4124455 w 4833822"/>
              <a:gd name="connsiteY138" fmla="*/ 5377468 h 5889095"/>
              <a:gd name="connsiteX139" fmla="*/ 3586885 w 4833822"/>
              <a:gd name="connsiteY139" fmla="*/ 4829147 h 5889095"/>
              <a:gd name="connsiteX140" fmla="*/ 3339600 w 4833822"/>
              <a:gd name="connsiteY140" fmla="*/ 4685795 h 5889095"/>
              <a:gd name="connsiteX141" fmla="*/ 3551045 w 4833822"/>
              <a:gd name="connsiteY141" fmla="*/ 4861405 h 5889095"/>
              <a:gd name="connsiteX142" fmla="*/ 3658561 w 4833822"/>
              <a:gd name="connsiteY142" fmla="*/ 5044179 h 5889095"/>
              <a:gd name="connsiteX143" fmla="*/ 3536712 w 4833822"/>
              <a:gd name="connsiteY143" fmla="*/ 4968916 h 5889095"/>
              <a:gd name="connsiteX144" fmla="*/ 3167577 w 4833822"/>
              <a:gd name="connsiteY144" fmla="*/ 4632040 h 5889095"/>
              <a:gd name="connsiteX145" fmla="*/ 3072607 w 4833822"/>
              <a:gd name="connsiteY145" fmla="*/ 4590827 h 5889095"/>
              <a:gd name="connsiteX146" fmla="*/ 1497530 w 4833822"/>
              <a:gd name="connsiteY146" fmla="*/ 4503027 h 5889095"/>
              <a:gd name="connsiteX147" fmla="*/ 644585 w 4833822"/>
              <a:gd name="connsiteY147" fmla="*/ 4628458 h 5889095"/>
              <a:gd name="connsiteX148" fmla="*/ 404469 w 4833822"/>
              <a:gd name="connsiteY148" fmla="*/ 4703715 h 5889095"/>
              <a:gd name="connsiteX149" fmla="*/ 218113 w 4833822"/>
              <a:gd name="connsiteY149" fmla="*/ 4857818 h 5889095"/>
              <a:gd name="connsiteX150" fmla="*/ 347132 w 4833822"/>
              <a:gd name="connsiteY150" fmla="*/ 5377468 h 5889095"/>
              <a:gd name="connsiteX151" fmla="*/ 218113 w 4833822"/>
              <a:gd name="connsiteY151" fmla="*/ 5011920 h 5889095"/>
              <a:gd name="connsiteX152" fmla="*/ 289789 w 4833822"/>
              <a:gd name="connsiteY152" fmla="*/ 4904409 h 5889095"/>
              <a:gd name="connsiteX153" fmla="*/ 271869 w 4833822"/>
              <a:gd name="connsiteY153" fmla="*/ 4890076 h 5889095"/>
              <a:gd name="connsiteX154" fmla="*/ 304127 w 4833822"/>
              <a:gd name="connsiteY154" fmla="*/ 4796893 h 5889095"/>
              <a:gd name="connsiteX155" fmla="*/ 400887 w 4833822"/>
              <a:gd name="connsiteY155" fmla="*/ 4714467 h 5889095"/>
              <a:gd name="connsiteX156" fmla="*/ 404469 w 4833822"/>
              <a:gd name="connsiteY156" fmla="*/ 4707297 h 5889095"/>
              <a:gd name="connsiteX157" fmla="*/ 408056 w 4833822"/>
              <a:gd name="connsiteY157" fmla="*/ 4707297 h 5889095"/>
              <a:gd name="connsiteX158" fmla="*/ 569323 w 4833822"/>
              <a:gd name="connsiteY158" fmla="*/ 4664293 h 5889095"/>
              <a:gd name="connsiteX159" fmla="*/ 777186 w 4833822"/>
              <a:gd name="connsiteY159" fmla="*/ 4775391 h 5889095"/>
              <a:gd name="connsiteX160" fmla="*/ 1250249 w 4833822"/>
              <a:gd name="connsiteY160" fmla="*/ 4606950 h 5889095"/>
              <a:gd name="connsiteX161" fmla="*/ 1497530 w 4833822"/>
              <a:gd name="connsiteY161" fmla="*/ 4503027 h 5889095"/>
              <a:gd name="connsiteX162" fmla="*/ 3393360 w 4833822"/>
              <a:gd name="connsiteY162" fmla="*/ 4462257 h 5889095"/>
              <a:gd name="connsiteX163" fmla="*/ 3271511 w 4833822"/>
              <a:gd name="connsiteY163" fmla="*/ 4499440 h 5889095"/>
              <a:gd name="connsiteX164" fmla="*/ 3486538 w 4833822"/>
              <a:gd name="connsiteY164" fmla="*/ 4628458 h 5889095"/>
              <a:gd name="connsiteX165" fmla="*/ 4092197 w 4833822"/>
              <a:gd name="connsiteY165" fmla="*/ 4961752 h 5889095"/>
              <a:gd name="connsiteX166" fmla="*/ 3873588 w 4833822"/>
              <a:gd name="connsiteY166" fmla="*/ 4961752 h 5889095"/>
              <a:gd name="connsiteX167" fmla="*/ 4002606 w 4833822"/>
              <a:gd name="connsiteY167" fmla="*/ 5090765 h 5889095"/>
              <a:gd name="connsiteX168" fmla="*/ 4106535 w 4833822"/>
              <a:gd name="connsiteY168" fmla="*/ 5062094 h 5889095"/>
              <a:gd name="connsiteX169" fmla="*/ 4325144 w 4833822"/>
              <a:gd name="connsiteY169" fmla="*/ 4735969 h 5889095"/>
              <a:gd name="connsiteX170" fmla="*/ 4038441 w 4833822"/>
              <a:gd name="connsiteY170" fmla="*/ 4646378 h 5889095"/>
              <a:gd name="connsiteX171" fmla="*/ 3624178 w 4833822"/>
              <a:gd name="connsiteY171" fmla="*/ 4632766 h 5889095"/>
              <a:gd name="connsiteX172" fmla="*/ 3486739 w 4833822"/>
              <a:gd name="connsiteY172" fmla="*/ 4606987 h 5889095"/>
              <a:gd name="connsiteX173" fmla="*/ 3486739 w 4833822"/>
              <a:gd name="connsiteY173" fmla="*/ 4610982 h 5889095"/>
              <a:gd name="connsiteX174" fmla="*/ 3485394 w 4833822"/>
              <a:gd name="connsiteY174" fmla="*/ 4608293 h 5889095"/>
              <a:gd name="connsiteX175" fmla="*/ 3486706 w 4833822"/>
              <a:gd name="connsiteY175" fmla="*/ 4606981 h 5889095"/>
              <a:gd name="connsiteX176" fmla="*/ 3486538 w 4833822"/>
              <a:gd name="connsiteY176" fmla="*/ 4606950 h 5889095"/>
              <a:gd name="connsiteX177" fmla="*/ 3543876 w 4833822"/>
              <a:gd name="connsiteY177" fmla="*/ 4546026 h 5889095"/>
              <a:gd name="connsiteX178" fmla="*/ 4518674 w 4833822"/>
              <a:gd name="connsiteY178" fmla="*/ 4692964 h 5889095"/>
              <a:gd name="connsiteX179" fmla="*/ 4328731 w 4833822"/>
              <a:gd name="connsiteY179" fmla="*/ 4890076 h 5889095"/>
              <a:gd name="connsiteX180" fmla="*/ 4457745 w 4833822"/>
              <a:gd name="connsiteY180" fmla="*/ 4818395 h 5889095"/>
              <a:gd name="connsiteX181" fmla="*/ 4579599 w 4833822"/>
              <a:gd name="connsiteY181" fmla="*/ 4811232 h 5889095"/>
              <a:gd name="connsiteX182" fmla="*/ 4500754 w 4833822"/>
              <a:gd name="connsiteY182" fmla="*/ 4890076 h 5889095"/>
              <a:gd name="connsiteX183" fmla="*/ 4314393 w 4833822"/>
              <a:gd name="connsiteY183" fmla="*/ 5123024 h 5889095"/>
              <a:gd name="connsiteX184" fmla="*/ 4346651 w 4833822"/>
              <a:gd name="connsiteY184" fmla="*/ 5187530 h 5889095"/>
              <a:gd name="connsiteX185" fmla="*/ 4403989 w 4833822"/>
              <a:gd name="connsiteY185" fmla="*/ 5137357 h 5889095"/>
              <a:gd name="connsiteX186" fmla="*/ 4482833 w 4833822"/>
              <a:gd name="connsiteY186" fmla="*/ 4947414 h 5889095"/>
              <a:gd name="connsiteX187" fmla="*/ 4590350 w 4833822"/>
              <a:gd name="connsiteY187" fmla="*/ 4925912 h 5889095"/>
              <a:gd name="connsiteX188" fmla="*/ 4608265 w 4833822"/>
              <a:gd name="connsiteY188" fmla="*/ 5008338 h 5889095"/>
              <a:gd name="connsiteX189" fmla="*/ 4608265 w 4833822"/>
              <a:gd name="connsiteY189" fmla="*/ 5011920 h 5889095"/>
              <a:gd name="connsiteX190" fmla="*/ 4421909 w 4833822"/>
              <a:gd name="connsiteY190" fmla="*/ 5223365 h 5889095"/>
              <a:gd name="connsiteX191" fmla="*/ 4608265 w 4833822"/>
              <a:gd name="connsiteY191" fmla="*/ 5011920 h 5889095"/>
              <a:gd name="connsiteX192" fmla="*/ 4611852 w 4833822"/>
              <a:gd name="connsiteY192" fmla="*/ 5008338 h 5889095"/>
              <a:gd name="connsiteX193" fmla="*/ 4611852 w 4833822"/>
              <a:gd name="connsiteY193" fmla="*/ 5004756 h 5889095"/>
              <a:gd name="connsiteX194" fmla="*/ 4694279 w 4833822"/>
              <a:gd name="connsiteY194" fmla="*/ 4990418 h 5889095"/>
              <a:gd name="connsiteX195" fmla="*/ 4651275 w 4833822"/>
              <a:gd name="connsiteY195" fmla="*/ 4814814 h 5889095"/>
              <a:gd name="connsiteX196" fmla="*/ 4572429 w 4833822"/>
              <a:gd name="connsiteY196" fmla="*/ 4696546 h 5889095"/>
              <a:gd name="connsiteX197" fmla="*/ 4583181 w 4833822"/>
              <a:gd name="connsiteY197" fmla="*/ 4603369 h 5889095"/>
              <a:gd name="connsiteX198" fmla="*/ 4436247 w 4833822"/>
              <a:gd name="connsiteY198" fmla="*/ 4556782 h 5889095"/>
              <a:gd name="connsiteX199" fmla="*/ 3504459 w 4833822"/>
              <a:gd name="connsiteY199" fmla="*/ 4470768 h 5889095"/>
              <a:gd name="connsiteX200" fmla="*/ 3393360 w 4833822"/>
              <a:gd name="connsiteY200" fmla="*/ 4462257 h 5889095"/>
              <a:gd name="connsiteX201" fmla="*/ 655337 w 4833822"/>
              <a:gd name="connsiteY201" fmla="*/ 4330999 h 5889095"/>
              <a:gd name="connsiteX202" fmla="*/ 637416 w 4833822"/>
              <a:gd name="connsiteY202" fmla="*/ 4388342 h 5889095"/>
              <a:gd name="connsiteX203" fmla="*/ 863200 w 4833822"/>
              <a:gd name="connsiteY203" fmla="*/ 4492271 h 5889095"/>
              <a:gd name="connsiteX204" fmla="*/ 734181 w 4833822"/>
              <a:gd name="connsiteY204" fmla="*/ 4352506 h 5889095"/>
              <a:gd name="connsiteX205" fmla="*/ 655337 w 4833822"/>
              <a:gd name="connsiteY205" fmla="*/ 4330999 h 5889095"/>
              <a:gd name="connsiteX206" fmla="*/ 465399 w 4833822"/>
              <a:gd name="connsiteY206" fmla="*/ 4291582 h 5889095"/>
              <a:gd name="connsiteX207" fmla="*/ 465399 w 4833822"/>
              <a:gd name="connsiteY207" fmla="*/ 4492271 h 5889095"/>
              <a:gd name="connsiteX208" fmla="*/ 501234 w 4833822"/>
              <a:gd name="connsiteY208" fmla="*/ 4549613 h 5889095"/>
              <a:gd name="connsiteX209" fmla="*/ 554990 w 4833822"/>
              <a:gd name="connsiteY209" fmla="*/ 4495858 h 5889095"/>
              <a:gd name="connsiteX210" fmla="*/ 465399 w 4833822"/>
              <a:gd name="connsiteY210" fmla="*/ 4291582 h 5889095"/>
              <a:gd name="connsiteX211" fmla="*/ 4325169 w 4833822"/>
              <a:gd name="connsiteY211" fmla="*/ 4210685 h 5889095"/>
              <a:gd name="connsiteX212" fmla="*/ 3959602 w 4833822"/>
              <a:gd name="connsiteY212" fmla="*/ 4417013 h 5889095"/>
              <a:gd name="connsiteX213" fmla="*/ 4360985 w 4833822"/>
              <a:gd name="connsiteY213" fmla="*/ 4327417 h 5889095"/>
              <a:gd name="connsiteX214" fmla="*/ 4278558 w 4833822"/>
              <a:gd name="connsiteY214" fmla="*/ 4438515 h 5889095"/>
              <a:gd name="connsiteX215" fmla="*/ 4454163 w 4833822"/>
              <a:gd name="connsiteY215" fmla="*/ 4391924 h 5889095"/>
              <a:gd name="connsiteX216" fmla="*/ 4368153 w 4833822"/>
              <a:gd name="connsiteY216" fmla="*/ 4216319 h 5889095"/>
              <a:gd name="connsiteX217" fmla="*/ 4325169 w 4833822"/>
              <a:gd name="connsiteY217" fmla="*/ 4210685 h 5889095"/>
              <a:gd name="connsiteX218" fmla="*/ 4156709 w 4833822"/>
              <a:gd name="connsiteY218" fmla="*/ 4176897 h 5889095"/>
              <a:gd name="connsiteX219" fmla="*/ 3748157 w 4833822"/>
              <a:gd name="connsiteY219" fmla="*/ 4259323 h 5889095"/>
              <a:gd name="connsiteX220" fmla="*/ 3529543 w 4833822"/>
              <a:gd name="connsiteY220" fmla="*/ 4381172 h 5889095"/>
              <a:gd name="connsiteX221" fmla="*/ 3805494 w 4833822"/>
              <a:gd name="connsiteY221" fmla="*/ 4284413 h 5889095"/>
              <a:gd name="connsiteX222" fmla="*/ 4156709 w 4833822"/>
              <a:gd name="connsiteY222" fmla="*/ 4176897 h 5889095"/>
              <a:gd name="connsiteX223" fmla="*/ 399937 w 4833822"/>
              <a:gd name="connsiteY223" fmla="*/ 4133109 h 5889095"/>
              <a:gd name="connsiteX224" fmla="*/ 210944 w 4833822"/>
              <a:gd name="connsiteY224" fmla="*/ 4212737 h 5889095"/>
              <a:gd name="connsiteX225" fmla="*/ 124936 w 4833822"/>
              <a:gd name="connsiteY225" fmla="*/ 4356088 h 5889095"/>
              <a:gd name="connsiteX226" fmla="*/ 275451 w 4833822"/>
              <a:gd name="connsiteY226" fmla="*/ 4348919 h 5889095"/>
              <a:gd name="connsiteX227" fmla="*/ 304127 w 4833822"/>
              <a:gd name="connsiteY227" fmla="*/ 4366839 h 5889095"/>
              <a:gd name="connsiteX228" fmla="*/ 271869 w 4833822"/>
              <a:gd name="connsiteY228" fmla="*/ 4603369 h 5889095"/>
              <a:gd name="connsiteX229" fmla="*/ 311291 w 4833822"/>
              <a:gd name="connsiteY229" fmla="*/ 4445684 h 5889095"/>
              <a:gd name="connsiteX230" fmla="*/ 243203 w 4833822"/>
              <a:gd name="connsiteY230" fmla="*/ 4237821 h 5889095"/>
              <a:gd name="connsiteX231" fmla="*/ 1214409 w 4833822"/>
              <a:gd name="connsiteY231" fmla="*/ 4216319 h 5889095"/>
              <a:gd name="connsiteX232" fmla="*/ 465399 w 4833822"/>
              <a:gd name="connsiteY232" fmla="*/ 4133892 h 5889095"/>
              <a:gd name="connsiteX233" fmla="*/ 399937 w 4833822"/>
              <a:gd name="connsiteY233" fmla="*/ 4133109 h 5889095"/>
              <a:gd name="connsiteX234" fmla="*/ 2524908 w 4833822"/>
              <a:gd name="connsiteY234" fmla="*/ 2998810 h 5889095"/>
              <a:gd name="connsiteX235" fmla="*/ 2732856 w 4833822"/>
              <a:gd name="connsiteY235" fmla="*/ 3640729 h 5889095"/>
              <a:gd name="connsiteX236" fmla="*/ 2775802 w 4833822"/>
              <a:gd name="connsiteY236" fmla="*/ 3710798 h 5889095"/>
              <a:gd name="connsiteX237" fmla="*/ 2823267 w 4833822"/>
              <a:gd name="connsiteY237" fmla="*/ 3633948 h 5889095"/>
              <a:gd name="connsiteX238" fmla="*/ 2879774 w 4833822"/>
              <a:gd name="connsiteY238" fmla="*/ 3423742 h 5889095"/>
              <a:gd name="connsiteX239" fmla="*/ 2920458 w 4833822"/>
              <a:gd name="connsiteY239" fmla="*/ 3957167 h 5889095"/>
              <a:gd name="connsiteX240" fmla="*/ 3132925 w 4833822"/>
              <a:gd name="connsiteY240" fmla="*/ 3898400 h 5889095"/>
              <a:gd name="connsiteX241" fmla="*/ 2879774 w 4833822"/>
              <a:gd name="connsiteY241" fmla="*/ 4273608 h 5889095"/>
              <a:gd name="connsiteX242" fmla="*/ 2131619 w 4833822"/>
              <a:gd name="connsiteY242" fmla="*/ 4221622 h 5889095"/>
              <a:gd name="connsiteX243" fmla="*/ 1894289 w 4833822"/>
              <a:gd name="connsiteY243" fmla="*/ 3871278 h 5889095"/>
              <a:gd name="connsiteX244" fmla="*/ 2075111 w 4833822"/>
              <a:gd name="connsiteY244" fmla="*/ 3959429 h 5889095"/>
              <a:gd name="connsiteX245" fmla="*/ 2086414 w 4833822"/>
              <a:gd name="connsiteY245" fmla="*/ 3444084 h 5889095"/>
              <a:gd name="connsiteX246" fmla="*/ 2163263 w 4833822"/>
              <a:gd name="connsiteY246" fmla="*/ 3588743 h 5889095"/>
              <a:gd name="connsiteX247" fmla="*/ 2224289 w 4833822"/>
              <a:gd name="connsiteY247" fmla="*/ 3633948 h 5889095"/>
              <a:gd name="connsiteX248" fmla="*/ 2242372 w 4833822"/>
              <a:gd name="connsiteY248" fmla="*/ 3570660 h 5889095"/>
              <a:gd name="connsiteX249" fmla="*/ 2524908 w 4833822"/>
              <a:gd name="connsiteY249" fmla="*/ 2998810 h 5889095"/>
              <a:gd name="connsiteX250" fmla="*/ 2540406 w 4833822"/>
              <a:gd name="connsiteY250" fmla="*/ 2191469 h 5889095"/>
              <a:gd name="connsiteX251" fmla="*/ 2092432 w 4833822"/>
              <a:gd name="connsiteY251" fmla="*/ 3098166 h 5889095"/>
              <a:gd name="connsiteX252" fmla="*/ 2063761 w 4833822"/>
              <a:gd name="connsiteY252" fmla="*/ 3198513 h 5889095"/>
              <a:gd name="connsiteX253" fmla="*/ 1967001 w 4833822"/>
              <a:gd name="connsiteY253" fmla="*/ 3126837 h 5889095"/>
              <a:gd name="connsiteX254" fmla="*/ 1845152 w 4833822"/>
              <a:gd name="connsiteY254" fmla="*/ 2897473 h 5889095"/>
              <a:gd name="connsiteX255" fmla="*/ 1827232 w 4833822"/>
              <a:gd name="connsiteY255" fmla="*/ 3714580 h 5889095"/>
              <a:gd name="connsiteX256" fmla="*/ 1540529 w 4833822"/>
              <a:gd name="connsiteY256" fmla="*/ 3574811 h 5889095"/>
              <a:gd name="connsiteX257" fmla="*/ 1916828 w 4833822"/>
              <a:gd name="connsiteY257" fmla="*/ 4130300 h 5889095"/>
              <a:gd name="connsiteX258" fmla="*/ 3103066 w 4833822"/>
              <a:gd name="connsiteY258" fmla="*/ 4212727 h 5889095"/>
              <a:gd name="connsiteX259" fmla="*/ 3504448 w 4833822"/>
              <a:gd name="connsiteY259" fmla="*/ 3617815 h 5889095"/>
              <a:gd name="connsiteX260" fmla="*/ 3167572 w 4833822"/>
              <a:gd name="connsiteY260" fmla="*/ 3710993 h 5889095"/>
              <a:gd name="connsiteX261" fmla="*/ 3103066 w 4833822"/>
              <a:gd name="connsiteY261" fmla="*/ 2865219 h 5889095"/>
              <a:gd name="connsiteX262" fmla="*/ 3013470 w 4833822"/>
              <a:gd name="connsiteY262" fmla="*/ 3198513 h 5889095"/>
              <a:gd name="connsiteX263" fmla="*/ 2938212 w 4833822"/>
              <a:gd name="connsiteY263" fmla="*/ 3320362 h 5889095"/>
              <a:gd name="connsiteX264" fmla="*/ 2870119 w 4833822"/>
              <a:gd name="connsiteY264" fmla="*/ 3209264 h 5889095"/>
              <a:gd name="connsiteX265" fmla="*/ 2540406 w 4833822"/>
              <a:gd name="connsiteY265" fmla="*/ 2191469 h 5889095"/>
              <a:gd name="connsiteX266" fmla="*/ 357884 w 4833822"/>
              <a:gd name="connsiteY266" fmla="*/ 2119798 h 5889095"/>
              <a:gd name="connsiteX267" fmla="*/ 422396 w 4833822"/>
              <a:gd name="connsiteY267" fmla="*/ 2202225 h 5889095"/>
              <a:gd name="connsiteX268" fmla="*/ 522738 w 4833822"/>
              <a:gd name="connsiteY268" fmla="*/ 2703956 h 5889095"/>
              <a:gd name="connsiteX269" fmla="*/ 490485 w 4833822"/>
              <a:gd name="connsiteY269" fmla="*/ 2843726 h 5889095"/>
              <a:gd name="connsiteX270" fmla="*/ 386555 w 4833822"/>
              <a:gd name="connsiteY270" fmla="*/ 2743379 h 5889095"/>
              <a:gd name="connsiteX271" fmla="*/ 286208 w 4833822"/>
              <a:gd name="connsiteY271" fmla="*/ 2202225 h 5889095"/>
              <a:gd name="connsiteX272" fmla="*/ 357884 w 4833822"/>
              <a:gd name="connsiteY272" fmla="*/ 2119798 h 5889095"/>
              <a:gd name="connsiteX273" fmla="*/ 4036204 w 4833822"/>
              <a:gd name="connsiteY273" fmla="*/ 702407 h 5889095"/>
              <a:gd name="connsiteX274" fmla="*/ 4110123 w 4833822"/>
              <a:gd name="connsiteY274" fmla="*/ 765122 h 5889095"/>
              <a:gd name="connsiteX275" fmla="*/ 4063531 w 4833822"/>
              <a:gd name="connsiteY275" fmla="*/ 1575066 h 5889095"/>
              <a:gd name="connsiteX276" fmla="*/ 3938100 w 4833822"/>
              <a:gd name="connsiteY276" fmla="*/ 1263272 h 5889095"/>
              <a:gd name="connsiteX277" fmla="*/ 3970353 w 4833822"/>
              <a:gd name="connsiteY277" fmla="*/ 768709 h 5889095"/>
              <a:gd name="connsiteX278" fmla="*/ 4036204 w 4833822"/>
              <a:gd name="connsiteY278" fmla="*/ 702407 h 5889095"/>
              <a:gd name="connsiteX279" fmla="*/ 915320 w 4833822"/>
              <a:gd name="connsiteY279" fmla="*/ 443978 h 5889095"/>
              <a:gd name="connsiteX280" fmla="*/ 1020430 w 4833822"/>
              <a:gd name="connsiteY280" fmla="*/ 1124740 h 5889095"/>
              <a:gd name="connsiteX281" fmla="*/ 811383 w 4833822"/>
              <a:gd name="connsiteY281" fmla="*/ 1085154 h 5889095"/>
              <a:gd name="connsiteX282" fmla="*/ 915320 w 4833822"/>
              <a:gd name="connsiteY282" fmla="*/ 443978 h 5889095"/>
              <a:gd name="connsiteX283" fmla="*/ 2476926 w 4833822"/>
              <a:gd name="connsiteY283" fmla="*/ 110812 h 5889095"/>
              <a:gd name="connsiteX284" fmla="*/ 3067317 w 4833822"/>
              <a:gd name="connsiteY284" fmla="*/ 842899 h 5889095"/>
              <a:gd name="connsiteX285" fmla="*/ 3113822 w 4833822"/>
              <a:gd name="connsiteY285" fmla="*/ 1546390 h 5889095"/>
              <a:gd name="connsiteX286" fmla="*/ 3282263 w 4833822"/>
              <a:gd name="connsiteY286" fmla="*/ 865468 h 5889095"/>
              <a:gd name="connsiteX287" fmla="*/ 3257173 w 4833822"/>
              <a:gd name="connsiteY287" fmla="*/ 725699 h 5889095"/>
              <a:gd name="connsiteX288" fmla="*/ 3278681 w 4833822"/>
              <a:gd name="connsiteY288" fmla="*/ 636103 h 5889095"/>
              <a:gd name="connsiteX289" fmla="*/ 3361107 w 4833822"/>
              <a:gd name="connsiteY289" fmla="*/ 693446 h 5889095"/>
              <a:gd name="connsiteX290" fmla="*/ 3884339 w 4833822"/>
              <a:gd name="connsiteY290" fmla="*/ 2005116 h 5889095"/>
              <a:gd name="connsiteX291" fmla="*/ 3776823 w 4833822"/>
              <a:gd name="connsiteY291" fmla="*/ 2625111 h 5889095"/>
              <a:gd name="connsiteX292" fmla="*/ 4002606 w 4833822"/>
              <a:gd name="connsiteY292" fmla="*/ 2406502 h 5889095"/>
              <a:gd name="connsiteX293" fmla="*/ 4059943 w 4833822"/>
              <a:gd name="connsiteY293" fmla="*/ 2341991 h 5889095"/>
              <a:gd name="connsiteX294" fmla="*/ 4117286 w 4833822"/>
              <a:gd name="connsiteY294" fmla="*/ 2417253 h 5889095"/>
              <a:gd name="connsiteX295" fmla="*/ 4131625 w 4833822"/>
              <a:gd name="connsiteY295" fmla="*/ 3230775 h 5889095"/>
              <a:gd name="connsiteX296" fmla="*/ 3755321 w 4833822"/>
              <a:gd name="connsiteY296" fmla="*/ 4062217 h 5889095"/>
              <a:gd name="connsiteX297" fmla="*/ 3723067 w 4833822"/>
              <a:gd name="connsiteY297" fmla="*/ 4137474 h 5889095"/>
              <a:gd name="connsiteX298" fmla="*/ 4099366 w 4833822"/>
              <a:gd name="connsiteY298" fmla="*/ 4076550 h 5889095"/>
              <a:gd name="connsiteX299" fmla="*/ 4550927 w 4833822"/>
              <a:gd name="connsiteY299" fmla="*/ 4427764 h 5889095"/>
              <a:gd name="connsiteX300" fmla="*/ 4604683 w 4833822"/>
              <a:gd name="connsiteY300" fmla="*/ 4528111 h 5889095"/>
              <a:gd name="connsiteX301" fmla="*/ 4576011 w 4833822"/>
              <a:gd name="connsiteY301" fmla="*/ 5370304 h 5889095"/>
              <a:gd name="connsiteX302" fmla="*/ 4432660 w 4833822"/>
              <a:gd name="connsiteY302" fmla="*/ 5431228 h 5889095"/>
              <a:gd name="connsiteX303" fmla="*/ 3999019 w 4833822"/>
              <a:gd name="connsiteY303" fmla="*/ 5664175 h 5889095"/>
              <a:gd name="connsiteX304" fmla="*/ 3192667 w 4833822"/>
              <a:gd name="connsiteY304" fmla="*/ 5596082 h 5889095"/>
              <a:gd name="connsiteX305" fmla="*/ 2662265 w 4833822"/>
              <a:gd name="connsiteY305" fmla="*/ 4965334 h 5889095"/>
              <a:gd name="connsiteX306" fmla="*/ 2680186 w 4833822"/>
              <a:gd name="connsiteY306" fmla="*/ 5284290 h 5889095"/>
              <a:gd name="connsiteX307" fmla="*/ 2655096 w 4833822"/>
              <a:gd name="connsiteY307" fmla="*/ 5596082 h 5889095"/>
              <a:gd name="connsiteX308" fmla="*/ 2063771 w 4833822"/>
              <a:gd name="connsiteY308" fmla="*/ 5882784 h 5889095"/>
              <a:gd name="connsiteX309" fmla="*/ 1827242 w 4833822"/>
              <a:gd name="connsiteY309" fmla="*/ 5832611 h 5889095"/>
              <a:gd name="connsiteX310" fmla="*/ 1594295 w 4833822"/>
              <a:gd name="connsiteY310" fmla="*/ 5291459 h 5889095"/>
              <a:gd name="connsiteX311" fmla="*/ 1952673 w 4833822"/>
              <a:gd name="connsiteY311" fmla="*/ 4757471 h 5889095"/>
              <a:gd name="connsiteX312" fmla="*/ 2020761 w 4833822"/>
              <a:gd name="connsiteY312" fmla="*/ 4624871 h 5889095"/>
              <a:gd name="connsiteX313" fmla="*/ 1841575 w 4833822"/>
              <a:gd name="connsiteY313" fmla="*/ 4768222 h 5889095"/>
              <a:gd name="connsiteX314" fmla="*/ 884697 w 4833822"/>
              <a:gd name="connsiteY314" fmla="*/ 5513655 h 5889095"/>
              <a:gd name="connsiteX315" fmla="*/ 547826 w 4833822"/>
              <a:gd name="connsiteY315" fmla="*/ 5545908 h 5889095"/>
              <a:gd name="connsiteX316" fmla="*/ 357883 w 4833822"/>
              <a:gd name="connsiteY316" fmla="*/ 5488571 h 5889095"/>
              <a:gd name="connsiteX317" fmla="*/ 89095 w 4833822"/>
              <a:gd name="connsiteY317" fmla="*/ 5062094 h 5889095"/>
              <a:gd name="connsiteX318" fmla="*/ 46091 w 4833822"/>
              <a:gd name="connsiteY318" fmla="*/ 4710885 h 5889095"/>
              <a:gd name="connsiteX319" fmla="*/ 440310 w 4833822"/>
              <a:gd name="connsiteY319" fmla="*/ 4062217 h 5889095"/>
              <a:gd name="connsiteX320" fmla="*/ 1020884 w 4833822"/>
              <a:gd name="connsiteY320" fmla="*/ 4112390 h 5889095"/>
              <a:gd name="connsiteX321" fmla="*/ 798688 w 4833822"/>
              <a:gd name="connsiteY321" fmla="*/ 3940368 h 5889095"/>
              <a:gd name="connsiteX322" fmla="*/ 766435 w 4833822"/>
              <a:gd name="connsiteY322" fmla="*/ 3883025 h 5889095"/>
              <a:gd name="connsiteX323" fmla="*/ 838110 w 4833822"/>
              <a:gd name="connsiteY323" fmla="*/ 3861523 h 5889095"/>
              <a:gd name="connsiteX324" fmla="*/ 1060306 w 4833822"/>
              <a:gd name="connsiteY324" fmla="*/ 3954701 h 5889095"/>
              <a:gd name="connsiteX325" fmla="*/ 777186 w 4833822"/>
              <a:gd name="connsiteY325" fmla="*/ 3456553 h 5889095"/>
              <a:gd name="connsiteX326" fmla="*/ 723430 w 4833822"/>
              <a:gd name="connsiteY326" fmla="*/ 2922570 h 5889095"/>
              <a:gd name="connsiteX327" fmla="*/ 727012 w 4833822"/>
              <a:gd name="connsiteY327" fmla="*/ 2223729 h 5889095"/>
              <a:gd name="connsiteX328" fmla="*/ 762853 w 4833822"/>
              <a:gd name="connsiteY328" fmla="*/ 2091129 h 5889095"/>
              <a:gd name="connsiteX329" fmla="*/ 1017302 w 4833822"/>
              <a:gd name="connsiteY329" fmla="*/ 2392164 h 5889095"/>
              <a:gd name="connsiteX330" fmla="*/ 1139151 w 4833822"/>
              <a:gd name="connsiteY330" fmla="*/ 2431586 h 5889095"/>
              <a:gd name="connsiteX331" fmla="*/ 1110480 w 4833822"/>
              <a:gd name="connsiteY331" fmla="*/ 2320488 h 5889095"/>
              <a:gd name="connsiteX332" fmla="*/ 1135564 w 4833822"/>
              <a:gd name="connsiteY332" fmla="*/ 1431710 h 5889095"/>
              <a:gd name="connsiteX333" fmla="*/ 1493942 w 4833822"/>
              <a:gd name="connsiteY333" fmla="*/ 772290 h 5889095"/>
              <a:gd name="connsiteX334" fmla="*/ 1547703 w 4833822"/>
              <a:gd name="connsiteY334" fmla="*/ 718535 h 5889095"/>
              <a:gd name="connsiteX335" fmla="*/ 1597877 w 4833822"/>
              <a:gd name="connsiteY335" fmla="*/ 811713 h 5889095"/>
              <a:gd name="connsiteX336" fmla="*/ 2070940 w 4833822"/>
              <a:gd name="connsiteY336" fmla="*/ 1585812 h 5889095"/>
              <a:gd name="connsiteX337" fmla="*/ 1926239 w 4833822"/>
              <a:gd name="connsiteY337" fmla="*/ 846985 h 5889095"/>
              <a:gd name="connsiteX338" fmla="*/ 2257661 w 4833822"/>
              <a:gd name="connsiteY338" fmla="*/ 166482 h 5889095"/>
              <a:gd name="connsiteX339" fmla="*/ 2476926 w 4833822"/>
              <a:gd name="connsiteY339" fmla="*/ 110812 h 5889095"/>
              <a:gd name="connsiteX0" fmla="*/ 2144854 w 4833822"/>
              <a:gd name="connsiteY0" fmla="*/ 5444983 h 5818632"/>
              <a:gd name="connsiteX1" fmla="*/ 2053020 w 4833822"/>
              <a:gd name="connsiteY1" fmla="*/ 5453943 h 5818632"/>
              <a:gd name="connsiteX2" fmla="*/ 1959837 w 4833822"/>
              <a:gd name="connsiteY2" fmla="*/ 5529201 h 5818632"/>
              <a:gd name="connsiteX3" fmla="*/ 2045851 w 4833822"/>
              <a:gd name="connsiteY3" fmla="*/ 5647468 h 5818632"/>
              <a:gd name="connsiteX4" fmla="*/ 2042269 w 4833822"/>
              <a:gd name="connsiteY4" fmla="*/ 5550703 h 5818632"/>
              <a:gd name="connsiteX5" fmla="*/ 2106775 w 4833822"/>
              <a:gd name="connsiteY5" fmla="*/ 5486196 h 5818632"/>
              <a:gd name="connsiteX6" fmla="*/ 2128277 w 4833822"/>
              <a:gd name="connsiteY6" fmla="*/ 5557872 h 5818632"/>
              <a:gd name="connsiteX7" fmla="*/ 2164118 w 4833822"/>
              <a:gd name="connsiteY7" fmla="*/ 5608045 h 5818632"/>
              <a:gd name="connsiteX8" fmla="*/ 2232206 w 4833822"/>
              <a:gd name="connsiteY8" fmla="*/ 5572210 h 5818632"/>
              <a:gd name="connsiteX9" fmla="*/ 2228624 w 4833822"/>
              <a:gd name="connsiteY9" fmla="*/ 5479027 h 5818632"/>
              <a:gd name="connsiteX10" fmla="*/ 2144854 w 4833822"/>
              <a:gd name="connsiteY10" fmla="*/ 5444983 h 5818632"/>
              <a:gd name="connsiteX11" fmla="*/ 2508163 w 4833822"/>
              <a:gd name="connsiteY11" fmla="*/ 5414521 h 5818632"/>
              <a:gd name="connsiteX12" fmla="*/ 2407811 w 4833822"/>
              <a:gd name="connsiteY12" fmla="*/ 5722731 h 5818632"/>
              <a:gd name="connsiteX13" fmla="*/ 2508163 w 4833822"/>
              <a:gd name="connsiteY13" fmla="*/ 5414521 h 5818632"/>
              <a:gd name="connsiteX14" fmla="*/ 2215080 w 4833822"/>
              <a:gd name="connsiteY14" fmla="*/ 5329986 h 5818632"/>
              <a:gd name="connsiteX15" fmla="*/ 2171282 w 4833822"/>
              <a:gd name="connsiteY15" fmla="*/ 5335676 h 5818632"/>
              <a:gd name="connsiteX16" fmla="*/ 2350473 w 4833822"/>
              <a:gd name="connsiteY16" fmla="*/ 5615215 h 5818632"/>
              <a:gd name="connsiteX17" fmla="*/ 2393478 w 4833822"/>
              <a:gd name="connsiteY17" fmla="*/ 5432441 h 5818632"/>
              <a:gd name="connsiteX18" fmla="*/ 2252871 w 4833822"/>
              <a:gd name="connsiteY18" fmla="*/ 5331141 h 5818632"/>
              <a:gd name="connsiteX19" fmla="*/ 2215080 w 4833822"/>
              <a:gd name="connsiteY19" fmla="*/ 5329986 h 5818632"/>
              <a:gd name="connsiteX20" fmla="*/ 3767359 w 4833822"/>
              <a:gd name="connsiteY20" fmla="*/ 5211028 h 5818632"/>
              <a:gd name="connsiteX21" fmla="*/ 3913003 w 4833822"/>
              <a:gd name="connsiteY21" fmla="*/ 5292671 h 5818632"/>
              <a:gd name="connsiteX22" fmla="*/ 3930923 w 4833822"/>
              <a:gd name="connsiteY22" fmla="*/ 5317760 h 5818632"/>
              <a:gd name="connsiteX23" fmla="*/ 3923759 w 4833822"/>
              <a:gd name="connsiteY23" fmla="*/ 5342845 h 5818632"/>
              <a:gd name="connsiteX24" fmla="*/ 3672890 w 4833822"/>
              <a:gd name="connsiteY24" fmla="*/ 5324924 h 5818632"/>
              <a:gd name="connsiteX25" fmla="*/ 3672890 w 4833822"/>
              <a:gd name="connsiteY25" fmla="*/ 5256835 h 5818632"/>
              <a:gd name="connsiteX26" fmla="*/ 3708731 w 4833822"/>
              <a:gd name="connsiteY26" fmla="*/ 5231746 h 5818632"/>
              <a:gd name="connsiteX27" fmla="*/ 3767359 w 4833822"/>
              <a:gd name="connsiteY27" fmla="*/ 5211028 h 5818632"/>
              <a:gd name="connsiteX28" fmla="*/ 3779366 w 4833822"/>
              <a:gd name="connsiteY28" fmla="*/ 5171217 h 5818632"/>
              <a:gd name="connsiteX29" fmla="*/ 3637059 w 4833822"/>
              <a:gd name="connsiteY29" fmla="*/ 5195912 h 5818632"/>
              <a:gd name="connsiteX30" fmla="*/ 3497289 w 4833822"/>
              <a:gd name="connsiteY30" fmla="*/ 5378680 h 5818632"/>
              <a:gd name="connsiteX31" fmla="*/ 3615557 w 4833822"/>
              <a:gd name="connsiteY31" fmla="*/ 5321343 h 5818632"/>
              <a:gd name="connsiteX32" fmla="*/ 3852086 w 4833822"/>
              <a:gd name="connsiteY32" fmla="*/ 5479027 h 5818632"/>
              <a:gd name="connsiteX33" fmla="*/ 3952433 w 4833822"/>
              <a:gd name="connsiteY33" fmla="*/ 5307005 h 5818632"/>
              <a:gd name="connsiteX34" fmla="*/ 3945496 w 4833822"/>
              <a:gd name="connsiteY34" fmla="*/ 5290200 h 5818632"/>
              <a:gd name="connsiteX35" fmla="*/ 3938093 w 4833822"/>
              <a:gd name="connsiteY35" fmla="*/ 5290200 h 5818632"/>
              <a:gd name="connsiteX36" fmla="*/ 3927341 w 4833822"/>
              <a:gd name="connsiteY36" fmla="*/ 5290200 h 5818632"/>
              <a:gd name="connsiteX37" fmla="*/ 3909418 w 4833822"/>
              <a:gd name="connsiteY37" fmla="*/ 5285493 h 5818632"/>
              <a:gd name="connsiteX38" fmla="*/ 3920171 w 4833822"/>
              <a:gd name="connsiteY38" fmla="*/ 5285493 h 5818632"/>
              <a:gd name="connsiteX39" fmla="*/ 3945252 w 4833822"/>
              <a:gd name="connsiteY39" fmla="*/ 5289610 h 5818632"/>
              <a:gd name="connsiteX40" fmla="*/ 3928739 w 4833822"/>
              <a:gd name="connsiteY40" fmla="*/ 5249610 h 5818632"/>
              <a:gd name="connsiteX41" fmla="*/ 3822967 w 4833822"/>
              <a:gd name="connsiteY41" fmla="*/ 5173512 h 5818632"/>
              <a:gd name="connsiteX42" fmla="*/ 3779366 w 4833822"/>
              <a:gd name="connsiteY42" fmla="*/ 5171217 h 5818632"/>
              <a:gd name="connsiteX43" fmla="*/ 4196131 w 4833822"/>
              <a:gd name="connsiteY43" fmla="*/ 5027471 h 5818632"/>
              <a:gd name="connsiteX44" fmla="*/ 4235548 w 4833822"/>
              <a:gd name="connsiteY44" fmla="*/ 5256836 h 5818632"/>
              <a:gd name="connsiteX45" fmla="*/ 4454163 w 4833822"/>
              <a:gd name="connsiteY45" fmla="*/ 5260418 h 5818632"/>
              <a:gd name="connsiteX46" fmla="*/ 4196131 w 4833822"/>
              <a:gd name="connsiteY46" fmla="*/ 5027471 h 5818632"/>
              <a:gd name="connsiteX47" fmla="*/ 1174995 w 4833822"/>
              <a:gd name="connsiteY47" fmla="*/ 4712093 h 5818632"/>
              <a:gd name="connsiteX48" fmla="*/ 1250253 w 4833822"/>
              <a:gd name="connsiteY48" fmla="*/ 4758685 h 5818632"/>
              <a:gd name="connsiteX49" fmla="*/ 1035224 w 4833822"/>
              <a:gd name="connsiteY49" fmla="*/ 4869778 h 5818632"/>
              <a:gd name="connsiteX50" fmla="*/ 981463 w 4833822"/>
              <a:gd name="connsiteY50" fmla="*/ 4844694 h 5818632"/>
              <a:gd name="connsiteX51" fmla="*/ 1174995 w 4833822"/>
              <a:gd name="connsiteY51" fmla="*/ 4712093 h 5818632"/>
              <a:gd name="connsiteX52" fmla="*/ 3960412 w 4833822"/>
              <a:gd name="connsiteY52" fmla="*/ 4682818 h 5818632"/>
              <a:gd name="connsiteX53" fmla="*/ 4095776 w 4833822"/>
              <a:gd name="connsiteY53" fmla="*/ 4740763 h 5818632"/>
              <a:gd name="connsiteX54" fmla="*/ 4052767 w 4833822"/>
              <a:gd name="connsiteY54" fmla="*/ 4769433 h 5818632"/>
              <a:gd name="connsiteX55" fmla="*/ 3852081 w 4833822"/>
              <a:gd name="connsiteY55" fmla="*/ 4737182 h 5818632"/>
              <a:gd name="connsiteX56" fmla="*/ 3859245 w 4833822"/>
              <a:gd name="connsiteY56" fmla="*/ 4701343 h 5818632"/>
              <a:gd name="connsiteX57" fmla="*/ 3917370 w 4833822"/>
              <a:gd name="connsiteY57" fmla="*/ 4683818 h 5818632"/>
              <a:gd name="connsiteX58" fmla="*/ 3960412 w 4833822"/>
              <a:gd name="connsiteY58" fmla="*/ 4682818 h 5818632"/>
              <a:gd name="connsiteX59" fmla="*/ 2177948 w 4833822"/>
              <a:gd name="connsiteY59" fmla="*/ 4588568 h 5818632"/>
              <a:gd name="connsiteX60" fmla="*/ 2146198 w 4833822"/>
              <a:gd name="connsiteY60" fmla="*/ 4611750 h 5818632"/>
              <a:gd name="connsiteX61" fmla="*/ 1680303 w 4833822"/>
              <a:gd name="connsiteY61" fmla="*/ 5310592 h 5818632"/>
              <a:gd name="connsiteX62" fmla="*/ 1762730 w 4833822"/>
              <a:gd name="connsiteY62" fmla="*/ 5672552 h 5818632"/>
              <a:gd name="connsiteX63" fmla="*/ 1802152 w 4833822"/>
              <a:gd name="connsiteY63" fmla="*/ 5393019 h 5818632"/>
              <a:gd name="connsiteX64" fmla="*/ 2081691 w 4833822"/>
              <a:gd name="connsiteY64" fmla="*/ 5235329 h 5818632"/>
              <a:gd name="connsiteX65" fmla="*/ 1845157 w 4833822"/>
              <a:gd name="connsiteY65" fmla="*/ 5317756 h 5818632"/>
              <a:gd name="connsiteX66" fmla="*/ 1744810 w 4833822"/>
              <a:gd name="connsiteY66" fmla="*/ 5289090 h 5818632"/>
              <a:gd name="connsiteX67" fmla="*/ 2060189 w 4833822"/>
              <a:gd name="connsiteY67" fmla="*/ 5134987 h 5818632"/>
              <a:gd name="connsiteX68" fmla="*/ 2178451 w 4833822"/>
              <a:gd name="connsiteY68" fmla="*/ 5074057 h 5818632"/>
              <a:gd name="connsiteX69" fmla="*/ 2293136 w 4833822"/>
              <a:gd name="connsiteY69" fmla="*/ 4608168 h 5818632"/>
              <a:gd name="connsiteX70" fmla="*/ 1999259 w 4833822"/>
              <a:gd name="connsiteY70" fmla="*/ 5023889 h 5818632"/>
              <a:gd name="connsiteX71" fmla="*/ 2196371 w 4833822"/>
              <a:gd name="connsiteY71" fmla="*/ 4593830 h 5818632"/>
              <a:gd name="connsiteX72" fmla="*/ 2177948 w 4833822"/>
              <a:gd name="connsiteY72" fmla="*/ 4588568 h 5818632"/>
              <a:gd name="connsiteX73" fmla="*/ 2511745 w 4833822"/>
              <a:gd name="connsiteY73" fmla="*/ 4575915 h 5818632"/>
              <a:gd name="connsiteX74" fmla="*/ 2482010 w 4833822"/>
              <a:gd name="connsiteY74" fmla="*/ 4804211 h 5818632"/>
              <a:gd name="connsiteX75" fmla="*/ 2486655 w 4833822"/>
              <a:gd name="connsiteY75" fmla="*/ 4869776 h 5818632"/>
              <a:gd name="connsiteX76" fmla="*/ 2514429 w 4833822"/>
              <a:gd name="connsiteY76" fmla="*/ 4885455 h 5818632"/>
              <a:gd name="connsiteX77" fmla="*/ 2526077 w 4833822"/>
              <a:gd name="connsiteY77" fmla="*/ 4909201 h 5818632"/>
              <a:gd name="connsiteX78" fmla="*/ 2486655 w 4833822"/>
              <a:gd name="connsiteY78" fmla="*/ 4869779 h 5818632"/>
              <a:gd name="connsiteX79" fmla="*/ 2486655 w 4833822"/>
              <a:gd name="connsiteY79" fmla="*/ 4869782 h 5818632"/>
              <a:gd name="connsiteX80" fmla="*/ 2440069 w 4833822"/>
              <a:gd name="connsiteY80" fmla="*/ 5145738 h 5818632"/>
              <a:gd name="connsiteX81" fmla="*/ 2375563 w 4833822"/>
              <a:gd name="connsiteY81" fmla="*/ 4708510 h 5818632"/>
              <a:gd name="connsiteX82" fmla="*/ 2296718 w 4833822"/>
              <a:gd name="connsiteY82" fmla="*/ 5077645 h 5818632"/>
              <a:gd name="connsiteX83" fmla="*/ 2429318 w 4833822"/>
              <a:gd name="connsiteY83" fmla="*/ 5199494 h 5818632"/>
              <a:gd name="connsiteX84" fmla="*/ 2493825 w 4833822"/>
              <a:gd name="connsiteY84" fmla="*/ 5099147 h 5818632"/>
              <a:gd name="connsiteX85" fmla="*/ 2529665 w 4833822"/>
              <a:gd name="connsiteY85" fmla="*/ 4909204 h 5818632"/>
              <a:gd name="connsiteX86" fmla="*/ 2511745 w 4833822"/>
              <a:gd name="connsiteY86" fmla="*/ 4575915 h 5818632"/>
              <a:gd name="connsiteX87" fmla="*/ 2808528 w 4833822"/>
              <a:gd name="connsiteY87" fmla="*/ 4573449 h 5818632"/>
              <a:gd name="connsiteX88" fmla="*/ 2784115 w 4833822"/>
              <a:gd name="connsiteY88" fmla="*/ 4586666 h 5818632"/>
              <a:gd name="connsiteX89" fmla="*/ 2798448 w 4833822"/>
              <a:gd name="connsiteY89" fmla="*/ 4661924 h 5818632"/>
              <a:gd name="connsiteX90" fmla="*/ 2880875 w 4833822"/>
              <a:gd name="connsiteY90" fmla="*/ 4776604 h 5818632"/>
              <a:gd name="connsiteX91" fmla="*/ 3142493 w 4833822"/>
              <a:gd name="connsiteY91" fmla="*/ 5106316 h 5818632"/>
              <a:gd name="connsiteX92" fmla="*/ 2891625 w 4833822"/>
              <a:gd name="connsiteY92" fmla="*/ 4941457 h 5818632"/>
              <a:gd name="connsiteX93" fmla="*/ 2683768 w 4833822"/>
              <a:gd name="connsiteY93" fmla="*/ 4697759 h 5818632"/>
              <a:gd name="connsiteX94" fmla="*/ 2651515 w 4833822"/>
              <a:gd name="connsiteY94" fmla="*/ 4722848 h 5818632"/>
              <a:gd name="connsiteX95" fmla="*/ 2866541 w 4833822"/>
              <a:gd name="connsiteY95" fmla="*/ 4966547 h 5818632"/>
              <a:gd name="connsiteX96" fmla="*/ 3389773 w 4833822"/>
              <a:gd name="connsiteY96" fmla="*/ 5565041 h 5818632"/>
              <a:gd name="connsiteX97" fmla="*/ 3637059 w 4833822"/>
              <a:gd name="connsiteY97" fmla="*/ 5608045 h 5818632"/>
              <a:gd name="connsiteX98" fmla="*/ 3246422 w 4833822"/>
              <a:gd name="connsiteY98" fmla="*/ 5238916 h 5818632"/>
              <a:gd name="connsiteX99" fmla="*/ 3400524 w 4833822"/>
              <a:gd name="connsiteY99" fmla="*/ 5289090 h 5818632"/>
              <a:gd name="connsiteX100" fmla="*/ 3336018 w 4833822"/>
              <a:gd name="connsiteY100" fmla="*/ 5142151 h 5818632"/>
              <a:gd name="connsiteX101" fmla="*/ 3095901 w 4833822"/>
              <a:gd name="connsiteY101" fmla="*/ 4880538 h 5818632"/>
              <a:gd name="connsiteX102" fmla="*/ 2862954 w 4833822"/>
              <a:gd name="connsiteY102" fmla="*/ 4611750 h 5818632"/>
              <a:gd name="connsiteX103" fmla="*/ 2808528 w 4833822"/>
              <a:gd name="connsiteY103" fmla="*/ 4573449 h 5818632"/>
              <a:gd name="connsiteX104" fmla="*/ 1587125 w 4833822"/>
              <a:gd name="connsiteY104" fmla="*/ 4529324 h 5818632"/>
              <a:gd name="connsiteX105" fmla="*/ 798688 w 4833822"/>
              <a:gd name="connsiteY105" fmla="*/ 4737187 h 5818632"/>
              <a:gd name="connsiteX106" fmla="*/ 780768 w 4833822"/>
              <a:gd name="connsiteY106" fmla="*/ 5360765 h 5818632"/>
              <a:gd name="connsiteX107" fmla="*/ 791519 w 4833822"/>
              <a:gd name="connsiteY107" fmla="*/ 5167241 h 5818632"/>
              <a:gd name="connsiteX108" fmla="*/ 709092 w 4833822"/>
              <a:gd name="connsiteY108" fmla="*/ 4805275 h 5818632"/>
              <a:gd name="connsiteX109" fmla="*/ 368634 w 4833822"/>
              <a:gd name="connsiteY109" fmla="*/ 4816026 h 5818632"/>
              <a:gd name="connsiteX110" fmla="*/ 332793 w 4833822"/>
              <a:gd name="connsiteY110" fmla="*/ 4841116 h 5818632"/>
              <a:gd name="connsiteX111" fmla="*/ 368634 w 4833822"/>
              <a:gd name="connsiteY111" fmla="*/ 4855449 h 5818632"/>
              <a:gd name="connsiteX112" fmla="*/ 350714 w 4833822"/>
              <a:gd name="connsiteY112" fmla="*/ 5156489 h 5818632"/>
              <a:gd name="connsiteX113" fmla="*/ 447479 w 4833822"/>
              <a:gd name="connsiteY113" fmla="*/ 5220996 h 5818632"/>
              <a:gd name="connsiteX114" fmla="*/ 486896 w 4833822"/>
              <a:gd name="connsiteY114" fmla="*/ 5120649 h 5818632"/>
              <a:gd name="connsiteX115" fmla="*/ 468981 w 4833822"/>
              <a:gd name="connsiteY115" fmla="*/ 5002382 h 5818632"/>
              <a:gd name="connsiteX116" fmla="*/ 372216 w 4833822"/>
              <a:gd name="connsiteY116" fmla="*/ 5109898 h 5818632"/>
              <a:gd name="connsiteX117" fmla="*/ 382967 w 4833822"/>
              <a:gd name="connsiteY117" fmla="*/ 4959377 h 5818632"/>
              <a:gd name="connsiteX118" fmla="*/ 497647 w 4833822"/>
              <a:gd name="connsiteY118" fmla="*/ 4919955 h 5818632"/>
              <a:gd name="connsiteX119" fmla="*/ 569323 w 4833822"/>
              <a:gd name="connsiteY119" fmla="*/ 5034640 h 5818632"/>
              <a:gd name="connsiteX120" fmla="*/ 580074 w 4833822"/>
              <a:gd name="connsiteY120" fmla="*/ 5246080 h 5818632"/>
              <a:gd name="connsiteX121" fmla="*/ 612332 w 4833822"/>
              <a:gd name="connsiteY121" fmla="*/ 5002382 h 5818632"/>
              <a:gd name="connsiteX122" fmla="*/ 497647 w 4833822"/>
              <a:gd name="connsiteY122" fmla="*/ 4769435 h 5818632"/>
              <a:gd name="connsiteX123" fmla="*/ 730594 w 4833822"/>
              <a:gd name="connsiteY123" fmla="*/ 5174404 h 5818632"/>
              <a:gd name="connsiteX124" fmla="*/ 547826 w 4833822"/>
              <a:gd name="connsiteY124" fmla="*/ 5339263 h 5818632"/>
              <a:gd name="connsiteX125" fmla="*/ 834528 w 4833822"/>
              <a:gd name="connsiteY125" fmla="*/ 5371516 h 5818632"/>
              <a:gd name="connsiteX126" fmla="*/ 1533370 w 4833822"/>
              <a:gd name="connsiteY126" fmla="*/ 4855449 h 5818632"/>
              <a:gd name="connsiteX127" fmla="*/ 1633712 w 4833822"/>
              <a:gd name="connsiteY127" fmla="*/ 4722848 h 5818632"/>
              <a:gd name="connsiteX128" fmla="*/ 1142733 w 4833822"/>
              <a:gd name="connsiteY128" fmla="*/ 5038222 h 5818632"/>
              <a:gd name="connsiteX129" fmla="*/ 1031635 w 4833822"/>
              <a:gd name="connsiteY129" fmla="*/ 5066894 h 5818632"/>
              <a:gd name="connsiteX130" fmla="*/ 1096142 w 4833822"/>
              <a:gd name="connsiteY130" fmla="*/ 4966547 h 5818632"/>
              <a:gd name="connsiteX131" fmla="*/ 1587125 w 4833822"/>
              <a:gd name="connsiteY131" fmla="*/ 4529324 h 5818632"/>
              <a:gd name="connsiteX132" fmla="*/ 3072607 w 4833822"/>
              <a:gd name="connsiteY132" fmla="*/ 4520364 h 5818632"/>
              <a:gd name="connsiteX133" fmla="*/ 2988391 w 4833822"/>
              <a:gd name="connsiteY133" fmla="*/ 4554408 h 5818632"/>
              <a:gd name="connsiteX134" fmla="*/ 3038564 w 4833822"/>
              <a:gd name="connsiteY134" fmla="*/ 4665506 h 5818632"/>
              <a:gd name="connsiteX135" fmla="*/ 3407693 w 4833822"/>
              <a:gd name="connsiteY135" fmla="*/ 5081227 h 5818632"/>
              <a:gd name="connsiteX136" fmla="*/ 3576134 w 4833822"/>
              <a:gd name="connsiteY136" fmla="*/ 5120649 h 5818632"/>
              <a:gd name="connsiteX137" fmla="*/ 4002606 w 4833822"/>
              <a:gd name="connsiteY137" fmla="*/ 5224578 h 5818632"/>
              <a:gd name="connsiteX138" fmla="*/ 4124455 w 4833822"/>
              <a:gd name="connsiteY138" fmla="*/ 5307005 h 5818632"/>
              <a:gd name="connsiteX139" fmla="*/ 3586885 w 4833822"/>
              <a:gd name="connsiteY139" fmla="*/ 4758684 h 5818632"/>
              <a:gd name="connsiteX140" fmla="*/ 3339600 w 4833822"/>
              <a:gd name="connsiteY140" fmla="*/ 4615332 h 5818632"/>
              <a:gd name="connsiteX141" fmla="*/ 3551045 w 4833822"/>
              <a:gd name="connsiteY141" fmla="*/ 4790942 h 5818632"/>
              <a:gd name="connsiteX142" fmla="*/ 3658561 w 4833822"/>
              <a:gd name="connsiteY142" fmla="*/ 4973716 h 5818632"/>
              <a:gd name="connsiteX143" fmla="*/ 3536712 w 4833822"/>
              <a:gd name="connsiteY143" fmla="*/ 4898453 h 5818632"/>
              <a:gd name="connsiteX144" fmla="*/ 3167577 w 4833822"/>
              <a:gd name="connsiteY144" fmla="*/ 4561577 h 5818632"/>
              <a:gd name="connsiteX145" fmla="*/ 3072607 w 4833822"/>
              <a:gd name="connsiteY145" fmla="*/ 4520364 h 5818632"/>
              <a:gd name="connsiteX146" fmla="*/ 1497530 w 4833822"/>
              <a:gd name="connsiteY146" fmla="*/ 4432564 h 5818632"/>
              <a:gd name="connsiteX147" fmla="*/ 644585 w 4833822"/>
              <a:gd name="connsiteY147" fmla="*/ 4557995 h 5818632"/>
              <a:gd name="connsiteX148" fmla="*/ 404469 w 4833822"/>
              <a:gd name="connsiteY148" fmla="*/ 4633252 h 5818632"/>
              <a:gd name="connsiteX149" fmla="*/ 218113 w 4833822"/>
              <a:gd name="connsiteY149" fmla="*/ 4787355 h 5818632"/>
              <a:gd name="connsiteX150" fmla="*/ 347132 w 4833822"/>
              <a:gd name="connsiteY150" fmla="*/ 5307005 h 5818632"/>
              <a:gd name="connsiteX151" fmla="*/ 218113 w 4833822"/>
              <a:gd name="connsiteY151" fmla="*/ 4941457 h 5818632"/>
              <a:gd name="connsiteX152" fmla="*/ 289789 w 4833822"/>
              <a:gd name="connsiteY152" fmla="*/ 4833946 h 5818632"/>
              <a:gd name="connsiteX153" fmla="*/ 271869 w 4833822"/>
              <a:gd name="connsiteY153" fmla="*/ 4819613 h 5818632"/>
              <a:gd name="connsiteX154" fmla="*/ 304127 w 4833822"/>
              <a:gd name="connsiteY154" fmla="*/ 4726430 h 5818632"/>
              <a:gd name="connsiteX155" fmla="*/ 400887 w 4833822"/>
              <a:gd name="connsiteY155" fmla="*/ 4644004 h 5818632"/>
              <a:gd name="connsiteX156" fmla="*/ 404469 w 4833822"/>
              <a:gd name="connsiteY156" fmla="*/ 4636834 h 5818632"/>
              <a:gd name="connsiteX157" fmla="*/ 408056 w 4833822"/>
              <a:gd name="connsiteY157" fmla="*/ 4636834 h 5818632"/>
              <a:gd name="connsiteX158" fmla="*/ 569323 w 4833822"/>
              <a:gd name="connsiteY158" fmla="*/ 4593830 h 5818632"/>
              <a:gd name="connsiteX159" fmla="*/ 777186 w 4833822"/>
              <a:gd name="connsiteY159" fmla="*/ 4704928 h 5818632"/>
              <a:gd name="connsiteX160" fmla="*/ 1250249 w 4833822"/>
              <a:gd name="connsiteY160" fmla="*/ 4536487 h 5818632"/>
              <a:gd name="connsiteX161" fmla="*/ 1497530 w 4833822"/>
              <a:gd name="connsiteY161" fmla="*/ 4432564 h 5818632"/>
              <a:gd name="connsiteX162" fmla="*/ 3393360 w 4833822"/>
              <a:gd name="connsiteY162" fmla="*/ 4391794 h 5818632"/>
              <a:gd name="connsiteX163" fmla="*/ 3271511 w 4833822"/>
              <a:gd name="connsiteY163" fmla="*/ 4428977 h 5818632"/>
              <a:gd name="connsiteX164" fmla="*/ 3486538 w 4833822"/>
              <a:gd name="connsiteY164" fmla="*/ 4557995 h 5818632"/>
              <a:gd name="connsiteX165" fmla="*/ 4092197 w 4833822"/>
              <a:gd name="connsiteY165" fmla="*/ 4891289 h 5818632"/>
              <a:gd name="connsiteX166" fmla="*/ 3873588 w 4833822"/>
              <a:gd name="connsiteY166" fmla="*/ 4891289 h 5818632"/>
              <a:gd name="connsiteX167" fmla="*/ 4002606 w 4833822"/>
              <a:gd name="connsiteY167" fmla="*/ 5020302 h 5818632"/>
              <a:gd name="connsiteX168" fmla="*/ 4106535 w 4833822"/>
              <a:gd name="connsiteY168" fmla="*/ 4991631 h 5818632"/>
              <a:gd name="connsiteX169" fmla="*/ 4325144 w 4833822"/>
              <a:gd name="connsiteY169" fmla="*/ 4665506 h 5818632"/>
              <a:gd name="connsiteX170" fmla="*/ 4038441 w 4833822"/>
              <a:gd name="connsiteY170" fmla="*/ 4575915 h 5818632"/>
              <a:gd name="connsiteX171" fmla="*/ 3624178 w 4833822"/>
              <a:gd name="connsiteY171" fmla="*/ 4562303 h 5818632"/>
              <a:gd name="connsiteX172" fmla="*/ 3486739 w 4833822"/>
              <a:gd name="connsiteY172" fmla="*/ 4536524 h 5818632"/>
              <a:gd name="connsiteX173" fmla="*/ 3486739 w 4833822"/>
              <a:gd name="connsiteY173" fmla="*/ 4540519 h 5818632"/>
              <a:gd name="connsiteX174" fmla="*/ 3485394 w 4833822"/>
              <a:gd name="connsiteY174" fmla="*/ 4537830 h 5818632"/>
              <a:gd name="connsiteX175" fmla="*/ 3486706 w 4833822"/>
              <a:gd name="connsiteY175" fmla="*/ 4536518 h 5818632"/>
              <a:gd name="connsiteX176" fmla="*/ 3486538 w 4833822"/>
              <a:gd name="connsiteY176" fmla="*/ 4536487 h 5818632"/>
              <a:gd name="connsiteX177" fmla="*/ 3543876 w 4833822"/>
              <a:gd name="connsiteY177" fmla="*/ 4475563 h 5818632"/>
              <a:gd name="connsiteX178" fmla="*/ 4518674 w 4833822"/>
              <a:gd name="connsiteY178" fmla="*/ 4622501 h 5818632"/>
              <a:gd name="connsiteX179" fmla="*/ 4328731 w 4833822"/>
              <a:gd name="connsiteY179" fmla="*/ 4819613 h 5818632"/>
              <a:gd name="connsiteX180" fmla="*/ 4457745 w 4833822"/>
              <a:gd name="connsiteY180" fmla="*/ 4747932 h 5818632"/>
              <a:gd name="connsiteX181" fmla="*/ 4579599 w 4833822"/>
              <a:gd name="connsiteY181" fmla="*/ 4740769 h 5818632"/>
              <a:gd name="connsiteX182" fmla="*/ 4500754 w 4833822"/>
              <a:gd name="connsiteY182" fmla="*/ 4819613 h 5818632"/>
              <a:gd name="connsiteX183" fmla="*/ 4314393 w 4833822"/>
              <a:gd name="connsiteY183" fmla="*/ 5052561 h 5818632"/>
              <a:gd name="connsiteX184" fmla="*/ 4346651 w 4833822"/>
              <a:gd name="connsiteY184" fmla="*/ 5117067 h 5818632"/>
              <a:gd name="connsiteX185" fmla="*/ 4403989 w 4833822"/>
              <a:gd name="connsiteY185" fmla="*/ 5066894 h 5818632"/>
              <a:gd name="connsiteX186" fmla="*/ 4482833 w 4833822"/>
              <a:gd name="connsiteY186" fmla="*/ 4876951 h 5818632"/>
              <a:gd name="connsiteX187" fmla="*/ 4590350 w 4833822"/>
              <a:gd name="connsiteY187" fmla="*/ 4855449 h 5818632"/>
              <a:gd name="connsiteX188" fmla="*/ 4608265 w 4833822"/>
              <a:gd name="connsiteY188" fmla="*/ 4937875 h 5818632"/>
              <a:gd name="connsiteX189" fmla="*/ 4608265 w 4833822"/>
              <a:gd name="connsiteY189" fmla="*/ 4941457 h 5818632"/>
              <a:gd name="connsiteX190" fmla="*/ 4421909 w 4833822"/>
              <a:gd name="connsiteY190" fmla="*/ 5152902 h 5818632"/>
              <a:gd name="connsiteX191" fmla="*/ 4608265 w 4833822"/>
              <a:gd name="connsiteY191" fmla="*/ 4941457 h 5818632"/>
              <a:gd name="connsiteX192" fmla="*/ 4611852 w 4833822"/>
              <a:gd name="connsiteY192" fmla="*/ 4937875 h 5818632"/>
              <a:gd name="connsiteX193" fmla="*/ 4611852 w 4833822"/>
              <a:gd name="connsiteY193" fmla="*/ 4934293 h 5818632"/>
              <a:gd name="connsiteX194" fmla="*/ 4694279 w 4833822"/>
              <a:gd name="connsiteY194" fmla="*/ 4919955 h 5818632"/>
              <a:gd name="connsiteX195" fmla="*/ 4651275 w 4833822"/>
              <a:gd name="connsiteY195" fmla="*/ 4744351 h 5818632"/>
              <a:gd name="connsiteX196" fmla="*/ 4572429 w 4833822"/>
              <a:gd name="connsiteY196" fmla="*/ 4626083 h 5818632"/>
              <a:gd name="connsiteX197" fmla="*/ 4583181 w 4833822"/>
              <a:gd name="connsiteY197" fmla="*/ 4532906 h 5818632"/>
              <a:gd name="connsiteX198" fmla="*/ 4436247 w 4833822"/>
              <a:gd name="connsiteY198" fmla="*/ 4486319 h 5818632"/>
              <a:gd name="connsiteX199" fmla="*/ 3504459 w 4833822"/>
              <a:gd name="connsiteY199" fmla="*/ 4400305 h 5818632"/>
              <a:gd name="connsiteX200" fmla="*/ 3393360 w 4833822"/>
              <a:gd name="connsiteY200" fmla="*/ 4391794 h 5818632"/>
              <a:gd name="connsiteX201" fmla="*/ 655337 w 4833822"/>
              <a:gd name="connsiteY201" fmla="*/ 4260536 h 5818632"/>
              <a:gd name="connsiteX202" fmla="*/ 637416 w 4833822"/>
              <a:gd name="connsiteY202" fmla="*/ 4317879 h 5818632"/>
              <a:gd name="connsiteX203" fmla="*/ 863200 w 4833822"/>
              <a:gd name="connsiteY203" fmla="*/ 4421808 h 5818632"/>
              <a:gd name="connsiteX204" fmla="*/ 734181 w 4833822"/>
              <a:gd name="connsiteY204" fmla="*/ 4282043 h 5818632"/>
              <a:gd name="connsiteX205" fmla="*/ 655337 w 4833822"/>
              <a:gd name="connsiteY205" fmla="*/ 4260536 h 5818632"/>
              <a:gd name="connsiteX206" fmla="*/ 465399 w 4833822"/>
              <a:gd name="connsiteY206" fmla="*/ 4221119 h 5818632"/>
              <a:gd name="connsiteX207" fmla="*/ 465399 w 4833822"/>
              <a:gd name="connsiteY207" fmla="*/ 4421808 h 5818632"/>
              <a:gd name="connsiteX208" fmla="*/ 501234 w 4833822"/>
              <a:gd name="connsiteY208" fmla="*/ 4479150 h 5818632"/>
              <a:gd name="connsiteX209" fmla="*/ 554990 w 4833822"/>
              <a:gd name="connsiteY209" fmla="*/ 4425395 h 5818632"/>
              <a:gd name="connsiteX210" fmla="*/ 465399 w 4833822"/>
              <a:gd name="connsiteY210" fmla="*/ 4221119 h 5818632"/>
              <a:gd name="connsiteX211" fmla="*/ 4325169 w 4833822"/>
              <a:gd name="connsiteY211" fmla="*/ 4140222 h 5818632"/>
              <a:gd name="connsiteX212" fmla="*/ 3959602 w 4833822"/>
              <a:gd name="connsiteY212" fmla="*/ 4346550 h 5818632"/>
              <a:gd name="connsiteX213" fmla="*/ 4360985 w 4833822"/>
              <a:gd name="connsiteY213" fmla="*/ 4256954 h 5818632"/>
              <a:gd name="connsiteX214" fmla="*/ 4278558 w 4833822"/>
              <a:gd name="connsiteY214" fmla="*/ 4368052 h 5818632"/>
              <a:gd name="connsiteX215" fmla="*/ 4454163 w 4833822"/>
              <a:gd name="connsiteY215" fmla="*/ 4321461 h 5818632"/>
              <a:gd name="connsiteX216" fmla="*/ 4368153 w 4833822"/>
              <a:gd name="connsiteY216" fmla="*/ 4145856 h 5818632"/>
              <a:gd name="connsiteX217" fmla="*/ 4325169 w 4833822"/>
              <a:gd name="connsiteY217" fmla="*/ 4140222 h 5818632"/>
              <a:gd name="connsiteX218" fmla="*/ 4156709 w 4833822"/>
              <a:gd name="connsiteY218" fmla="*/ 4106434 h 5818632"/>
              <a:gd name="connsiteX219" fmla="*/ 3748157 w 4833822"/>
              <a:gd name="connsiteY219" fmla="*/ 4188860 h 5818632"/>
              <a:gd name="connsiteX220" fmla="*/ 3529543 w 4833822"/>
              <a:gd name="connsiteY220" fmla="*/ 4310709 h 5818632"/>
              <a:gd name="connsiteX221" fmla="*/ 3805494 w 4833822"/>
              <a:gd name="connsiteY221" fmla="*/ 4213950 h 5818632"/>
              <a:gd name="connsiteX222" fmla="*/ 4156709 w 4833822"/>
              <a:gd name="connsiteY222" fmla="*/ 4106434 h 5818632"/>
              <a:gd name="connsiteX223" fmla="*/ 399937 w 4833822"/>
              <a:gd name="connsiteY223" fmla="*/ 4062646 h 5818632"/>
              <a:gd name="connsiteX224" fmla="*/ 210944 w 4833822"/>
              <a:gd name="connsiteY224" fmla="*/ 4142274 h 5818632"/>
              <a:gd name="connsiteX225" fmla="*/ 124936 w 4833822"/>
              <a:gd name="connsiteY225" fmla="*/ 4285625 h 5818632"/>
              <a:gd name="connsiteX226" fmla="*/ 275451 w 4833822"/>
              <a:gd name="connsiteY226" fmla="*/ 4278456 h 5818632"/>
              <a:gd name="connsiteX227" fmla="*/ 304127 w 4833822"/>
              <a:gd name="connsiteY227" fmla="*/ 4296376 h 5818632"/>
              <a:gd name="connsiteX228" fmla="*/ 271869 w 4833822"/>
              <a:gd name="connsiteY228" fmla="*/ 4532906 h 5818632"/>
              <a:gd name="connsiteX229" fmla="*/ 311291 w 4833822"/>
              <a:gd name="connsiteY229" fmla="*/ 4375221 h 5818632"/>
              <a:gd name="connsiteX230" fmla="*/ 243203 w 4833822"/>
              <a:gd name="connsiteY230" fmla="*/ 4167358 h 5818632"/>
              <a:gd name="connsiteX231" fmla="*/ 1214409 w 4833822"/>
              <a:gd name="connsiteY231" fmla="*/ 4145856 h 5818632"/>
              <a:gd name="connsiteX232" fmla="*/ 465399 w 4833822"/>
              <a:gd name="connsiteY232" fmla="*/ 4063429 h 5818632"/>
              <a:gd name="connsiteX233" fmla="*/ 399937 w 4833822"/>
              <a:gd name="connsiteY233" fmla="*/ 4062646 h 5818632"/>
              <a:gd name="connsiteX234" fmla="*/ 2524908 w 4833822"/>
              <a:gd name="connsiteY234" fmla="*/ 2928347 h 5818632"/>
              <a:gd name="connsiteX235" fmla="*/ 2732856 w 4833822"/>
              <a:gd name="connsiteY235" fmla="*/ 3570266 h 5818632"/>
              <a:gd name="connsiteX236" fmla="*/ 2775802 w 4833822"/>
              <a:gd name="connsiteY236" fmla="*/ 3640335 h 5818632"/>
              <a:gd name="connsiteX237" fmla="*/ 2823267 w 4833822"/>
              <a:gd name="connsiteY237" fmla="*/ 3563485 h 5818632"/>
              <a:gd name="connsiteX238" fmla="*/ 2879774 w 4833822"/>
              <a:gd name="connsiteY238" fmla="*/ 3353279 h 5818632"/>
              <a:gd name="connsiteX239" fmla="*/ 2920458 w 4833822"/>
              <a:gd name="connsiteY239" fmla="*/ 3886704 h 5818632"/>
              <a:gd name="connsiteX240" fmla="*/ 3132925 w 4833822"/>
              <a:gd name="connsiteY240" fmla="*/ 3827937 h 5818632"/>
              <a:gd name="connsiteX241" fmla="*/ 2879774 w 4833822"/>
              <a:gd name="connsiteY241" fmla="*/ 4203145 h 5818632"/>
              <a:gd name="connsiteX242" fmla="*/ 2131619 w 4833822"/>
              <a:gd name="connsiteY242" fmla="*/ 4151159 h 5818632"/>
              <a:gd name="connsiteX243" fmla="*/ 1894289 w 4833822"/>
              <a:gd name="connsiteY243" fmla="*/ 3800815 h 5818632"/>
              <a:gd name="connsiteX244" fmla="*/ 2075111 w 4833822"/>
              <a:gd name="connsiteY244" fmla="*/ 3888966 h 5818632"/>
              <a:gd name="connsiteX245" fmla="*/ 2086414 w 4833822"/>
              <a:gd name="connsiteY245" fmla="*/ 3373621 h 5818632"/>
              <a:gd name="connsiteX246" fmla="*/ 2163263 w 4833822"/>
              <a:gd name="connsiteY246" fmla="*/ 3518280 h 5818632"/>
              <a:gd name="connsiteX247" fmla="*/ 2224289 w 4833822"/>
              <a:gd name="connsiteY247" fmla="*/ 3563485 h 5818632"/>
              <a:gd name="connsiteX248" fmla="*/ 2242372 w 4833822"/>
              <a:gd name="connsiteY248" fmla="*/ 3500197 h 5818632"/>
              <a:gd name="connsiteX249" fmla="*/ 2524908 w 4833822"/>
              <a:gd name="connsiteY249" fmla="*/ 2928347 h 5818632"/>
              <a:gd name="connsiteX250" fmla="*/ 2540406 w 4833822"/>
              <a:gd name="connsiteY250" fmla="*/ 2121006 h 5818632"/>
              <a:gd name="connsiteX251" fmla="*/ 2092432 w 4833822"/>
              <a:gd name="connsiteY251" fmla="*/ 3027703 h 5818632"/>
              <a:gd name="connsiteX252" fmla="*/ 2063761 w 4833822"/>
              <a:gd name="connsiteY252" fmla="*/ 3128050 h 5818632"/>
              <a:gd name="connsiteX253" fmla="*/ 1967001 w 4833822"/>
              <a:gd name="connsiteY253" fmla="*/ 3056374 h 5818632"/>
              <a:gd name="connsiteX254" fmla="*/ 1845152 w 4833822"/>
              <a:gd name="connsiteY254" fmla="*/ 2827010 h 5818632"/>
              <a:gd name="connsiteX255" fmla="*/ 1827232 w 4833822"/>
              <a:gd name="connsiteY255" fmla="*/ 3644117 h 5818632"/>
              <a:gd name="connsiteX256" fmla="*/ 1540529 w 4833822"/>
              <a:gd name="connsiteY256" fmla="*/ 3504348 h 5818632"/>
              <a:gd name="connsiteX257" fmla="*/ 1916828 w 4833822"/>
              <a:gd name="connsiteY257" fmla="*/ 4059837 h 5818632"/>
              <a:gd name="connsiteX258" fmla="*/ 3103066 w 4833822"/>
              <a:gd name="connsiteY258" fmla="*/ 4142264 h 5818632"/>
              <a:gd name="connsiteX259" fmla="*/ 3504448 w 4833822"/>
              <a:gd name="connsiteY259" fmla="*/ 3547352 h 5818632"/>
              <a:gd name="connsiteX260" fmla="*/ 3167572 w 4833822"/>
              <a:gd name="connsiteY260" fmla="*/ 3640530 h 5818632"/>
              <a:gd name="connsiteX261" fmla="*/ 3103066 w 4833822"/>
              <a:gd name="connsiteY261" fmla="*/ 2794756 h 5818632"/>
              <a:gd name="connsiteX262" fmla="*/ 3013470 w 4833822"/>
              <a:gd name="connsiteY262" fmla="*/ 3128050 h 5818632"/>
              <a:gd name="connsiteX263" fmla="*/ 2938212 w 4833822"/>
              <a:gd name="connsiteY263" fmla="*/ 3249899 h 5818632"/>
              <a:gd name="connsiteX264" fmla="*/ 2870119 w 4833822"/>
              <a:gd name="connsiteY264" fmla="*/ 3138801 h 5818632"/>
              <a:gd name="connsiteX265" fmla="*/ 2540406 w 4833822"/>
              <a:gd name="connsiteY265" fmla="*/ 2121006 h 5818632"/>
              <a:gd name="connsiteX266" fmla="*/ 357884 w 4833822"/>
              <a:gd name="connsiteY266" fmla="*/ 2049335 h 5818632"/>
              <a:gd name="connsiteX267" fmla="*/ 422396 w 4833822"/>
              <a:gd name="connsiteY267" fmla="*/ 2131762 h 5818632"/>
              <a:gd name="connsiteX268" fmla="*/ 522738 w 4833822"/>
              <a:gd name="connsiteY268" fmla="*/ 2633493 h 5818632"/>
              <a:gd name="connsiteX269" fmla="*/ 490485 w 4833822"/>
              <a:gd name="connsiteY269" fmla="*/ 2773263 h 5818632"/>
              <a:gd name="connsiteX270" fmla="*/ 386555 w 4833822"/>
              <a:gd name="connsiteY270" fmla="*/ 2672916 h 5818632"/>
              <a:gd name="connsiteX271" fmla="*/ 286208 w 4833822"/>
              <a:gd name="connsiteY271" fmla="*/ 2131762 h 5818632"/>
              <a:gd name="connsiteX272" fmla="*/ 357884 w 4833822"/>
              <a:gd name="connsiteY272" fmla="*/ 2049335 h 5818632"/>
              <a:gd name="connsiteX273" fmla="*/ 4036204 w 4833822"/>
              <a:gd name="connsiteY273" fmla="*/ 631944 h 5818632"/>
              <a:gd name="connsiteX274" fmla="*/ 4110123 w 4833822"/>
              <a:gd name="connsiteY274" fmla="*/ 694659 h 5818632"/>
              <a:gd name="connsiteX275" fmla="*/ 4063531 w 4833822"/>
              <a:gd name="connsiteY275" fmla="*/ 1504603 h 5818632"/>
              <a:gd name="connsiteX276" fmla="*/ 3938100 w 4833822"/>
              <a:gd name="connsiteY276" fmla="*/ 1192809 h 5818632"/>
              <a:gd name="connsiteX277" fmla="*/ 3970353 w 4833822"/>
              <a:gd name="connsiteY277" fmla="*/ 698246 h 5818632"/>
              <a:gd name="connsiteX278" fmla="*/ 4036204 w 4833822"/>
              <a:gd name="connsiteY278" fmla="*/ 631944 h 5818632"/>
              <a:gd name="connsiteX279" fmla="*/ 915320 w 4833822"/>
              <a:gd name="connsiteY279" fmla="*/ 373515 h 5818632"/>
              <a:gd name="connsiteX280" fmla="*/ 1020430 w 4833822"/>
              <a:gd name="connsiteY280" fmla="*/ 1054277 h 5818632"/>
              <a:gd name="connsiteX281" fmla="*/ 811383 w 4833822"/>
              <a:gd name="connsiteY281" fmla="*/ 1014691 h 5818632"/>
              <a:gd name="connsiteX282" fmla="*/ 915320 w 4833822"/>
              <a:gd name="connsiteY282" fmla="*/ 373515 h 5818632"/>
              <a:gd name="connsiteX283" fmla="*/ 2546201 w 4833822"/>
              <a:gd name="connsiteY283" fmla="*/ 277862 h 5818632"/>
              <a:gd name="connsiteX284" fmla="*/ 3067317 w 4833822"/>
              <a:gd name="connsiteY284" fmla="*/ 772436 h 5818632"/>
              <a:gd name="connsiteX285" fmla="*/ 3113822 w 4833822"/>
              <a:gd name="connsiteY285" fmla="*/ 1475927 h 5818632"/>
              <a:gd name="connsiteX286" fmla="*/ 3282263 w 4833822"/>
              <a:gd name="connsiteY286" fmla="*/ 795005 h 5818632"/>
              <a:gd name="connsiteX287" fmla="*/ 3257173 w 4833822"/>
              <a:gd name="connsiteY287" fmla="*/ 655236 h 5818632"/>
              <a:gd name="connsiteX288" fmla="*/ 3278681 w 4833822"/>
              <a:gd name="connsiteY288" fmla="*/ 565640 h 5818632"/>
              <a:gd name="connsiteX289" fmla="*/ 3361107 w 4833822"/>
              <a:gd name="connsiteY289" fmla="*/ 622983 h 5818632"/>
              <a:gd name="connsiteX290" fmla="*/ 3884339 w 4833822"/>
              <a:gd name="connsiteY290" fmla="*/ 1934653 h 5818632"/>
              <a:gd name="connsiteX291" fmla="*/ 3776823 w 4833822"/>
              <a:gd name="connsiteY291" fmla="*/ 2554648 h 5818632"/>
              <a:gd name="connsiteX292" fmla="*/ 4002606 w 4833822"/>
              <a:gd name="connsiteY292" fmla="*/ 2336039 h 5818632"/>
              <a:gd name="connsiteX293" fmla="*/ 4059943 w 4833822"/>
              <a:gd name="connsiteY293" fmla="*/ 2271528 h 5818632"/>
              <a:gd name="connsiteX294" fmla="*/ 4117286 w 4833822"/>
              <a:gd name="connsiteY294" fmla="*/ 2346790 h 5818632"/>
              <a:gd name="connsiteX295" fmla="*/ 4131625 w 4833822"/>
              <a:gd name="connsiteY295" fmla="*/ 3160312 h 5818632"/>
              <a:gd name="connsiteX296" fmla="*/ 3755321 w 4833822"/>
              <a:gd name="connsiteY296" fmla="*/ 3991754 h 5818632"/>
              <a:gd name="connsiteX297" fmla="*/ 3723067 w 4833822"/>
              <a:gd name="connsiteY297" fmla="*/ 4067011 h 5818632"/>
              <a:gd name="connsiteX298" fmla="*/ 4099366 w 4833822"/>
              <a:gd name="connsiteY298" fmla="*/ 4006087 h 5818632"/>
              <a:gd name="connsiteX299" fmla="*/ 4550927 w 4833822"/>
              <a:gd name="connsiteY299" fmla="*/ 4357301 h 5818632"/>
              <a:gd name="connsiteX300" fmla="*/ 4604683 w 4833822"/>
              <a:gd name="connsiteY300" fmla="*/ 4457648 h 5818632"/>
              <a:gd name="connsiteX301" fmla="*/ 4576011 w 4833822"/>
              <a:gd name="connsiteY301" fmla="*/ 5299841 h 5818632"/>
              <a:gd name="connsiteX302" fmla="*/ 4432660 w 4833822"/>
              <a:gd name="connsiteY302" fmla="*/ 5360765 h 5818632"/>
              <a:gd name="connsiteX303" fmla="*/ 3999019 w 4833822"/>
              <a:gd name="connsiteY303" fmla="*/ 5593712 h 5818632"/>
              <a:gd name="connsiteX304" fmla="*/ 3192667 w 4833822"/>
              <a:gd name="connsiteY304" fmla="*/ 5525619 h 5818632"/>
              <a:gd name="connsiteX305" fmla="*/ 2662265 w 4833822"/>
              <a:gd name="connsiteY305" fmla="*/ 4894871 h 5818632"/>
              <a:gd name="connsiteX306" fmla="*/ 2680186 w 4833822"/>
              <a:gd name="connsiteY306" fmla="*/ 5213827 h 5818632"/>
              <a:gd name="connsiteX307" fmla="*/ 2655096 w 4833822"/>
              <a:gd name="connsiteY307" fmla="*/ 5525619 h 5818632"/>
              <a:gd name="connsiteX308" fmla="*/ 2063771 w 4833822"/>
              <a:gd name="connsiteY308" fmla="*/ 5812321 h 5818632"/>
              <a:gd name="connsiteX309" fmla="*/ 1827242 w 4833822"/>
              <a:gd name="connsiteY309" fmla="*/ 5762148 h 5818632"/>
              <a:gd name="connsiteX310" fmla="*/ 1594295 w 4833822"/>
              <a:gd name="connsiteY310" fmla="*/ 5220996 h 5818632"/>
              <a:gd name="connsiteX311" fmla="*/ 1952673 w 4833822"/>
              <a:gd name="connsiteY311" fmla="*/ 4687008 h 5818632"/>
              <a:gd name="connsiteX312" fmla="*/ 2020761 w 4833822"/>
              <a:gd name="connsiteY312" fmla="*/ 4554408 h 5818632"/>
              <a:gd name="connsiteX313" fmla="*/ 1841575 w 4833822"/>
              <a:gd name="connsiteY313" fmla="*/ 4697759 h 5818632"/>
              <a:gd name="connsiteX314" fmla="*/ 884697 w 4833822"/>
              <a:gd name="connsiteY314" fmla="*/ 5443192 h 5818632"/>
              <a:gd name="connsiteX315" fmla="*/ 547826 w 4833822"/>
              <a:gd name="connsiteY315" fmla="*/ 5475445 h 5818632"/>
              <a:gd name="connsiteX316" fmla="*/ 357883 w 4833822"/>
              <a:gd name="connsiteY316" fmla="*/ 5418108 h 5818632"/>
              <a:gd name="connsiteX317" fmla="*/ 89095 w 4833822"/>
              <a:gd name="connsiteY317" fmla="*/ 4991631 h 5818632"/>
              <a:gd name="connsiteX318" fmla="*/ 46091 w 4833822"/>
              <a:gd name="connsiteY318" fmla="*/ 4640422 h 5818632"/>
              <a:gd name="connsiteX319" fmla="*/ 440310 w 4833822"/>
              <a:gd name="connsiteY319" fmla="*/ 3991754 h 5818632"/>
              <a:gd name="connsiteX320" fmla="*/ 1020884 w 4833822"/>
              <a:gd name="connsiteY320" fmla="*/ 4041927 h 5818632"/>
              <a:gd name="connsiteX321" fmla="*/ 798688 w 4833822"/>
              <a:gd name="connsiteY321" fmla="*/ 3869905 h 5818632"/>
              <a:gd name="connsiteX322" fmla="*/ 766435 w 4833822"/>
              <a:gd name="connsiteY322" fmla="*/ 3812562 h 5818632"/>
              <a:gd name="connsiteX323" fmla="*/ 838110 w 4833822"/>
              <a:gd name="connsiteY323" fmla="*/ 3791060 h 5818632"/>
              <a:gd name="connsiteX324" fmla="*/ 1060306 w 4833822"/>
              <a:gd name="connsiteY324" fmla="*/ 3884238 h 5818632"/>
              <a:gd name="connsiteX325" fmla="*/ 777186 w 4833822"/>
              <a:gd name="connsiteY325" fmla="*/ 3386090 h 5818632"/>
              <a:gd name="connsiteX326" fmla="*/ 723430 w 4833822"/>
              <a:gd name="connsiteY326" fmla="*/ 2852107 h 5818632"/>
              <a:gd name="connsiteX327" fmla="*/ 727012 w 4833822"/>
              <a:gd name="connsiteY327" fmla="*/ 2153266 h 5818632"/>
              <a:gd name="connsiteX328" fmla="*/ 762853 w 4833822"/>
              <a:gd name="connsiteY328" fmla="*/ 2020666 h 5818632"/>
              <a:gd name="connsiteX329" fmla="*/ 1017302 w 4833822"/>
              <a:gd name="connsiteY329" fmla="*/ 2321701 h 5818632"/>
              <a:gd name="connsiteX330" fmla="*/ 1139151 w 4833822"/>
              <a:gd name="connsiteY330" fmla="*/ 2361123 h 5818632"/>
              <a:gd name="connsiteX331" fmla="*/ 1110480 w 4833822"/>
              <a:gd name="connsiteY331" fmla="*/ 2250025 h 5818632"/>
              <a:gd name="connsiteX332" fmla="*/ 1135564 w 4833822"/>
              <a:gd name="connsiteY332" fmla="*/ 1361247 h 5818632"/>
              <a:gd name="connsiteX333" fmla="*/ 1493942 w 4833822"/>
              <a:gd name="connsiteY333" fmla="*/ 701827 h 5818632"/>
              <a:gd name="connsiteX334" fmla="*/ 1547703 w 4833822"/>
              <a:gd name="connsiteY334" fmla="*/ 648072 h 5818632"/>
              <a:gd name="connsiteX335" fmla="*/ 1597877 w 4833822"/>
              <a:gd name="connsiteY335" fmla="*/ 741250 h 5818632"/>
              <a:gd name="connsiteX336" fmla="*/ 2070940 w 4833822"/>
              <a:gd name="connsiteY336" fmla="*/ 1515349 h 5818632"/>
              <a:gd name="connsiteX337" fmla="*/ 1926239 w 4833822"/>
              <a:gd name="connsiteY337" fmla="*/ 776522 h 5818632"/>
              <a:gd name="connsiteX338" fmla="*/ 2257661 w 4833822"/>
              <a:gd name="connsiteY338" fmla="*/ 96019 h 5818632"/>
              <a:gd name="connsiteX339" fmla="*/ 2546201 w 4833822"/>
              <a:gd name="connsiteY339" fmla="*/ 277862 h 5818632"/>
              <a:gd name="connsiteX0" fmla="*/ 2144854 w 4833822"/>
              <a:gd name="connsiteY0" fmla="*/ 5283657 h 5657306"/>
              <a:gd name="connsiteX1" fmla="*/ 2053020 w 4833822"/>
              <a:gd name="connsiteY1" fmla="*/ 5292617 h 5657306"/>
              <a:gd name="connsiteX2" fmla="*/ 1959837 w 4833822"/>
              <a:gd name="connsiteY2" fmla="*/ 5367875 h 5657306"/>
              <a:gd name="connsiteX3" fmla="*/ 2045851 w 4833822"/>
              <a:gd name="connsiteY3" fmla="*/ 5486142 h 5657306"/>
              <a:gd name="connsiteX4" fmla="*/ 2042269 w 4833822"/>
              <a:gd name="connsiteY4" fmla="*/ 5389377 h 5657306"/>
              <a:gd name="connsiteX5" fmla="*/ 2106775 w 4833822"/>
              <a:gd name="connsiteY5" fmla="*/ 5324870 h 5657306"/>
              <a:gd name="connsiteX6" fmla="*/ 2128277 w 4833822"/>
              <a:gd name="connsiteY6" fmla="*/ 5396546 h 5657306"/>
              <a:gd name="connsiteX7" fmla="*/ 2164118 w 4833822"/>
              <a:gd name="connsiteY7" fmla="*/ 5446719 h 5657306"/>
              <a:gd name="connsiteX8" fmla="*/ 2232206 w 4833822"/>
              <a:gd name="connsiteY8" fmla="*/ 5410884 h 5657306"/>
              <a:gd name="connsiteX9" fmla="*/ 2228624 w 4833822"/>
              <a:gd name="connsiteY9" fmla="*/ 5317701 h 5657306"/>
              <a:gd name="connsiteX10" fmla="*/ 2144854 w 4833822"/>
              <a:gd name="connsiteY10" fmla="*/ 5283657 h 5657306"/>
              <a:gd name="connsiteX11" fmla="*/ 2508163 w 4833822"/>
              <a:gd name="connsiteY11" fmla="*/ 5253195 h 5657306"/>
              <a:gd name="connsiteX12" fmla="*/ 2407811 w 4833822"/>
              <a:gd name="connsiteY12" fmla="*/ 5561405 h 5657306"/>
              <a:gd name="connsiteX13" fmla="*/ 2508163 w 4833822"/>
              <a:gd name="connsiteY13" fmla="*/ 5253195 h 5657306"/>
              <a:gd name="connsiteX14" fmla="*/ 2215080 w 4833822"/>
              <a:gd name="connsiteY14" fmla="*/ 5168660 h 5657306"/>
              <a:gd name="connsiteX15" fmla="*/ 2171282 w 4833822"/>
              <a:gd name="connsiteY15" fmla="*/ 5174350 h 5657306"/>
              <a:gd name="connsiteX16" fmla="*/ 2350473 w 4833822"/>
              <a:gd name="connsiteY16" fmla="*/ 5453889 h 5657306"/>
              <a:gd name="connsiteX17" fmla="*/ 2393478 w 4833822"/>
              <a:gd name="connsiteY17" fmla="*/ 5271115 h 5657306"/>
              <a:gd name="connsiteX18" fmla="*/ 2252871 w 4833822"/>
              <a:gd name="connsiteY18" fmla="*/ 5169815 h 5657306"/>
              <a:gd name="connsiteX19" fmla="*/ 2215080 w 4833822"/>
              <a:gd name="connsiteY19" fmla="*/ 5168660 h 5657306"/>
              <a:gd name="connsiteX20" fmla="*/ 3767359 w 4833822"/>
              <a:gd name="connsiteY20" fmla="*/ 5049702 h 5657306"/>
              <a:gd name="connsiteX21" fmla="*/ 3913003 w 4833822"/>
              <a:gd name="connsiteY21" fmla="*/ 5131345 h 5657306"/>
              <a:gd name="connsiteX22" fmla="*/ 3930923 w 4833822"/>
              <a:gd name="connsiteY22" fmla="*/ 5156434 h 5657306"/>
              <a:gd name="connsiteX23" fmla="*/ 3923759 w 4833822"/>
              <a:gd name="connsiteY23" fmla="*/ 5181519 h 5657306"/>
              <a:gd name="connsiteX24" fmla="*/ 3672890 w 4833822"/>
              <a:gd name="connsiteY24" fmla="*/ 5163598 h 5657306"/>
              <a:gd name="connsiteX25" fmla="*/ 3672890 w 4833822"/>
              <a:gd name="connsiteY25" fmla="*/ 5095509 h 5657306"/>
              <a:gd name="connsiteX26" fmla="*/ 3708731 w 4833822"/>
              <a:gd name="connsiteY26" fmla="*/ 5070420 h 5657306"/>
              <a:gd name="connsiteX27" fmla="*/ 3767359 w 4833822"/>
              <a:gd name="connsiteY27" fmla="*/ 5049702 h 5657306"/>
              <a:gd name="connsiteX28" fmla="*/ 3779366 w 4833822"/>
              <a:gd name="connsiteY28" fmla="*/ 5009891 h 5657306"/>
              <a:gd name="connsiteX29" fmla="*/ 3637059 w 4833822"/>
              <a:gd name="connsiteY29" fmla="*/ 5034586 h 5657306"/>
              <a:gd name="connsiteX30" fmla="*/ 3497289 w 4833822"/>
              <a:gd name="connsiteY30" fmla="*/ 5217354 h 5657306"/>
              <a:gd name="connsiteX31" fmla="*/ 3615557 w 4833822"/>
              <a:gd name="connsiteY31" fmla="*/ 5160017 h 5657306"/>
              <a:gd name="connsiteX32" fmla="*/ 3852086 w 4833822"/>
              <a:gd name="connsiteY32" fmla="*/ 5317701 h 5657306"/>
              <a:gd name="connsiteX33" fmla="*/ 3952433 w 4833822"/>
              <a:gd name="connsiteY33" fmla="*/ 5145679 h 5657306"/>
              <a:gd name="connsiteX34" fmla="*/ 3945496 w 4833822"/>
              <a:gd name="connsiteY34" fmla="*/ 5128874 h 5657306"/>
              <a:gd name="connsiteX35" fmla="*/ 3938093 w 4833822"/>
              <a:gd name="connsiteY35" fmla="*/ 5128874 h 5657306"/>
              <a:gd name="connsiteX36" fmla="*/ 3927341 w 4833822"/>
              <a:gd name="connsiteY36" fmla="*/ 5128874 h 5657306"/>
              <a:gd name="connsiteX37" fmla="*/ 3909418 w 4833822"/>
              <a:gd name="connsiteY37" fmla="*/ 5124167 h 5657306"/>
              <a:gd name="connsiteX38" fmla="*/ 3920171 w 4833822"/>
              <a:gd name="connsiteY38" fmla="*/ 5124167 h 5657306"/>
              <a:gd name="connsiteX39" fmla="*/ 3945252 w 4833822"/>
              <a:gd name="connsiteY39" fmla="*/ 5128284 h 5657306"/>
              <a:gd name="connsiteX40" fmla="*/ 3928739 w 4833822"/>
              <a:gd name="connsiteY40" fmla="*/ 5088284 h 5657306"/>
              <a:gd name="connsiteX41" fmla="*/ 3822967 w 4833822"/>
              <a:gd name="connsiteY41" fmla="*/ 5012186 h 5657306"/>
              <a:gd name="connsiteX42" fmla="*/ 3779366 w 4833822"/>
              <a:gd name="connsiteY42" fmla="*/ 5009891 h 5657306"/>
              <a:gd name="connsiteX43" fmla="*/ 4196131 w 4833822"/>
              <a:gd name="connsiteY43" fmla="*/ 4866145 h 5657306"/>
              <a:gd name="connsiteX44" fmla="*/ 4235548 w 4833822"/>
              <a:gd name="connsiteY44" fmla="*/ 5095510 h 5657306"/>
              <a:gd name="connsiteX45" fmla="*/ 4454163 w 4833822"/>
              <a:gd name="connsiteY45" fmla="*/ 5099092 h 5657306"/>
              <a:gd name="connsiteX46" fmla="*/ 4196131 w 4833822"/>
              <a:gd name="connsiteY46" fmla="*/ 4866145 h 5657306"/>
              <a:gd name="connsiteX47" fmla="*/ 1174995 w 4833822"/>
              <a:gd name="connsiteY47" fmla="*/ 4550767 h 5657306"/>
              <a:gd name="connsiteX48" fmla="*/ 1250253 w 4833822"/>
              <a:gd name="connsiteY48" fmla="*/ 4597359 h 5657306"/>
              <a:gd name="connsiteX49" fmla="*/ 1035224 w 4833822"/>
              <a:gd name="connsiteY49" fmla="*/ 4708452 h 5657306"/>
              <a:gd name="connsiteX50" fmla="*/ 981463 w 4833822"/>
              <a:gd name="connsiteY50" fmla="*/ 4683368 h 5657306"/>
              <a:gd name="connsiteX51" fmla="*/ 1174995 w 4833822"/>
              <a:gd name="connsiteY51" fmla="*/ 4550767 h 5657306"/>
              <a:gd name="connsiteX52" fmla="*/ 3960412 w 4833822"/>
              <a:gd name="connsiteY52" fmla="*/ 4521492 h 5657306"/>
              <a:gd name="connsiteX53" fmla="*/ 4095776 w 4833822"/>
              <a:gd name="connsiteY53" fmla="*/ 4579437 h 5657306"/>
              <a:gd name="connsiteX54" fmla="*/ 4052767 w 4833822"/>
              <a:gd name="connsiteY54" fmla="*/ 4608107 h 5657306"/>
              <a:gd name="connsiteX55" fmla="*/ 3852081 w 4833822"/>
              <a:gd name="connsiteY55" fmla="*/ 4575856 h 5657306"/>
              <a:gd name="connsiteX56" fmla="*/ 3859245 w 4833822"/>
              <a:gd name="connsiteY56" fmla="*/ 4540017 h 5657306"/>
              <a:gd name="connsiteX57" fmla="*/ 3917370 w 4833822"/>
              <a:gd name="connsiteY57" fmla="*/ 4522492 h 5657306"/>
              <a:gd name="connsiteX58" fmla="*/ 3960412 w 4833822"/>
              <a:gd name="connsiteY58" fmla="*/ 4521492 h 5657306"/>
              <a:gd name="connsiteX59" fmla="*/ 2177948 w 4833822"/>
              <a:gd name="connsiteY59" fmla="*/ 4427242 h 5657306"/>
              <a:gd name="connsiteX60" fmla="*/ 2146198 w 4833822"/>
              <a:gd name="connsiteY60" fmla="*/ 4450424 h 5657306"/>
              <a:gd name="connsiteX61" fmla="*/ 1680303 w 4833822"/>
              <a:gd name="connsiteY61" fmla="*/ 5149266 h 5657306"/>
              <a:gd name="connsiteX62" fmla="*/ 1762730 w 4833822"/>
              <a:gd name="connsiteY62" fmla="*/ 5511226 h 5657306"/>
              <a:gd name="connsiteX63" fmla="*/ 1802152 w 4833822"/>
              <a:gd name="connsiteY63" fmla="*/ 5231693 h 5657306"/>
              <a:gd name="connsiteX64" fmla="*/ 2081691 w 4833822"/>
              <a:gd name="connsiteY64" fmla="*/ 5074003 h 5657306"/>
              <a:gd name="connsiteX65" fmla="*/ 1845157 w 4833822"/>
              <a:gd name="connsiteY65" fmla="*/ 5156430 h 5657306"/>
              <a:gd name="connsiteX66" fmla="*/ 1744810 w 4833822"/>
              <a:gd name="connsiteY66" fmla="*/ 5127764 h 5657306"/>
              <a:gd name="connsiteX67" fmla="*/ 2060189 w 4833822"/>
              <a:gd name="connsiteY67" fmla="*/ 4973661 h 5657306"/>
              <a:gd name="connsiteX68" fmla="*/ 2178451 w 4833822"/>
              <a:gd name="connsiteY68" fmla="*/ 4912731 h 5657306"/>
              <a:gd name="connsiteX69" fmla="*/ 2293136 w 4833822"/>
              <a:gd name="connsiteY69" fmla="*/ 4446842 h 5657306"/>
              <a:gd name="connsiteX70" fmla="*/ 1999259 w 4833822"/>
              <a:gd name="connsiteY70" fmla="*/ 4862563 h 5657306"/>
              <a:gd name="connsiteX71" fmla="*/ 2196371 w 4833822"/>
              <a:gd name="connsiteY71" fmla="*/ 4432504 h 5657306"/>
              <a:gd name="connsiteX72" fmla="*/ 2177948 w 4833822"/>
              <a:gd name="connsiteY72" fmla="*/ 4427242 h 5657306"/>
              <a:gd name="connsiteX73" fmla="*/ 2511745 w 4833822"/>
              <a:gd name="connsiteY73" fmla="*/ 4414589 h 5657306"/>
              <a:gd name="connsiteX74" fmla="*/ 2482010 w 4833822"/>
              <a:gd name="connsiteY74" fmla="*/ 4642885 h 5657306"/>
              <a:gd name="connsiteX75" fmla="*/ 2486655 w 4833822"/>
              <a:gd name="connsiteY75" fmla="*/ 4708450 h 5657306"/>
              <a:gd name="connsiteX76" fmla="*/ 2514429 w 4833822"/>
              <a:gd name="connsiteY76" fmla="*/ 4724129 h 5657306"/>
              <a:gd name="connsiteX77" fmla="*/ 2526077 w 4833822"/>
              <a:gd name="connsiteY77" fmla="*/ 4747875 h 5657306"/>
              <a:gd name="connsiteX78" fmla="*/ 2486655 w 4833822"/>
              <a:gd name="connsiteY78" fmla="*/ 4708453 h 5657306"/>
              <a:gd name="connsiteX79" fmla="*/ 2486655 w 4833822"/>
              <a:gd name="connsiteY79" fmla="*/ 4708456 h 5657306"/>
              <a:gd name="connsiteX80" fmla="*/ 2440069 w 4833822"/>
              <a:gd name="connsiteY80" fmla="*/ 4984412 h 5657306"/>
              <a:gd name="connsiteX81" fmla="*/ 2375563 w 4833822"/>
              <a:gd name="connsiteY81" fmla="*/ 4547184 h 5657306"/>
              <a:gd name="connsiteX82" fmla="*/ 2296718 w 4833822"/>
              <a:gd name="connsiteY82" fmla="*/ 4916319 h 5657306"/>
              <a:gd name="connsiteX83" fmla="*/ 2429318 w 4833822"/>
              <a:gd name="connsiteY83" fmla="*/ 5038168 h 5657306"/>
              <a:gd name="connsiteX84" fmla="*/ 2493825 w 4833822"/>
              <a:gd name="connsiteY84" fmla="*/ 4937821 h 5657306"/>
              <a:gd name="connsiteX85" fmla="*/ 2529665 w 4833822"/>
              <a:gd name="connsiteY85" fmla="*/ 4747878 h 5657306"/>
              <a:gd name="connsiteX86" fmla="*/ 2511745 w 4833822"/>
              <a:gd name="connsiteY86" fmla="*/ 4414589 h 5657306"/>
              <a:gd name="connsiteX87" fmla="*/ 2808528 w 4833822"/>
              <a:gd name="connsiteY87" fmla="*/ 4412123 h 5657306"/>
              <a:gd name="connsiteX88" fmla="*/ 2784115 w 4833822"/>
              <a:gd name="connsiteY88" fmla="*/ 4425340 h 5657306"/>
              <a:gd name="connsiteX89" fmla="*/ 2798448 w 4833822"/>
              <a:gd name="connsiteY89" fmla="*/ 4500598 h 5657306"/>
              <a:gd name="connsiteX90" fmla="*/ 2880875 w 4833822"/>
              <a:gd name="connsiteY90" fmla="*/ 4615278 h 5657306"/>
              <a:gd name="connsiteX91" fmla="*/ 3142493 w 4833822"/>
              <a:gd name="connsiteY91" fmla="*/ 4944990 h 5657306"/>
              <a:gd name="connsiteX92" fmla="*/ 2891625 w 4833822"/>
              <a:gd name="connsiteY92" fmla="*/ 4780131 h 5657306"/>
              <a:gd name="connsiteX93" fmla="*/ 2683768 w 4833822"/>
              <a:gd name="connsiteY93" fmla="*/ 4536433 h 5657306"/>
              <a:gd name="connsiteX94" fmla="*/ 2651515 w 4833822"/>
              <a:gd name="connsiteY94" fmla="*/ 4561522 h 5657306"/>
              <a:gd name="connsiteX95" fmla="*/ 2866541 w 4833822"/>
              <a:gd name="connsiteY95" fmla="*/ 4805221 h 5657306"/>
              <a:gd name="connsiteX96" fmla="*/ 3389773 w 4833822"/>
              <a:gd name="connsiteY96" fmla="*/ 5403715 h 5657306"/>
              <a:gd name="connsiteX97" fmla="*/ 3637059 w 4833822"/>
              <a:gd name="connsiteY97" fmla="*/ 5446719 h 5657306"/>
              <a:gd name="connsiteX98" fmla="*/ 3246422 w 4833822"/>
              <a:gd name="connsiteY98" fmla="*/ 5077590 h 5657306"/>
              <a:gd name="connsiteX99" fmla="*/ 3400524 w 4833822"/>
              <a:gd name="connsiteY99" fmla="*/ 5127764 h 5657306"/>
              <a:gd name="connsiteX100" fmla="*/ 3336018 w 4833822"/>
              <a:gd name="connsiteY100" fmla="*/ 4980825 h 5657306"/>
              <a:gd name="connsiteX101" fmla="*/ 3095901 w 4833822"/>
              <a:gd name="connsiteY101" fmla="*/ 4719212 h 5657306"/>
              <a:gd name="connsiteX102" fmla="*/ 2862954 w 4833822"/>
              <a:gd name="connsiteY102" fmla="*/ 4450424 h 5657306"/>
              <a:gd name="connsiteX103" fmla="*/ 2808528 w 4833822"/>
              <a:gd name="connsiteY103" fmla="*/ 4412123 h 5657306"/>
              <a:gd name="connsiteX104" fmla="*/ 1587125 w 4833822"/>
              <a:gd name="connsiteY104" fmla="*/ 4367998 h 5657306"/>
              <a:gd name="connsiteX105" fmla="*/ 798688 w 4833822"/>
              <a:gd name="connsiteY105" fmla="*/ 4575861 h 5657306"/>
              <a:gd name="connsiteX106" fmla="*/ 780768 w 4833822"/>
              <a:gd name="connsiteY106" fmla="*/ 5199439 h 5657306"/>
              <a:gd name="connsiteX107" fmla="*/ 791519 w 4833822"/>
              <a:gd name="connsiteY107" fmla="*/ 5005915 h 5657306"/>
              <a:gd name="connsiteX108" fmla="*/ 709092 w 4833822"/>
              <a:gd name="connsiteY108" fmla="*/ 4643949 h 5657306"/>
              <a:gd name="connsiteX109" fmla="*/ 368634 w 4833822"/>
              <a:gd name="connsiteY109" fmla="*/ 4654700 h 5657306"/>
              <a:gd name="connsiteX110" fmla="*/ 332793 w 4833822"/>
              <a:gd name="connsiteY110" fmla="*/ 4679790 h 5657306"/>
              <a:gd name="connsiteX111" fmla="*/ 368634 w 4833822"/>
              <a:gd name="connsiteY111" fmla="*/ 4694123 h 5657306"/>
              <a:gd name="connsiteX112" fmla="*/ 350714 w 4833822"/>
              <a:gd name="connsiteY112" fmla="*/ 4995163 h 5657306"/>
              <a:gd name="connsiteX113" fmla="*/ 447479 w 4833822"/>
              <a:gd name="connsiteY113" fmla="*/ 5059670 h 5657306"/>
              <a:gd name="connsiteX114" fmla="*/ 486896 w 4833822"/>
              <a:gd name="connsiteY114" fmla="*/ 4959323 h 5657306"/>
              <a:gd name="connsiteX115" fmla="*/ 468981 w 4833822"/>
              <a:gd name="connsiteY115" fmla="*/ 4841056 h 5657306"/>
              <a:gd name="connsiteX116" fmla="*/ 372216 w 4833822"/>
              <a:gd name="connsiteY116" fmla="*/ 4948572 h 5657306"/>
              <a:gd name="connsiteX117" fmla="*/ 382967 w 4833822"/>
              <a:gd name="connsiteY117" fmla="*/ 4798051 h 5657306"/>
              <a:gd name="connsiteX118" fmla="*/ 497647 w 4833822"/>
              <a:gd name="connsiteY118" fmla="*/ 4758629 h 5657306"/>
              <a:gd name="connsiteX119" fmla="*/ 569323 w 4833822"/>
              <a:gd name="connsiteY119" fmla="*/ 4873314 h 5657306"/>
              <a:gd name="connsiteX120" fmla="*/ 580074 w 4833822"/>
              <a:gd name="connsiteY120" fmla="*/ 5084754 h 5657306"/>
              <a:gd name="connsiteX121" fmla="*/ 612332 w 4833822"/>
              <a:gd name="connsiteY121" fmla="*/ 4841056 h 5657306"/>
              <a:gd name="connsiteX122" fmla="*/ 497647 w 4833822"/>
              <a:gd name="connsiteY122" fmla="*/ 4608109 h 5657306"/>
              <a:gd name="connsiteX123" fmla="*/ 730594 w 4833822"/>
              <a:gd name="connsiteY123" fmla="*/ 5013078 h 5657306"/>
              <a:gd name="connsiteX124" fmla="*/ 547826 w 4833822"/>
              <a:gd name="connsiteY124" fmla="*/ 5177937 h 5657306"/>
              <a:gd name="connsiteX125" fmla="*/ 834528 w 4833822"/>
              <a:gd name="connsiteY125" fmla="*/ 5210190 h 5657306"/>
              <a:gd name="connsiteX126" fmla="*/ 1533370 w 4833822"/>
              <a:gd name="connsiteY126" fmla="*/ 4694123 h 5657306"/>
              <a:gd name="connsiteX127" fmla="*/ 1633712 w 4833822"/>
              <a:gd name="connsiteY127" fmla="*/ 4561522 h 5657306"/>
              <a:gd name="connsiteX128" fmla="*/ 1142733 w 4833822"/>
              <a:gd name="connsiteY128" fmla="*/ 4876896 h 5657306"/>
              <a:gd name="connsiteX129" fmla="*/ 1031635 w 4833822"/>
              <a:gd name="connsiteY129" fmla="*/ 4905568 h 5657306"/>
              <a:gd name="connsiteX130" fmla="*/ 1096142 w 4833822"/>
              <a:gd name="connsiteY130" fmla="*/ 4805221 h 5657306"/>
              <a:gd name="connsiteX131" fmla="*/ 1587125 w 4833822"/>
              <a:gd name="connsiteY131" fmla="*/ 4367998 h 5657306"/>
              <a:gd name="connsiteX132" fmla="*/ 3072607 w 4833822"/>
              <a:gd name="connsiteY132" fmla="*/ 4359038 h 5657306"/>
              <a:gd name="connsiteX133" fmla="*/ 2988391 w 4833822"/>
              <a:gd name="connsiteY133" fmla="*/ 4393082 h 5657306"/>
              <a:gd name="connsiteX134" fmla="*/ 3038564 w 4833822"/>
              <a:gd name="connsiteY134" fmla="*/ 4504180 h 5657306"/>
              <a:gd name="connsiteX135" fmla="*/ 3407693 w 4833822"/>
              <a:gd name="connsiteY135" fmla="*/ 4919901 h 5657306"/>
              <a:gd name="connsiteX136" fmla="*/ 3576134 w 4833822"/>
              <a:gd name="connsiteY136" fmla="*/ 4959323 h 5657306"/>
              <a:gd name="connsiteX137" fmla="*/ 4002606 w 4833822"/>
              <a:gd name="connsiteY137" fmla="*/ 5063252 h 5657306"/>
              <a:gd name="connsiteX138" fmla="*/ 4124455 w 4833822"/>
              <a:gd name="connsiteY138" fmla="*/ 5145679 h 5657306"/>
              <a:gd name="connsiteX139" fmla="*/ 3586885 w 4833822"/>
              <a:gd name="connsiteY139" fmla="*/ 4597358 h 5657306"/>
              <a:gd name="connsiteX140" fmla="*/ 3339600 w 4833822"/>
              <a:gd name="connsiteY140" fmla="*/ 4454006 h 5657306"/>
              <a:gd name="connsiteX141" fmla="*/ 3551045 w 4833822"/>
              <a:gd name="connsiteY141" fmla="*/ 4629616 h 5657306"/>
              <a:gd name="connsiteX142" fmla="*/ 3658561 w 4833822"/>
              <a:gd name="connsiteY142" fmla="*/ 4812390 h 5657306"/>
              <a:gd name="connsiteX143" fmla="*/ 3536712 w 4833822"/>
              <a:gd name="connsiteY143" fmla="*/ 4737127 h 5657306"/>
              <a:gd name="connsiteX144" fmla="*/ 3167577 w 4833822"/>
              <a:gd name="connsiteY144" fmla="*/ 4400251 h 5657306"/>
              <a:gd name="connsiteX145" fmla="*/ 3072607 w 4833822"/>
              <a:gd name="connsiteY145" fmla="*/ 4359038 h 5657306"/>
              <a:gd name="connsiteX146" fmla="*/ 1497530 w 4833822"/>
              <a:gd name="connsiteY146" fmla="*/ 4271238 h 5657306"/>
              <a:gd name="connsiteX147" fmla="*/ 644585 w 4833822"/>
              <a:gd name="connsiteY147" fmla="*/ 4396669 h 5657306"/>
              <a:gd name="connsiteX148" fmla="*/ 404469 w 4833822"/>
              <a:gd name="connsiteY148" fmla="*/ 4471926 h 5657306"/>
              <a:gd name="connsiteX149" fmla="*/ 218113 w 4833822"/>
              <a:gd name="connsiteY149" fmla="*/ 4626029 h 5657306"/>
              <a:gd name="connsiteX150" fmla="*/ 347132 w 4833822"/>
              <a:gd name="connsiteY150" fmla="*/ 5145679 h 5657306"/>
              <a:gd name="connsiteX151" fmla="*/ 218113 w 4833822"/>
              <a:gd name="connsiteY151" fmla="*/ 4780131 h 5657306"/>
              <a:gd name="connsiteX152" fmla="*/ 289789 w 4833822"/>
              <a:gd name="connsiteY152" fmla="*/ 4672620 h 5657306"/>
              <a:gd name="connsiteX153" fmla="*/ 271869 w 4833822"/>
              <a:gd name="connsiteY153" fmla="*/ 4658287 h 5657306"/>
              <a:gd name="connsiteX154" fmla="*/ 304127 w 4833822"/>
              <a:gd name="connsiteY154" fmla="*/ 4565104 h 5657306"/>
              <a:gd name="connsiteX155" fmla="*/ 400887 w 4833822"/>
              <a:gd name="connsiteY155" fmla="*/ 4482678 h 5657306"/>
              <a:gd name="connsiteX156" fmla="*/ 404469 w 4833822"/>
              <a:gd name="connsiteY156" fmla="*/ 4475508 h 5657306"/>
              <a:gd name="connsiteX157" fmla="*/ 408056 w 4833822"/>
              <a:gd name="connsiteY157" fmla="*/ 4475508 h 5657306"/>
              <a:gd name="connsiteX158" fmla="*/ 569323 w 4833822"/>
              <a:gd name="connsiteY158" fmla="*/ 4432504 h 5657306"/>
              <a:gd name="connsiteX159" fmla="*/ 777186 w 4833822"/>
              <a:gd name="connsiteY159" fmla="*/ 4543602 h 5657306"/>
              <a:gd name="connsiteX160" fmla="*/ 1250249 w 4833822"/>
              <a:gd name="connsiteY160" fmla="*/ 4375161 h 5657306"/>
              <a:gd name="connsiteX161" fmla="*/ 1497530 w 4833822"/>
              <a:gd name="connsiteY161" fmla="*/ 4271238 h 5657306"/>
              <a:gd name="connsiteX162" fmla="*/ 3393360 w 4833822"/>
              <a:gd name="connsiteY162" fmla="*/ 4230468 h 5657306"/>
              <a:gd name="connsiteX163" fmla="*/ 3271511 w 4833822"/>
              <a:gd name="connsiteY163" fmla="*/ 4267651 h 5657306"/>
              <a:gd name="connsiteX164" fmla="*/ 3486538 w 4833822"/>
              <a:gd name="connsiteY164" fmla="*/ 4396669 h 5657306"/>
              <a:gd name="connsiteX165" fmla="*/ 4092197 w 4833822"/>
              <a:gd name="connsiteY165" fmla="*/ 4729963 h 5657306"/>
              <a:gd name="connsiteX166" fmla="*/ 3873588 w 4833822"/>
              <a:gd name="connsiteY166" fmla="*/ 4729963 h 5657306"/>
              <a:gd name="connsiteX167" fmla="*/ 4002606 w 4833822"/>
              <a:gd name="connsiteY167" fmla="*/ 4858976 h 5657306"/>
              <a:gd name="connsiteX168" fmla="*/ 4106535 w 4833822"/>
              <a:gd name="connsiteY168" fmla="*/ 4830305 h 5657306"/>
              <a:gd name="connsiteX169" fmla="*/ 4325144 w 4833822"/>
              <a:gd name="connsiteY169" fmla="*/ 4504180 h 5657306"/>
              <a:gd name="connsiteX170" fmla="*/ 4038441 w 4833822"/>
              <a:gd name="connsiteY170" fmla="*/ 4414589 h 5657306"/>
              <a:gd name="connsiteX171" fmla="*/ 3624178 w 4833822"/>
              <a:gd name="connsiteY171" fmla="*/ 4400977 h 5657306"/>
              <a:gd name="connsiteX172" fmla="*/ 3486739 w 4833822"/>
              <a:gd name="connsiteY172" fmla="*/ 4375198 h 5657306"/>
              <a:gd name="connsiteX173" fmla="*/ 3486739 w 4833822"/>
              <a:gd name="connsiteY173" fmla="*/ 4379193 h 5657306"/>
              <a:gd name="connsiteX174" fmla="*/ 3485394 w 4833822"/>
              <a:gd name="connsiteY174" fmla="*/ 4376504 h 5657306"/>
              <a:gd name="connsiteX175" fmla="*/ 3486706 w 4833822"/>
              <a:gd name="connsiteY175" fmla="*/ 4375192 h 5657306"/>
              <a:gd name="connsiteX176" fmla="*/ 3486538 w 4833822"/>
              <a:gd name="connsiteY176" fmla="*/ 4375161 h 5657306"/>
              <a:gd name="connsiteX177" fmla="*/ 3543876 w 4833822"/>
              <a:gd name="connsiteY177" fmla="*/ 4314237 h 5657306"/>
              <a:gd name="connsiteX178" fmla="*/ 4518674 w 4833822"/>
              <a:gd name="connsiteY178" fmla="*/ 4461175 h 5657306"/>
              <a:gd name="connsiteX179" fmla="*/ 4328731 w 4833822"/>
              <a:gd name="connsiteY179" fmla="*/ 4658287 h 5657306"/>
              <a:gd name="connsiteX180" fmla="*/ 4457745 w 4833822"/>
              <a:gd name="connsiteY180" fmla="*/ 4586606 h 5657306"/>
              <a:gd name="connsiteX181" fmla="*/ 4579599 w 4833822"/>
              <a:gd name="connsiteY181" fmla="*/ 4579443 h 5657306"/>
              <a:gd name="connsiteX182" fmla="*/ 4500754 w 4833822"/>
              <a:gd name="connsiteY182" fmla="*/ 4658287 h 5657306"/>
              <a:gd name="connsiteX183" fmla="*/ 4314393 w 4833822"/>
              <a:gd name="connsiteY183" fmla="*/ 4891235 h 5657306"/>
              <a:gd name="connsiteX184" fmla="*/ 4346651 w 4833822"/>
              <a:gd name="connsiteY184" fmla="*/ 4955741 h 5657306"/>
              <a:gd name="connsiteX185" fmla="*/ 4403989 w 4833822"/>
              <a:gd name="connsiteY185" fmla="*/ 4905568 h 5657306"/>
              <a:gd name="connsiteX186" fmla="*/ 4482833 w 4833822"/>
              <a:gd name="connsiteY186" fmla="*/ 4715625 h 5657306"/>
              <a:gd name="connsiteX187" fmla="*/ 4590350 w 4833822"/>
              <a:gd name="connsiteY187" fmla="*/ 4694123 h 5657306"/>
              <a:gd name="connsiteX188" fmla="*/ 4608265 w 4833822"/>
              <a:gd name="connsiteY188" fmla="*/ 4776549 h 5657306"/>
              <a:gd name="connsiteX189" fmla="*/ 4608265 w 4833822"/>
              <a:gd name="connsiteY189" fmla="*/ 4780131 h 5657306"/>
              <a:gd name="connsiteX190" fmla="*/ 4421909 w 4833822"/>
              <a:gd name="connsiteY190" fmla="*/ 4991576 h 5657306"/>
              <a:gd name="connsiteX191" fmla="*/ 4608265 w 4833822"/>
              <a:gd name="connsiteY191" fmla="*/ 4780131 h 5657306"/>
              <a:gd name="connsiteX192" fmla="*/ 4611852 w 4833822"/>
              <a:gd name="connsiteY192" fmla="*/ 4776549 h 5657306"/>
              <a:gd name="connsiteX193" fmla="*/ 4611852 w 4833822"/>
              <a:gd name="connsiteY193" fmla="*/ 4772967 h 5657306"/>
              <a:gd name="connsiteX194" fmla="*/ 4694279 w 4833822"/>
              <a:gd name="connsiteY194" fmla="*/ 4758629 h 5657306"/>
              <a:gd name="connsiteX195" fmla="*/ 4651275 w 4833822"/>
              <a:gd name="connsiteY195" fmla="*/ 4583025 h 5657306"/>
              <a:gd name="connsiteX196" fmla="*/ 4572429 w 4833822"/>
              <a:gd name="connsiteY196" fmla="*/ 4464757 h 5657306"/>
              <a:gd name="connsiteX197" fmla="*/ 4583181 w 4833822"/>
              <a:gd name="connsiteY197" fmla="*/ 4371580 h 5657306"/>
              <a:gd name="connsiteX198" fmla="*/ 4436247 w 4833822"/>
              <a:gd name="connsiteY198" fmla="*/ 4324993 h 5657306"/>
              <a:gd name="connsiteX199" fmla="*/ 3504459 w 4833822"/>
              <a:gd name="connsiteY199" fmla="*/ 4238979 h 5657306"/>
              <a:gd name="connsiteX200" fmla="*/ 3393360 w 4833822"/>
              <a:gd name="connsiteY200" fmla="*/ 4230468 h 5657306"/>
              <a:gd name="connsiteX201" fmla="*/ 655337 w 4833822"/>
              <a:gd name="connsiteY201" fmla="*/ 4099210 h 5657306"/>
              <a:gd name="connsiteX202" fmla="*/ 637416 w 4833822"/>
              <a:gd name="connsiteY202" fmla="*/ 4156553 h 5657306"/>
              <a:gd name="connsiteX203" fmla="*/ 863200 w 4833822"/>
              <a:gd name="connsiteY203" fmla="*/ 4260482 h 5657306"/>
              <a:gd name="connsiteX204" fmla="*/ 734181 w 4833822"/>
              <a:gd name="connsiteY204" fmla="*/ 4120717 h 5657306"/>
              <a:gd name="connsiteX205" fmla="*/ 655337 w 4833822"/>
              <a:gd name="connsiteY205" fmla="*/ 4099210 h 5657306"/>
              <a:gd name="connsiteX206" fmla="*/ 465399 w 4833822"/>
              <a:gd name="connsiteY206" fmla="*/ 4059793 h 5657306"/>
              <a:gd name="connsiteX207" fmla="*/ 465399 w 4833822"/>
              <a:gd name="connsiteY207" fmla="*/ 4260482 h 5657306"/>
              <a:gd name="connsiteX208" fmla="*/ 501234 w 4833822"/>
              <a:gd name="connsiteY208" fmla="*/ 4317824 h 5657306"/>
              <a:gd name="connsiteX209" fmla="*/ 554990 w 4833822"/>
              <a:gd name="connsiteY209" fmla="*/ 4264069 h 5657306"/>
              <a:gd name="connsiteX210" fmla="*/ 465399 w 4833822"/>
              <a:gd name="connsiteY210" fmla="*/ 4059793 h 5657306"/>
              <a:gd name="connsiteX211" fmla="*/ 4325169 w 4833822"/>
              <a:gd name="connsiteY211" fmla="*/ 3978896 h 5657306"/>
              <a:gd name="connsiteX212" fmla="*/ 3959602 w 4833822"/>
              <a:gd name="connsiteY212" fmla="*/ 4185224 h 5657306"/>
              <a:gd name="connsiteX213" fmla="*/ 4360985 w 4833822"/>
              <a:gd name="connsiteY213" fmla="*/ 4095628 h 5657306"/>
              <a:gd name="connsiteX214" fmla="*/ 4278558 w 4833822"/>
              <a:gd name="connsiteY214" fmla="*/ 4206726 h 5657306"/>
              <a:gd name="connsiteX215" fmla="*/ 4454163 w 4833822"/>
              <a:gd name="connsiteY215" fmla="*/ 4160135 h 5657306"/>
              <a:gd name="connsiteX216" fmla="*/ 4368153 w 4833822"/>
              <a:gd name="connsiteY216" fmla="*/ 3984530 h 5657306"/>
              <a:gd name="connsiteX217" fmla="*/ 4325169 w 4833822"/>
              <a:gd name="connsiteY217" fmla="*/ 3978896 h 5657306"/>
              <a:gd name="connsiteX218" fmla="*/ 4156709 w 4833822"/>
              <a:gd name="connsiteY218" fmla="*/ 3945108 h 5657306"/>
              <a:gd name="connsiteX219" fmla="*/ 3748157 w 4833822"/>
              <a:gd name="connsiteY219" fmla="*/ 4027534 h 5657306"/>
              <a:gd name="connsiteX220" fmla="*/ 3529543 w 4833822"/>
              <a:gd name="connsiteY220" fmla="*/ 4149383 h 5657306"/>
              <a:gd name="connsiteX221" fmla="*/ 3805494 w 4833822"/>
              <a:gd name="connsiteY221" fmla="*/ 4052624 h 5657306"/>
              <a:gd name="connsiteX222" fmla="*/ 4156709 w 4833822"/>
              <a:gd name="connsiteY222" fmla="*/ 3945108 h 5657306"/>
              <a:gd name="connsiteX223" fmla="*/ 399937 w 4833822"/>
              <a:gd name="connsiteY223" fmla="*/ 3901320 h 5657306"/>
              <a:gd name="connsiteX224" fmla="*/ 210944 w 4833822"/>
              <a:gd name="connsiteY224" fmla="*/ 3980948 h 5657306"/>
              <a:gd name="connsiteX225" fmla="*/ 124936 w 4833822"/>
              <a:gd name="connsiteY225" fmla="*/ 4124299 h 5657306"/>
              <a:gd name="connsiteX226" fmla="*/ 275451 w 4833822"/>
              <a:gd name="connsiteY226" fmla="*/ 4117130 h 5657306"/>
              <a:gd name="connsiteX227" fmla="*/ 304127 w 4833822"/>
              <a:gd name="connsiteY227" fmla="*/ 4135050 h 5657306"/>
              <a:gd name="connsiteX228" fmla="*/ 271869 w 4833822"/>
              <a:gd name="connsiteY228" fmla="*/ 4371580 h 5657306"/>
              <a:gd name="connsiteX229" fmla="*/ 311291 w 4833822"/>
              <a:gd name="connsiteY229" fmla="*/ 4213895 h 5657306"/>
              <a:gd name="connsiteX230" fmla="*/ 243203 w 4833822"/>
              <a:gd name="connsiteY230" fmla="*/ 4006032 h 5657306"/>
              <a:gd name="connsiteX231" fmla="*/ 1214409 w 4833822"/>
              <a:gd name="connsiteY231" fmla="*/ 3984530 h 5657306"/>
              <a:gd name="connsiteX232" fmla="*/ 465399 w 4833822"/>
              <a:gd name="connsiteY232" fmla="*/ 3902103 h 5657306"/>
              <a:gd name="connsiteX233" fmla="*/ 399937 w 4833822"/>
              <a:gd name="connsiteY233" fmla="*/ 3901320 h 5657306"/>
              <a:gd name="connsiteX234" fmla="*/ 2524908 w 4833822"/>
              <a:gd name="connsiteY234" fmla="*/ 2767021 h 5657306"/>
              <a:gd name="connsiteX235" fmla="*/ 2732856 w 4833822"/>
              <a:gd name="connsiteY235" fmla="*/ 3408940 h 5657306"/>
              <a:gd name="connsiteX236" fmla="*/ 2775802 w 4833822"/>
              <a:gd name="connsiteY236" fmla="*/ 3479009 h 5657306"/>
              <a:gd name="connsiteX237" fmla="*/ 2823267 w 4833822"/>
              <a:gd name="connsiteY237" fmla="*/ 3402159 h 5657306"/>
              <a:gd name="connsiteX238" fmla="*/ 2879774 w 4833822"/>
              <a:gd name="connsiteY238" fmla="*/ 3191953 h 5657306"/>
              <a:gd name="connsiteX239" fmla="*/ 2920458 w 4833822"/>
              <a:gd name="connsiteY239" fmla="*/ 3725378 h 5657306"/>
              <a:gd name="connsiteX240" fmla="*/ 3132925 w 4833822"/>
              <a:gd name="connsiteY240" fmla="*/ 3666611 h 5657306"/>
              <a:gd name="connsiteX241" fmla="*/ 2879774 w 4833822"/>
              <a:gd name="connsiteY241" fmla="*/ 4041819 h 5657306"/>
              <a:gd name="connsiteX242" fmla="*/ 2131619 w 4833822"/>
              <a:gd name="connsiteY242" fmla="*/ 3989833 h 5657306"/>
              <a:gd name="connsiteX243" fmla="*/ 1894289 w 4833822"/>
              <a:gd name="connsiteY243" fmla="*/ 3639489 h 5657306"/>
              <a:gd name="connsiteX244" fmla="*/ 2075111 w 4833822"/>
              <a:gd name="connsiteY244" fmla="*/ 3727640 h 5657306"/>
              <a:gd name="connsiteX245" fmla="*/ 2086414 w 4833822"/>
              <a:gd name="connsiteY245" fmla="*/ 3212295 h 5657306"/>
              <a:gd name="connsiteX246" fmla="*/ 2163263 w 4833822"/>
              <a:gd name="connsiteY246" fmla="*/ 3356954 h 5657306"/>
              <a:gd name="connsiteX247" fmla="*/ 2224289 w 4833822"/>
              <a:gd name="connsiteY247" fmla="*/ 3402159 h 5657306"/>
              <a:gd name="connsiteX248" fmla="*/ 2242372 w 4833822"/>
              <a:gd name="connsiteY248" fmla="*/ 3338871 h 5657306"/>
              <a:gd name="connsiteX249" fmla="*/ 2524908 w 4833822"/>
              <a:gd name="connsiteY249" fmla="*/ 2767021 h 5657306"/>
              <a:gd name="connsiteX250" fmla="*/ 2540406 w 4833822"/>
              <a:gd name="connsiteY250" fmla="*/ 1959680 h 5657306"/>
              <a:gd name="connsiteX251" fmla="*/ 2092432 w 4833822"/>
              <a:gd name="connsiteY251" fmla="*/ 2866377 h 5657306"/>
              <a:gd name="connsiteX252" fmla="*/ 2063761 w 4833822"/>
              <a:gd name="connsiteY252" fmla="*/ 2966724 h 5657306"/>
              <a:gd name="connsiteX253" fmla="*/ 1967001 w 4833822"/>
              <a:gd name="connsiteY253" fmla="*/ 2895048 h 5657306"/>
              <a:gd name="connsiteX254" fmla="*/ 1845152 w 4833822"/>
              <a:gd name="connsiteY254" fmla="*/ 2665684 h 5657306"/>
              <a:gd name="connsiteX255" fmla="*/ 1827232 w 4833822"/>
              <a:gd name="connsiteY255" fmla="*/ 3482791 h 5657306"/>
              <a:gd name="connsiteX256" fmla="*/ 1540529 w 4833822"/>
              <a:gd name="connsiteY256" fmla="*/ 3343022 h 5657306"/>
              <a:gd name="connsiteX257" fmla="*/ 1916828 w 4833822"/>
              <a:gd name="connsiteY257" fmla="*/ 3898511 h 5657306"/>
              <a:gd name="connsiteX258" fmla="*/ 3103066 w 4833822"/>
              <a:gd name="connsiteY258" fmla="*/ 3980938 h 5657306"/>
              <a:gd name="connsiteX259" fmla="*/ 3504448 w 4833822"/>
              <a:gd name="connsiteY259" fmla="*/ 3386026 h 5657306"/>
              <a:gd name="connsiteX260" fmla="*/ 3167572 w 4833822"/>
              <a:gd name="connsiteY260" fmla="*/ 3479204 h 5657306"/>
              <a:gd name="connsiteX261" fmla="*/ 3103066 w 4833822"/>
              <a:gd name="connsiteY261" fmla="*/ 2633430 h 5657306"/>
              <a:gd name="connsiteX262" fmla="*/ 3013470 w 4833822"/>
              <a:gd name="connsiteY262" fmla="*/ 2966724 h 5657306"/>
              <a:gd name="connsiteX263" fmla="*/ 2938212 w 4833822"/>
              <a:gd name="connsiteY263" fmla="*/ 3088573 h 5657306"/>
              <a:gd name="connsiteX264" fmla="*/ 2870119 w 4833822"/>
              <a:gd name="connsiteY264" fmla="*/ 2977475 h 5657306"/>
              <a:gd name="connsiteX265" fmla="*/ 2540406 w 4833822"/>
              <a:gd name="connsiteY265" fmla="*/ 1959680 h 5657306"/>
              <a:gd name="connsiteX266" fmla="*/ 357884 w 4833822"/>
              <a:gd name="connsiteY266" fmla="*/ 1888009 h 5657306"/>
              <a:gd name="connsiteX267" fmla="*/ 422396 w 4833822"/>
              <a:gd name="connsiteY267" fmla="*/ 1970436 h 5657306"/>
              <a:gd name="connsiteX268" fmla="*/ 522738 w 4833822"/>
              <a:gd name="connsiteY268" fmla="*/ 2472167 h 5657306"/>
              <a:gd name="connsiteX269" fmla="*/ 490485 w 4833822"/>
              <a:gd name="connsiteY269" fmla="*/ 2611937 h 5657306"/>
              <a:gd name="connsiteX270" fmla="*/ 386555 w 4833822"/>
              <a:gd name="connsiteY270" fmla="*/ 2511590 h 5657306"/>
              <a:gd name="connsiteX271" fmla="*/ 286208 w 4833822"/>
              <a:gd name="connsiteY271" fmla="*/ 1970436 h 5657306"/>
              <a:gd name="connsiteX272" fmla="*/ 357884 w 4833822"/>
              <a:gd name="connsiteY272" fmla="*/ 1888009 h 5657306"/>
              <a:gd name="connsiteX273" fmla="*/ 4036204 w 4833822"/>
              <a:gd name="connsiteY273" fmla="*/ 470618 h 5657306"/>
              <a:gd name="connsiteX274" fmla="*/ 4110123 w 4833822"/>
              <a:gd name="connsiteY274" fmla="*/ 533333 h 5657306"/>
              <a:gd name="connsiteX275" fmla="*/ 4063531 w 4833822"/>
              <a:gd name="connsiteY275" fmla="*/ 1343277 h 5657306"/>
              <a:gd name="connsiteX276" fmla="*/ 3938100 w 4833822"/>
              <a:gd name="connsiteY276" fmla="*/ 1031483 h 5657306"/>
              <a:gd name="connsiteX277" fmla="*/ 3970353 w 4833822"/>
              <a:gd name="connsiteY277" fmla="*/ 536920 h 5657306"/>
              <a:gd name="connsiteX278" fmla="*/ 4036204 w 4833822"/>
              <a:gd name="connsiteY278" fmla="*/ 470618 h 5657306"/>
              <a:gd name="connsiteX279" fmla="*/ 915320 w 4833822"/>
              <a:gd name="connsiteY279" fmla="*/ 212189 h 5657306"/>
              <a:gd name="connsiteX280" fmla="*/ 1020430 w 4833822"/>
              <a:gd name="connsiteY280" fmla="*/ 892951 h 5657306"/>
              <a:gd name="connsiteX281" fmla="*/ 811383 w 4833822"/>
              <a:gd name="connsiteY281" fmla="*/ 853365 h 5657306"/>
              <a:gd name="connsiteX282" fmla="*/ 915320 w 4833822"/>
              <a:gd name="connsiteY282" fmla="*/ 212189 h 5657306"/>
              <a:gd name="connsiteX283" fmla="*/ 2546201 w 4833822"/>
              <a:gd name="connsiteY283" fmla="*/ 116536 h 5657306"/>
              <a:gd name="connsiteX284" fmla="*/ 3067317 w 4833822"/>
              <a:gd name="connsiteY284" fmla="*/ 611110 h 5657306"/>
              <a:gd name="connsiteX285" fmla="*/ 3113822 w 4833822"/>
              <a:gd name="connsiteY285" fmla="*/ 1314601 h 5657306"/>
              <a:gd name="connsiteX286" fmla="*/ 3282263 w 4833822"/>
              <a:gd name="connsiteY286" fmla="*/ 633679 h 5657306"/>
              <a:gd name="connsiteX287" fmla="*/ 3257173 w 4833822"/>
              <a:gd name="connsiteY287" fmla="*/ 493910 h 5657306"/>
              <a:gd name="connsiteX288" fmla="*/ 3278681 w 4833822"/>
              <a:gd name="connsiteY288" fmla="*/ 404314 h 5657306"/>
              <a:gd name="connsiteX289" fmla="*/ 3361107 w 4833822"/>
              <a:gd name="connsiteY289" fmla="*/ 461657 h 5657306"/>
              <a:gd name="connsiteX290" fmla="*/ 3884339 w 4833822"/>
              <a:gd name="connsiteY290" fmla="*/ 1773327 h 5657306"/>
              <a:gd name="connsiteX291" fmla="*/ 3776823 w 4833822"/>
              <a:gd name="connsiteY291" fmla="*/ 2393322 h 5657306"/>
              <a:gd name="connsiteX292" fmla="*/ 4002606 w 4833822"/>
              <a:gd name="connsiteY292" fmla="*/ 2174713 h 5657306"/>
              <a:gd name="connsiteX293" fmla="*/ 4059943 w 4833822"/>
              <a:gd name="connsiteY293" fmla="*/ 2110202 h 5657306"/>
              <a:gd name="connsiteX294" fmla="*/ 4117286 w 4833822"/>
              <a:gd name="connsiteY294" fmla="*/ 2185464 h 5657306"/>
              <a:gd name="connsiteX295" fmla="*/ 4131625 w 4833822"/>
              <a:gd name="connsiteY295" fmla="*/ 2998986 h 5657306"/>
              <a:gd name="connsiteX296" fmla="*/ 3755321 w 4833822"/>
              <a:gd name="connsiteY296" fmla="*/ 3830428 h 5657306"/>
              <a:gd name="connsiteX297" fmla="*/ 3723067 w 4833822"/>
              <a:gd name="connsiteY297" fmla="*/ 3905685 h 5657306"/>
              <a:gd name="connsiteX298" fmla="*/ 4099366 w 4833822"/>
              <a:gd name="connsiteY298" fmla="*/ 3844761 h 5657306"/>
              <a:gd name="connsiteX299" fmla="*/ 4550927 w 4833822"/>
              <a:gd name="connsiteY299" fmla="*/ 4195975 h 5657306"/>
              <a:gd name="connsiteX300" fmla="*/ 4604683 w 4833822"/>
              <a:gd name="connsiteY300" fmla="*/ 4296322 h 5657306"/>
              <a:gd name="connsiteX301" fmla="*/ 4576011 w 4833822"/>
              <a:gd name="connsiteY301" fmla="*/ 5138515 h 5657306"/>
              <a:gd name="connsiteX302" fmla="*/ 4432660 w 4833822"/>
              <a:gd name="connsiteY302" fmla="*/ 5199439 h 5657306"/>
              <a:gd name="connsiteX303" fmla="*/ 3999019 w 4833822"/>
              <a:gd name="connsiteY303" fmla="*/ 5432386 h 5657306"/>
              <a:gd name="connsiteX304" fmla="*/ 3192667 w 4833822"/>
              <a:gd name="connsiteY304" fmla="*/ 5364293 h 5657306"/>
              <a:gd name="connsiteX305" fmla="*/ 2662265 w 4833822"/>
              <a:gd name="connsiteY305" fmla="*/ 4733545 h 5657306"/>
              <a:gd name="connsiteX306" fmla="*/ 2680186 w 4833822"/>
              <a:gd name="connsiteY306" fmla="*/ 5052501 h 5657306"/>
              <a:gd name="connsiteX307" fmla="*/ 2655096 w 4833822"/>
              <a:gd name="connsiteY307" fmla="*/ 5364293 h 5657306"/>
              <a:gd name="connsiteX308" fmla="*/ 2063771 w 4833822"/>
              <a:gd name="connsiteY308" fmla="*/ 5650995 h 5657306"/>
              <a:gd name="connsiteX309" fmla="*/ 1827242 w 4833822"/>
              <a:gd name="connsiteY309" fmla="*/ 5600822 h 5657306"/>
              <a:gd name="connsiteX310" fmla="*/ 1594295 w 4833822"/>
              <a:gd name="connsiteY310" fmla="*/ 5059670 h 5657306"/>
              <a:gd name="connsiteX311" fmla="*/ 1952673 w 4833822"/>
              <a:gd name="connsiteY311" fmla="*/ 4525682 h 5657306"/>
              <a:gd name="connsiteX312" fmla="*/ 2020761 w 4833822"/>
              <a:gd name="connsiteY312" fmla="*/ 4393082 h 5657306"/>
              <a:gd name="connsiteX313" fmla="*/ 1841575 w 4833822"/>
              <a:gd name="connsiteY313" fmla="*/ 4536433 h 5657306"/>
              <a:gd name="connsiteX314" fmla="*/ 884697 w 4833822"/>
              <a:gd name="connsiteY314" fmla="*/ 5281866 h 5657306"/>
              <a:gd name="connsiteX315" fmla="*/ 547826 w 4833822"/>
              <a:gd name="connsiteY315" fmla="*/ 5314119 h 5657306"/>
              <a:gd name="connsiteX316" fmla="*/ 357883 w 4833822"/>
              <a:gd name="connsiteY316" fmla="*/ 5256782 h 5657306"/>
              <a:gd name="connsiteX317" fmla="*/ 89095 w 4833822"/>
              <a:gd name="connsiteY317" fmla="*/ 4830305 h 5657306"/>
              <a:gd name="connsiteX318" fmla="*/ 46091 w 4833822"/>
              <a:gd name="connsiteY318" fmla="*/ 4479096 h 5657306"/>
              <a:gd name="connsiteX319" fmla="*/ 440310 w 4833822"/>
              <a:gd name="connsiteY319" fmla="*/ 3830428 h 5657306"/>
              <a:gd name="connsiteX320" fmla="*/ 1020884 w 4833822"/>
              <a:gd name="connsiteY320" fmla="*/ 3880601 h 5657306"/>
              <a:gd name="connsiteX321" fmla="*/ 798688 w 4833822"/>
              <a:gd name="connsiteY321" fmla="*/ 3708579 h 5657306"/>
              <a:gd name="connsiteX322" fmla="*/ 766435 w 4833822"/>
              <a:gd name="connsiteY322" fmla="*/ 3651236 h 5657306"/>
              <a:gd name="connsiteX323" fmla="*/ 838110 w 4833822"/>
              <a:gd name="connsiteY323" fmla="*/ 3629734 h 5657306"/>
              <a:gd name="connsiteX324" fmla="*/ 1060306 w 4833822"/>
              <a:gd name="connsiteY324" fmla="*/ 3722912 h 5657306"/>
              <a:gd name="connsiteX325" fmla="*/ 777186 w 4833822"/>
              <a:gd name="connsiteY325" fmla="*/ 3224764 h 5657306"/>
              <a:gd name="connsiteX326" fmla="*/ 723430 w 4833822"/>
              <a:gd name="connsiteY326" fmla="*/ 2690781 h 5657306"/>
              <a:gd name="connsiteX327" fmla="*/ 727012 w 4833822"/>
              <a:gd name="connsiteY327" fmla="*/ 1991940 h 5657306"/>
              <a:gd name="connsiteX328" fmla="*/ 762853 w 4833822"/>
              <a:gd name="connsiteY328" fmla="*/ 1859340 h 5657306"/>
              <a:gd name="connsiteX329" fmla="*/ 1017302 w 4833822"/>
              <a:gd name="connsiteY329" fmla="*/ 2160375 h 5657306"/>
              <a:gd name="connsiteX330" fmla="*/ 1139151 w 4833822"/>
              <a:gd name="connsiteY330" fmla="*/ 2199797 h 5657306"/>
              <a:gd name="connsiteX331" fmla="*/ 1110480 w 4833822"/>
              <a:gd name="connsiteY331" fmla="*/ 2088699 h 5657306"/>
              <a:gd name="connsiteX332" fmla="*/ 1135564 w 4833822"/>
              <a:gd name="connsiteY332" fmla="*/ 1199921 h 5657306"/>
              <a:gd name="connsiteX333" fmla="*/ 1493942 w 4833822"/>
              <a:gd name="connsiteY333" fmla="*/ 540501 h 5657306"/>
              <a:gd name="connsiteX334" fmla="*/ 1547703 w 4833822"/>
              <a:gd name="connsiteY334" fmla="*/ 486746 h 5657306"/>
              <a:gd name="connsiteX335" fmla="*/ 1597877 w 4833822"/>
              <a:gd name="connsiteY335" fmla="*/ 579924 h 5657306"/>
              <a:gd name="connsiteX336" fmla="*/ 2070940 w 4833822"/>
              <a:gd name="connsiteY336" fmla="*/ 1354023 h 5657306"/>
              <a:gd name="connsiteX337" fmla="*/ 1926239 w 4833822"/>
              <a:gd name="connsiteY337" fmla="*/ 615196 h 5657306"/>
              <a:gd name="connsiteX338" fmla="*/ 2356625 w 4833822"/>
              <a:gd name="connsiteY338" fmla="*/ 142517 h 5657306"/>
              <a:gd name="connsiteX339" fmla="*/ 2546201 w 4833822"/>
              <a:gd name="connsiteY339" fmla="*/ 116536 h 5657306"/>
              <a:gd name="connsiteX0" fmla="*/ 2144854 w 4833822"/>
              <a:gd name="connsiteY0" fmla="*/ 5167121 h 5540770"/>
              <a:gd name="connsiteX1" fmla="*/ 2053020 w 4833822"/>
              <a:gd name="connsiteY1" fmla="*/ 5176081 h 5540770"/>
              <a:gd name="connsiteX2" fmla="*/ 1959837 w 4833822"/>
              <a:gd name="connsiteY2" fmla="*/ 5251339 h 5540770"/>
              <a:gd name="connsiteX3" fmla="*/ 2045851 w 4833822"/>
              <a:gd name="connsiteY3" fmla="*/ 5369606 h 5540770"/>
              <a:gd name="connsiteX4" fmla="*/ 2042269 w 4833822"/>
              <a:gd name="connsiteY4" fmla="*/ 5272841 h 5540770"/>
              <a:gd name="connsiteX5" fmla="*/ 2106775 w 4833822"/>
              <a:gd name="connsiteY5" fmla="*/ 5208334 h 5540770"/>
              <a:gd name="connsiteX6" fmla="*/ 2128277 w 4833822"/>
              <a:gd name="connsiteY6" fmla="*/ 5280010 h 5540770"/>
              <a:gd name="connsiteX7" fmla="*/ 2164118 w 4833822"/>
              <a:gd name="connsiteY7" fmla="*/ 5330183 h 5540770"/>
              <a:gd name="connsiteX8" fmla="*/ 2232206 w 4833822"/>
              <a:gd name="connsiteY8" fmla="*/ 5294348 h 5540770"/>
              <a:gd name="connsiteX9" fmla="*/ 2228624 w 4833822"/>
              <a:gd name="connsiteY9" fmla="*/ 5201165 h 5540770"/>
              <a:gd name="connsiteX10" fmla="*/ 2144854 w 4833822"/>
              <a:gd name="connsiteY10" fmla="*/ 5167121 h 5540770"/>
              <a:gd name="connsiteX11" fmla="*/ 2508163 w 4833822"/>
              <a:gd name="connsiteY11" fmla="*/ 5136659 h 5540770"/>
              <a:gd name="connsiteX12" fmla="*/ 2407811 w 4833822"/>
              <a:gd name="connsiteY12" fmla="*/ 5444869 h 5540770"/>
              <a:gd name="connsiteX13" fmla="*/ 2508163 w 4833822"/>
              <a:gd name="connsiteY13" fmla="*/ 5136659 h 5540770"/>
              <a:gd name="connsiteX14" fmla="*/ 2215080 w 4833822"/>
              <a:gd name="connsiteY14" fmla="*/ 5052124 h 5540770"/>
              <a:gd name="connsiteX15" fmla="*/ 2171282 w 4833822"/>
              <a:gd name="connsiteY15" fmla="*/ 5057814 h 5540770"/>
              <a:gd name="connsiteX16" fmla="*/ 2350473 w 4833822"/>
              <a:gd name="connsiteY16" fmla="*/ 5337353 h 5540770"/>
              <a:gd name="connsiteX17" fmla="*/ 2393478 w 4833822"/>
              <a:gd name="connsiteY17" fmla="*/ 5154579 h 5540770"/>
              <a:gd name="connsiteX18" fmla="*/ 2252871 w 4833822"/>
              <a:gd name="connsiteY18" fmla="*/ 5053279 h 5540770"/>
              <a:gd name="connsiteX19" fmla="*/ 2215080 w 4833822"/>
              <a:gd name="connsiteY19" fmla="*/ 5052124 h 5540770"/>
              <a:gd name="connsiteX20" fmla="*/ 3767359 w 4833822"/>
              <a:gd name="connsiteY20" fmla="*/ 4933166 h 5540770"/>
              <a:gd name="connsiteX21" fmla="*/ 3913003 w 4833822"/>
              <a:gd name="connsiteY21" fmla="*/ 5014809 h 5540770"/>
              <a:gd name="connsiteX22" fmla="*/ 3930923 w 4833822"/>
              <a:gd name="connsiteY22" fmla="*/ 5039898 h 5540770"/>
              <a:gd name="connsiteX23" fmla="*/ 3923759 w 4833822"/>
              <a:gd name="connsiteY23" fmla="*/ 5064983 h 5540770"/>
              <a:gd name="connsiteX24" fmla="*/ 3672890 w 4833822"/>
              <a:gd name="connsiteY24" fmla="*/ 5047062 h 5540770"/>
              <a:gd name="connsiteX25" fmla="*/ 3672890 w 4833822"/>
              <a:gd name="connsiteY25" fmla="*/ 4978973 h 5540770"/>
              <a:gd name="connsiteX26" fmla="*/ 3708731 w 4833822"/>
              <a:gd name="connsiteY26" fmla="*/ 4953884 h 5540770"/>
              <a:gd name="connsiteX27" fmla="*/ 3767359 w 4833822"/>
              <a:gd name="connsiteY27" fmla="*/ 4933166 h 5540770"/>
              <a:gd name="connsiteX28" fmla="*/ 3779366 w 4833822"/>
              <a:gd name="connsiteY28" fmla="*/ 4893355 h 5540770"/>
              <a:gd name="connsiteX29" fmla="*/ 3637059 w 4833822"/>
              <a:gd name="connsiteY29" fmla="*/ 4918050 h 5540770"/>
              <a:gd name="connsiteX30" fmla="*/ 3497289 w 4833822"/>
              <a:gd name="connsiteY30" fmla="*/ 5100818 h 5540770"/>
              <a:gd name="connsiteX31" fmla="*/ 3615557 w 4833822"/>
              <a:gd name="connsiteY31" fmla="*/ 5043481 h 5540770"/>
              <a:gd name="connsiteX32" fmla="*/ 3852086 w 4833822"/>
              <a:gd name="connsiteY32" fmla="*/ 5201165 h 5540770"/>
              <a:gd name="connsiteX33" fmla="*/ 3952433 w 4833822"/>
              <a:gd name="connsiteY33" fmla="*/ 5029143 h 5540770"/>
              <a:gd name="connsiteX34" fmla="*/ 3945496 w 4833822"/>
              <a:gd name="connsiteY34" fmla="*/ 5012338 h 5540770"/>
              <a:gd name="connsiteX35" fmla="*/ 3938093 w 4833822"/>
              <a:gd name="connsiteY35" fmla="*/ 5012338 h 5540770"/>
              <a:gd name="connsiteX36" fmla="*/ 3927341 w 4833822"/>
              <a:gd name="connsiteY36" fmla="*/ 5012338 h 5540770"/>
              <a:gd name="connsiteX37" fmla="*/ 3909418 w 4833822"/>
              <a:gd name="connsiteY37" fmla="*/ 5007631 h 5540770"/>
              <a:gd name="connsiteX38" fmla="*/ 3920171 w 4833822"/>
              <a:gd name="connsiteY38" fmla="*/ 5007631 h 5540770"/>
              <a:gd name="connsiteX39" fmla="*/ 3945252 w 4833822"/>
              <a:gd name="connsiteY39" fmla="*/ 5011748 h 5540770"/>
              <a:gd name="connsiteX40" fmla="*/ 3928739 w 4833822"/>
              <a:gd name="connsiteY40" fmla="*/ 4971748 h 5540770"/>
              <a:gd name="connsiteX41" fmla="*/ 3822967 w 4833822"/>
              <a:gd name="connsiteY41" fmla="*/ 4895650 h 5540770"/>
              <a:gd name="connsiteX42" fmla="*/ 3779366 w 4833822"/>
              <a:gd name="connsiteY42" fmla="*/ 4893355 h 5540770"/>
              <a:gd name="connsiteX43" fmla="*/ 4196131 w 4833822"/>
              <a:gd name="connsiteY43" fmla="*/ 4749609 h 5540770"/>
              <a:gd name="connsiteX44" fmla="*/ 4235548 w 4833822"/>
              <a:gd name="connsiteY44" fmla="*/ 4978974 h 5540770"/>
              <a:gd name="connsiteX45" fmla="*/ 4454163 w 4833822"/>
              <a:gd name="connsiteY45" fmla="*/ 4982556 h 5540770"/>
              <a:gd name="connsiteX46" fmla="*/ 4196131 w 4833822"/>
              <a:gd name="connsiteY46" fmla="*/ 4749609 h 5540770"/>
              <a:gd name="connsiteX47" fmla="*/ 1174995 w 4833822"/>
              <a:gd name="connsiteY47" fmla="*/ 4434231 h 5540770"/>
              <a:gd name="connsiteX48" fmla="*/ 1250253 w 4833822"/>
              <a:gd name="connsiteY48" fmla="*/ 4480823 h 5540770"/>
              <a:gd name="connsiteX49" fmla="*/ 1035224 w 4833822"/>
              <a:gd name="connsiteY49" fmla="*/ 4591916 h 5540770"/>
              <a:gd name="connsiteX50" fmla="*/ 981463 w 4833822"/>
              <a:gd name="connsiteY50" fmla="*/ 4566832 h 5540770"/>
              <a:gd name="connsiteX51" fmla="*/ 1174995 w 4833822"/>
              <a:gd name="connsiteY51" fmla="*/ 4434231 h 5540770"/>
              <a:gd name="connsiteX52" fmla="*/ 3960412 w 4833822"/>
              <a:gd name="connsiteY52" fmla="*/ 4404956 h 5540770"/>
              <a:gd name="connsiteX53" fmla="*/ 4095776 w 4833822"/>
              <a:gd name="connsiteY53" fmla="*/ 4462901 h 5540770"/>
              <a:gd name="connsiteX54" fmla="*/ 4052767 w 4833822"/>
              <a:gd name="connsiteY54" fmla="*/ 4491571 h 5540770"/>
              <a:gd name="connsiteX55" fmla="*/ 3852081 w 4833822"/>
              <a:gd name="connsiteY55" fmla="*/ 4459320 h 5540770"/>
              <a:gd name="connsiteX56" fmla="*/ 3859245 w 4833822"/>
              <a:gd name="connsiteY56" fmla="*/ 4423481 h 5540770"/>
              <a:gd name="connsiteX57" fmla="*/ 3917370 w 4833822"/>
              <a:gd name="connsiteY57" fmla="*/ 4405956 h 5540770"/>
              <a:gd name="connsiteX58" fmla="*/ 3960412 w 4833822"/>
              <a:gd name="connsiteY58" fmla="*/ 4404956 h 5540770"/>
              <a:gd name="connsiteX59" fmla="*/ 2177948 w 4833822"/>
              <a:gd name="connsiteY59" fmla="*/ 4310706 h 5540770"/>
              <a:gd name="connsiteX60" fmla="*/ 2146198 w 4833822"/>
              <a:gd name="connsiteY60" fmla="*/ 4333888 h 5540770"/>
              <a:gd name="connsiteX61" fmla="*/ 1680303 w 4833822"/>
              <a:gd name="connsiteY61" fmla="*/ 5032730 h 5540770"/>
              <a:gd name="connsiteX62" fmla="*/ 1762730 w 4833822"/>
              <a:gd name="connsiteY62" fmla="*/ 5394690 h 5540770"/>
              <a:gd name="connsiteX63" fmla="*/ 1802152 w 4833822"/>
              <a:gd name="connsiteY63" fmla="*/ 5115157 h 5540770"/>
              <a:gd name="connsiteX64" fmla="*/ 2081691 w 4833822"/>
              <a:gd name="connsiteY64" fmla="*/ 4957467 h 5540770"/>
              <a:gd name="connsiteX65" fmla="*/ 1845157 w 4833822"/>
              <a:gd name="connsiteY65" fmla="*/ 5039894 h 5540770"/>
              <a:gd name="connsiteX66" fmla="*/ 1744810 w 4833822"/>
              <a:gd name="connsiteY66" fmla="*/ 5011228 h 5540770"/>
              <a:gd name="connsiteX67" fmla="*/ 2060189 w 4833822"/>
              <a:gd name="connsiteY67" fmla="*/ 4857125 h 5540770"/>
              <a:gd name="connsiteX68" fmla="*/ 2178451 w 4833822"/>
              <a:gd name="connsiteY68" fmla="*/ 4796195 h 5540770"/>
              <a:gd name="connsiteX69" fmla="*/ 2293136 w 4833822"/>
              <a:gd name="connsiteY69" fmla="*/ 4330306 h 5540770"/>
              <a:gd name="connsiteX70" fmla="*/ 1999259 w 4833822"/>
              <a:gd name="connsiteY70" fmla="*/ 4746027 h 5540770"/>
              <a:gd name="connsiteX71" fmla="*/ 2196371 w 4833822"/>
              <a:gd name="connsiteY71" fmla="*/ 4315968 h 5540770"/>
              <a:gd name="connsiteX72" fmla="*/ 2177948 w 4833822"/>
              <a:gd name="connsiteY72" fmla="*/ 4310706 h 5540770"/>
              <a:gd name="connsiteX73" fmla="*/ 2511745 w 4833822"/>
              <a:gd name="connsiteY73" fmla="*/ 4298053 h 5540770"/>
              <a:gd name="connsiteX74" fmla="*/ 2482010 w 4833822"/>
              <a:gd name="connsiteY74" fmla="*/ 4526349 h 5540770"/>
              <a:gd name="connsiteX75" fmla="*/ 2486655 w 4833822"/>
              <a:gd name="connsiteY75" fmla="*/ 4591914 h 5540770"/>
              <a:gd name="connsiteX76" fmla="*/ 2514429 w 4833822"/>
              <a:gd name="connsiteY76" fmla="*/ 4607593 h 5540770"/>
              <a:gd name="connsiteX77" fmla="*/ 2526077 w 4833822"/>
              <a:gd name="connsiteY77" fmla="*/ 4631339 h 5540770"/>
              <a:gd name="connsiteX78" fmla="*/ 2486655 w 4833822"/>
              <a:gd name="connsiteY78" fmla="*/ 4591917 h 5540770"/>
              <a:gd name="connsiteX79" fmla="*/ 2486655 w 4833822"/>
              <a:gd name="connsiteY79" fmla="*/ 4591920 h 5540770"/>
              <a:gd name="connsiteX80" fmla="*/ 2440069 w 4833822"/>
              <a:gd name="connsiteY80" fmla="*/ 4867876 h 5540770"/>
              <a:gd name="connsiteX81" fmla="*/ 2375563 w 4833822"/>
              <a:gd name="connsiteY81" fmla="*/ 4430648 h 5540770"/>
              <a:gd name="connsiteX82" fmla="*/ 2296718 w 4833822"/>
              <a:gd name="connsiteY82" fmla="*/ 4799783 h 5540770"/>
              <a:gd name="connsiteX83" fmla="*/ 2429318 w 4833822"/>
              <a:gd name="connsiteY83" fmla="*/ 4921632 h 5540770"/>
              <a:gd name="connsiteX84" fmla="*/ 2493825 w 4833822"/>
              <a:gd name="connsiteY84" fmla="*/ 4821285 h 5540770"/>
              <a:gd name="connsiteX85" fmla="*/ 2529665 w 4833822"/>
              <a:gd name="connsiteY85" fmla="*/ 4631342 h 5540770"/>
              <a:gd name="connsiteX86" fmla="*/ 2511745 w 4833822"/>
              <a:gd name="connsiteY86" fmla="*/ 4298053 h 5540770"/>
              <a:gd name="connsiteX87" fmla="*/ 2808528 w 4833822"/>
              <a:gd name="connsiteY87" fmla="*/ 4295587 h 5540770"/>
              <a:gd name="connsiteX88" fmla="*/ 2784115 w 4833822"/>
              <a:gd name="connsiteY88" fmla="*/ 4308804 h 5540770"/>
              <a:gd name="connsiteX89" fmla="*/ 2798448 w 4833822"/>
              <a:gd name="connsiteY89" fmla="*/ 4384062 h 5540770"/>
              <a:gd name="connsiteX90" fmla="*/ 2880875 w 4833822"/>
              <a:gd name="connsiteY90" fmla="*/ 4498742 h 5540770"/>
              <a:gd name="connsiteX91" fmla="*/ 3142493 w 4833822"/>
              <a:gd name="connsiteY91" fmla="*/ 4828454 h 5540770"/>
              <a:gd name="connsiteX92" fmla="*/ 2891625 w 4833822"/>
              <a:gd name="connsiteY92" fmla="*/ 4663595 h 5540770"/>
              <a:gd name="connsiteX93" fmla="*/ 2683768 w 4833822"/>
              <a:gd name="connsiteY93" fmla="*/ 4419897 h 5540770"/>
              <a:gd name="connsiteX94" fmla="*/ 2651515 w 4833822"/>
              <a:gd name="connsiteY94" fmla="*/ 4444986 h 5540770"/>
              <a:gd name="connsiteX95" fmla="*/ 2866541 w 4833822"/>
              <a:gd name="connsiteY95" fmla="*/ 4688685 h 5540770"/>
              <a:gd name="connsiteX96" fmla="*/ 3389773 w 4833822"/>
              <a:gd name="connsiteY96" fmla="*/ 5287179 h 5540770"/>
              <a:gd name="connsiteX97" fmla="*/ 3637059 w 4833822"/>
              <a:gd name="connsiteY97" fmla="*/ 5330183 h 5540770"/>
              <a:gd name="connsiteX98" fmla="*/ 3246422 w 4833822"/>
              <a:gd name="connsiteY98" fmla="*/ 4961054 h 5540770"/>
              <a:gd name="connsiteX99" fmla="*/ 3400524 w 4833822"/>
              <a:gd name="connsiteY99" fmla="*/ 5011228 h 5540770"/>
              <a:gd name="connsiteX100" fmla="*/ 3336018 w 4833822"/>
              <a:gd name="connsiteY100" fmla="*/ 4864289 h 5540770"/>
              <a:gd name="connsiteX101" fmla="*/ 3095901 w 4833822"/>
              <a:gd name="connsiteY101" fmla="*/ 4602676 h 5540770"/>
              <a:gd name="connsiteX102" fmla="*/ 2862954 w 4833822"/>
              <a:gd name="connsiteY102" fmla="*/ 4333888 h 5540770"/>
              <a:gd name="connsiteX103" fmla="*/ 2808528 w 4833822"/>
              <a:gd name="connsiteY103" fmla="*/ 4295587 h 5540770"/>
              <a:gd name="connsiteX104" fmla="*/ 1587125 w 4833822"/>
              <a:gd name="connsiteY104" fmla="*/ 4251462 h 5540770"/>
              <a:gd name="connsiteX105" fmla="*/ 798688 w 4833822"/>
              <a:gd name="connsiteY105" fmla="*/ 4459325 h 5540770"/>
              <a:gd name="connsiteX106" fmla="*/ 780768 w 4833822"/>
              <a:gd name="connsiteY106" fmla="*/ 5082903 h 5540770"/>
              <a:gd name="connsiteX107" fmla="*/ 791519 w 4833822"/>
              <a:gd name="connsiteY107" fmla="*/ 4889379 h 5540770"/>
              <a:gd name="connsiteX108" fmla="*/ 709092 w 4833822"/>
              <a:gd name="connsiteY108" fmla="*/ 4527413 h 5540770"/>
              <a:gd name="connsiteX109" fmla="*/ 368634 w 4833822"/>
              <a:gd name="connsiteY109" fmla="*/ 4538164 h 5540770"/>
              <a:gd name="connsiteX110" fmla="*/ 332793 w 4833822"/>
              <a:gd name="connsiteY110" fmla="*/ 4563254 h 5540770"/>
              <a:gd name="connsiteX111" fmla="*/ 368634 w 4833822"/>
              <a:gd name="connsiteY111" fmla="*/ 4577587 h 5540770"/>
              <a:gd name="connsiteX112" fmla="*/ 350714 w 4833822"/>
              <a:gd name="connsiteY112" fmla="*/ 4878627 h 5540770"/>
              <a:gd name="connsiteX113" fmla="*/ 447479 w 4833822"/>
              <a:gd name="connsiteY113" fmla="*/ 4943134 h 5540770"/>
              <a:gd name="connsiteX114" fmla="*/ 486896 w 4833822"/>
              <a:gd name="connsiteY114" fmla="*/ 4842787 h 5540770"/>
              <a:gd name="connsiteX115" fmla="*/ 468981 w 4833822"/>
              <a:gd name="connsiteY115" fmla="*/ 4724520 h 5540770"/>
              <a:gd name="connsiteX116" fmla="*/ 372216 w 4833822"/>
              <a:gd name="connsiteY116" fmla="*/ 4832036 h 5540770"/>
              <a:gd name="connsiteX117" fmla="*/ 382967 w 4833822"/>
              <a:gd name="connsiteY117" fmla="*/ 4681515 h 5540770"/>
              <a:gd name="connsiteX118" fmla="*/ 497647 w 4833822"/>
              <a:gd name="connsiteY118" fmla="*/ 4642093 h 5540770"/>
              <a:gd name="connsiteX119" fmla="*/ 569323 w 4833822"/>
              <a:gd name="connsiteY119" fmla="*/ 4756778 h 5540770"/>
              <a:gd name="connsiteX120" fmla="*/ 580074 w 4833822"/>
              <a:gd name="connsiteY120" fmla="*/ 4968218 h 5540770"/>
              <a:gd name="connsiteX121" fmla="*/ 612332 w 4833822"/>
              <a:gd name="connsiteY121" fmla="*/ 4724520 h 5540770"/>
              <a:gd name="connsiteX122" fmla="*/ 497647 w 4833822"/>
              <a:gd name="connsiteY122" fmla="*/ 4491573 h 5540770"/>
              <a:gd name="connsiteX123" fmla="*/ 730594 w 4833822"/>
              <a:gd name="connsiteY123" fmla="*/ 4896542 h 5540770"/>
              <a:gd name="connsiteX124" fmla="*/ 547826 w 4833822"/>
              <a:gd name="connsiteY124" fmla="*/ 5061401 h 5540770"/>
              <a:gd name="connsiteX125" fmla="*/ 834528 w 4833822"/>
              <a:gd name="connsiteY125" fmla="*/ 5093654 h 5540770"/>
              <a:gd name="connsiteX126" fmla="*/ 1533370 w 4833822"/>
              <a:gd name="connsiteY126" fmla="*/ 4577587 h 5540770"/>
              <a:gd name="connsiteX127" fmla="*/ 1633712 w 4833822"/>
              <a:gd name="connsiteY127" fmla="*/ 4444986 h 5540770"/>
              <a:gd name="connsiteX128" fmla="*/ 1142733 w 4833822"/>
              <a:gd name="connsiteY128" fmla="*/ 4760360 h 5540770"/>
              <a:gd name="connsiteX129" fmla="*/ 1031635 w 4833822"/>
              <a:gd name="connsiteY129" fmla="*/ 4789032 h 5540770"/>
              <a:gd name="connsiteX130" fmla="*/ 1096142 w 4833822"/>
              <a:gd name="connsiteY130" fmla="*/ 4688685 h 5540770"/>
              <a:gd name="connsiteX131" fmla="*/ 1587125 w 4833822"/>
              <a:gd name="connsiteY131" fmla="*/ 4251462 h 5540770"/>
              <a:gd name="connsiteX132" fmla="*/ 3072607 w 4833822"/>
              <a:gd name="connsiteY132" fmla="*/ 4242502 h 5540770"/>
              <a:gd name="connsiteX133" fmla="*/ 2988391 w 4833822"/>
              <a:gd name="connsiteY133" fmla="*/ 4276546 h 5540770"/>
              <a:gd name="connsiteX134" fmla="*/ 3038564 w 4833822"/>
              <a:gd name="connsiteY134" fmla="*/ 4387644 h 5540770"/>
              <a:gd name="connsiteX135" fmla="*/ 3407693 w 4833822"/>
              <a:gd name="connsiteY135" fmla="*/ 4803365 h 5540770"/>
              <a:gd name="connsiteX136" fmla="*/ 3576134 w 4833822"/>
              <a:gd name="connsiteY136" fmla="*/ 4842787 h 5540770"/>
              <a:gd name="connsiteX137" fmla="*/ 4002606 w 4833822"/>
              <a:gd name="connsiteY137" fmla="*/ 4946716 h 5540770"/>
              <a:gd name="connsiteX138" fmla="*/ 4124455 w 4833822"/>
              <a:gd name="connsiteY138" fmla="*/ 5029143 h 5540770"/>
              <a:gd name="connsiteX139" fmla="*/ 3586885 w 4833822"/>
              <a:gd name="connsiteY139" fmla="*/ 4480822 h 5540770"/>
              <a:gd name="connsiteX140" fmla="*/ 3339600 w 4833822"/>
              <a:gd name="connsiteY140" fmla="*/ 4337470 h 5540770"/>
              <a:gd name="connsiteX141" fmla="*/ 3551045 w 4833822"/>
              <a:gd name="connsiteY141" fmla="*/ 4513080 h 5540770"/>
              <a:gd name="connsiteX142" fmla="*/ 3658561 w 4833822"/>
              <a:gd name="connsiteY142" fmla="*/ 4695854 h 5540770"/>
              <a:gd name="connsiteX143" fmla="*/ 3536712 w 4833822"/>
              <a:gd name="connsiteY143" fmla="*/ 4620591 h 5540770"/>
              <a:gd name="connsiteX144" fmla="*/ 3167577 w 4833822"/>
              <a:gd name="connsiteY144" fmla="*/ 4283715 h 5540770"/>
              <a:gd name="connsiteX145" fmla="*/ 3072607 w 4833822"/>
              <a:gd name="connsiteY145" fmla="*/ 4242502 h 5540770"/>
              <a:gd name="connsiteX146" fmla="*/ 1497530 w 4833822"/>
              <a:gd name="connsiteY146" fmla="*/ 4154702 h 5540770"/>
              <a:gd name="connsiteX147" fmla="*/ 644585 w 4833822"/>
              <a:gd name="connsiteY147" fmla="*/ 4280133 h 5540770"/>
              <a:gd name="connsiteX148" fmla="*/ 404469 w 4833822"/>
              <a:gd name="connsiteY148" fmla="*/ 4355390 h 5540770"/>
              <a:gd name="connsiteX149" fmla="*/ 218113 w 4833822"/>
              <a:gd name="connsiteY149" fmla="*/ 4509493 h 5540770"/>
              <a:gd name="connsiteX150" fmla="*/ 347132 w 4833822"/>
              <a:gd name="connsiteY150" fmla="*/ 5029143 h 5540770"/>
              <a:gd name="connsiteX151" fmla="*/ 218113 w 4833822"/>
              <a:gd name="connsiteY151" fmla="*/ 4663595 h 5540770"/>
              <a:gd name="connsiteX152" fmla="*/ 289789 w 4833822"/>
              <a:gd name="connsiteY152" fmla="*/ 4556084 h 5540770"/>
              <a:gd name="connsiteX153" fmla="*/ 271869 w 4833822"/>
              <a:gd name="connsiteY153" fmla="*/ 4541751 h 5540770"/>
              <a:gd name="connsiteX154" fmla="*/ 304127 w 4833822"/>
              <a:gd name="connsiteY154" fmla="*/ 4448568 h 5540770"/>
              <a:gd name="connsiteX155" fmla="*/ 400887 w 4833822"/>
              <a:gd name="connsiteY155" fmla="*/ 4366142 h 5540770"/>
              <a:gd name="connsiteX156" fmla="*/ 404469 w 4833822"/>
              <a:gd name="connsiteY156" fmla="*/ 4358972 h 5540770"/>
              <a:gd name="connsiteX157" fmla="*/ 408056 w 4833822"/>
              <a:gd name="connsiteY157" fmla="*/ 4358972 h 5540770"/>
              <a:gd name="connsiteX158" fmla="*/ 569323 w 4833822"/>
              <a:gd name="connsiteY158" fmla="*/ 4315968 h 5540770"/>
              <a:gd name="connsiteX159" fmla="*/ 777186 w 4833822"/>
              <a:gd name="connsiteY159" fmla="*/ 4427066 h 5540770"/>
              <a:gd name="connsiteX160" fmla="*/ 1250249 w 4833822"/>
              <a:gd name="connsiteY160" fmla="*/ 4258625 h 5540770"/>
              <a:gd name="connsiteX161" fmla="*/ 1497530 w 4833822"/>
              <a:gd name="connsiteY161" fmla="*/ 4154702 h 5540770"/>
              <a:gd name="connsiteX162" fmla="*/ 3393360 w 4833822"/>
              <a:gd name="connsiteY162" fmla="*/ 4113932 h 5540770"/>
              <a:gd name="connsiteX163" fmla="*/ 3271511 w 4833822"/>
              <a:gd name="connsiteY163" fmla="*/ 4151115 h 5540770"/>
              <a:gd name="connsiteX164" fmla="*/ 3486538 w 4833822"/>
              <a:gd name="connsiteY164" fmla="*/ 4280133 h 5540770"/>
              <a:gd name="connsiteX165" fmla="*/ 4092197 w 4833822"/>
              <a:gd name="connsiteY165" fmla="*/ 4613427 h 5540770"/>
              <a:gd name="connsiteX166" fmla="*/ 3873588 w 4833822"/>
              <a:gd name="connsiteY166" fmla="*/ 4613427 h 5540770"/>
              <a:gd name="connsiteX167" fmla="*/ 4002606 w 4833822"/>
              <a:gd name="connsiteY167" fmla="*/ 4742440 h 5540770"/>
              <a:gd name="connsiteX168" fmla="*/ 4106535 w 4833822"/>
              <a:gd name="connsiteY168" fmla="*/ 4713769 h 5540770"/>
              <a:gd name="connsiteX169" fmla="*/ 4325144 w 4833822"/>
              <a:gd name="connsiteY169" fmla="*/ 4387644 h 5540770"/>
              <a:gd name="connsiteX170" fmla="*/ 4038441 w 4833822"/>
              <a:gd name="connsiteY170" fmla="*/ 4298053 h 5540770"/>
              <a:gd name="connsiteX171" fmla="*/ 3624178 w 4833822"/>
              <a:gd name="connsiteY171" fmla="*/ 4284441 h 5540770"/>
              <a:gd name="connsiteX172" fmla="*/ 3486739 w 4833822"/>
              <a:gd name="connsiteY172" fmla="*/ 4258662 h 5540770"/>
              <a:gd name="connsiteX173" fmla="*/ 3486739 w 4833822"/>
              <a:gd name="connsiteY173" fmla="*/ 4262657 h 5540770"/>
              <a:gd name="connsiteX174" fmla="*/ 3485394 w 4833822"/>
              <a:gd name="connsiteY174" fmla="*/ 4259968 h 5540770"/>
              <a:gd name="connsiteX175" fmla="*/ 3486706 w 4833822"/>
              <a:gd name="connsiteY175" fmla="*/ 4258656 h 5540770"/>
              <a:gd name="connsiteX176" fmla="*/ 3486538 w 4833822"/>
              <a:gd name="connsiteY176" fmla="*/ 4258625 h 5540770"/>
              <a:gd name="connsiteX177" fmla="*/ 3543876 w 4833822"/>
              <a:gd name="connsiteY177" fmla="*/ 4197701 h 5540770"/>
              <a:gd name="connsiteX178" fmla="*/ 4518674 w 4833822"/>
              <a:gd name="connsiteY178" fmla="*/ 4344639 h 5540770"/>
              <a:gd name="connsiteX179" fmla="*/ 4328731 w 4833822"/>
              <a:gd name="connsiteY179" fmla="*/ 4541751 h 5540770"/>
              <a:gd name="connsiteX180" fmla="*/ 4457745 w 4833822"/>
              <a:gd name="connsiteY180" fmla="*/ 4470070 h 5540770"/>
              <a:gd name="connsiteX181" fmla="*/ 4579599 w 4833822"/>
              <a:gd name="connsiteY181" fmla="*/ 4462907 h 5540770"/>
              <a:gd name="connsiteX182" fmla="*/ 4500754 w 4833822"/>
              <a:gd name="connsiteY182" fmla="*/ 4541751 h 5540770"/>
              <a:gd name="connsiteX183" fmla="*/ 4314393 w 4833822"/>
              <a:gd name="connsiteY183" fmla="*/ 4774699 h 5540770"/>
              <a:gd name="connsiteX184" fmla="*/ 4346651 w 4833822"/>
              <a:gd name="connsiteY184" fmla="*/ 4839205 h 5540770"/>
              <a:gd name="connsiteX185" fmla="*/ 4403989 w 4833822"/>
              <a:gd name="connsiteY185" fmla="*/ 4789032 h 5540770"/>
              <a:gd name="connsiteX186" fmla="*/ 4482833 w 4833822"/>
              <a:gd name="connsiteY186" fmla="*/ 4599089 h 5540770"/>
              <a:gd name="connsiteX187" fmla="*/ 4590350 w 4833822"/>
              <a:gd name="connsiteY187" fmla="*/ 4577587 h 5540770"/>
              <a:gd name="connsiteX188" fmla="*/ 4608265 w 4833822"/>
              <a:gd name="connsiteY188" fmla="*/ 4660013 h 5540770"/>
              <a:gd name="connsiteX189" fmla="*/ 4608265 w 4833822"/>
              <a:gd name="connsiteY189" fmla="*/ 4663595 h 5540770"/>
              <a:gd name="connsiteX190" fmla="*/ 4421909 w 4833822"/>
              <a:gd name="connsiteY190" fmla="*/ 4875040 h 5540770"/>
              <a:gd name="connsiteX191" fmla="*/ 4608265 w 4833822"/>
              <a:gd name="connsiteY191" fmla="*/ 4663595 h 5540770"/>
              <a:gd name="connsiteX192" fmla="*/ 4611852 w 4833822"/>
              <a:gd name="connsiteY192" fmla="*/ 4660013 h 5540770"/>
              <a:gd name="connsiteX193" fmla="*/ 4611852 w 4833822"/>
              <a:gd name="connsiteY193" fmla="*/ 4656431 h 5540770"/>
              <a:gd name="connsiteX194" fmla="*/ 4694279 w 4833822"/>
              <a:gd name="connsiteY194" fmla="*/ 4642093 h 5540770"/>
              <a:gd name="connsiteX195" fmla="*/ 4651275 w 4833822"/>
              <a:gd name="connsiteY195" fmla="*/ 4466489 h 5540770"/>
              <a:gd name="connsiteX196" fmla="*/ 4572429 w 4833822"/>
              <a:gd name="connsiteY196" fmla="*/ 4348221 h 5540770"/>
              <a:gd name="connsiteX197" fmla="*/ 4583181 w 4833822"/>
              <a:gd name="connsiteY197" fmla="*/ 4255044 h 5540770"/>
              <a:gd name="connsiteX198" fmla="*/ 4436247 w 4833822"/>
              <a:gd name="connsiteY198" fmla="*/ 4208457 h 5540770"/>
              <a:gd name="connsiteX199" fmla="*/ 3504459 w 4833822"/>
              <a:gd name="connsiteY199" fmla="*/ 4122443 h 5540770"/>
              <a:gd name="connsiteX200" fmla="*/ 3393360 w 4833822"/>
              <a:gd name="connsiteY200" fmla="*/ 4113932 h 5540770"/>
              <a:gd name="connsiteX201" fmla="*/ 655337 w 4833822"/>
              <a:gd name="connsiteY201" fmla="*/ 3982674 h 5540770"/>
              <a:gd name="connsiteX202" fmla="*/ 637416 w 4833822"/>
              <a:gd name="connsiteY202" fmla="*/ 4040017 h 5540770"/>
              <a:gd name="connsiteX203" fmla="*/ 863200 w 4833822"/>
              <a:gd name="connsiteY203" fmla="*/ 4143946 h 5540770"/>
              <a:gd name="connsiteX204" fmla="*/ 734181 w 4833822"/>
              <a:gd name="connsiteY204" fmla="*/ 4004181 h 5540770"/>
              <a:gd name="connsiteX205" fmla="*/ 655337 w 4833822"/>
              <a:gd name="connsiteY205" fmla="*/ 3982674 h 5540770"/>
              <a:gd name="connsiteX206" fmla="*/ 465399 w 4833822"/>
              <a:gd name="connsiteY206" fmla="*/ 3943257 h 5540770"/>
              <a:gd name="connsiteX207" fmla="*/ 465399 w 4833822"/>
              <a:gd name="connsiteY207" fmla="*/ 4143946 h 5540770"/>
              <a:gd name="connsiteX208" fmla="*/ 501234 w 4833822"/>
              <a:gd name="connsiteY208" fmla="*/ 4201288 h 5540770"/>
              <a:gd name="connsiteX209" fmla="*/ 554990 w 4833822"/>
              <a:gd name="connsiteY209" fmla="*/ 4147533 h 5540770"/>
              <a:gd name="connsiteX210" fmla="*/ 465399 w 4833822"/>
              <a:gd name="connsiteY210" fmla="*/ 3943257 h 5540770"/>
              <a:gd name="connsiteX211" fmla="*/ 4325169 w 4833822"/>
              <a:gd name="connsiteY211" fmla="*/ 3862360 h 5540770"/>
              <a:gd name="connsiteX212" fmla="*/ 3959602 w 4833822"/>
              <a:gd name="connsiteY212" fmla="*/ 4068688 h 5540770"/>
              <a:gd name="connsiteX213" fmla="*/ 4360985 w 4833822"/>
              <a:gd name="connsiteY213" fmla="*/ 3979092 h 5540770"/>
              <a:gd name="connsiteX214" fmla="*/ 4278558 w 4833822"/>
              <a:gd name="connsiteY214" fmla="*/ 4090190 h 5540770"/>
              <a:gd name="connsiteX215" fmla="*/ 4454163 w 4833822"/>
              <a:gd name="connsiteY215" fmla="*/ 4043599 h 5540770"/>
              <a:gd name="connsiteX216" fmla="*/ 4368153 w 4833822"/>
              <a:gd name="connsiteY216" fmla="*/ 3867994 h 5540770"/>
              <a:gd name="connsiteX217" fmla="*/ 4325169 w 4833822"/>
              <a:gd name="connsiteY217" fmla="*/ 3862360 h 5540770"/>
              <a:gd name="connsiteX218" fmla="*/ 4156709 w 4833822"/>
              <a:gd name="connsiteY218" fmla="*/ 3828572 h 5540770"/>
              <a:gd name="connsiteX219" fmla="*/ 3748157 w 4833822"/>
              <a:gd name="connsiteY219" fmla="*/ 3910998 h 5540770"/>
              <a:gd name="connsiteX220" fmla="*/ 3529543 w 4833822"/>
              <a:gd name="connsiteY220" fmla="*/ 4032847 h 5540770"/>
              <a:gd name="connsiteX221" fmla="*/ 3805494 w 4833822"/>
              <a:gd name="connsiteY221" fmla="*/ 3936088 h 5540770"/>
              <a:gd name="connsiteX222" fmla="*/ 4156709 w 4833822"/>
              <a:gd name="connsiteY222" fmla="*/ 3828572 h 5540770"/>
              <a:gd name="connsiteX223" fmla="*/ 399937 w 4833822"/>
              <a:gd name="connsiteY223" fmla="*/ 3784784 h 5540770"/>
              <a:gd name="connsiteX224" fmla="*/ 210944 w 4833822"/>
              <a:gd name="connsiteY224" fmla="*/ 3864412 h 5540770"/>
              <a:gd name="connsiteX225" fmla="*/ 124936 w 4833822"/>
              <a:gd name="connsiteY225" fmla="*/ 4007763 h 5540770"/>
              <a:gd name="connsiteX226" fmla="*/ 275451 w 4833822"/>
              <a:gd name="connsiteY226" fmla="*/ 4000594 h 5540770"/>
              <a:gd name="connsiteX227" fmla="*/ 304127 w 4833822"/>
              <a:gd name="connsiteY227" fmla="*/ 4018514 h 5540770"/>
              <a:gd name="connsiteX228" fmla="*/ 271869 w 4833822"/>
              <a:gd name="connsiteY228" fmla="*/ 4255044 h 5540770"/>
              <a:gd name="connsiteX229" fmla="*/ 311291 w 4833822"/>
              <a:gd name="connsiteY229" fmla="*/ 4097359 h 5540770"/>
              <a:gd name="connsiteX230" fmla="*/ 243203 w 4833822"/>
              <a:gd name="connsiteY230" fmla="*/ 3889496 h 5540770"/>
              <a:gd name="connsiteX231" fmla="*/ 1214409 w 4833822"/>
              <a:gd name="connsiteY231" fmla="*/ 3867994 h 5540770"/>
              <a:gd name="connsiteX232" fmla="*/ 465399 w 4833822"/>
              <a:gd name="connsiteY232" fmla="*/ 3785567 h 5540770"/>
              <a:gd name="connsiteX233" fmla="*/ 399937 w 4833822"/>
              <a:gd name="connsiteY233" fmla="*/ 3784784 h 5540770"/>
              <a:gd name="connsiteX234" fmla="*/ 2524908 w 4833822"/>
              <a:gd name="connsiteY234" fmla="*/ 2650485 h 5540770"/>
              <a:gd name="connsiteX235" fmla="*/ 2732856 w 4833822"/>
              <a:gd name="connsiteY235" fmla="*/ 3292404 h 5540770"/>
              <a:gd name="connsiteX236" fmla="*/ 2775802 w 4833822"/>
              <a:gd name="connsiteY236" fmla="*/ 3362473 h 5540770"/>
              <a:gd name="connsiteX237" fmla="*/ 2823267 w 4833822"/>
              <a:gd name="connsiteY237" fmla="*/ 3285623 h 5540770"/>
              <a:gd name="connsiteX238" fmla="*/ 2879774 w 4833822"/>
              <a:gd name="connsiteY238" fmla="*/ 3075417 h 5540770"/>
              <a:gd name="connsiteX239" fmla="*/ 2920458 w 4833822"/>
              <a:gd name="connsiteY239" fmla="*/ 3608842 h 5540770"/>
              <a:gd name="connsiteX240" fmla="*/ 3132925 w 4833822"/>
              <a:gd name="connsiteY240" fmla="*/ 3550075 h 5540770"/>
              <a:gd name="connsiteX241" fmla="*/ 2879774 w 4833822"/>
              <a:gd name="connsiteY241" fmla="*/ 3925283 h 5540770"/>
              <a:gd name="connsiteX242" fmla="*/ 2131619 w 4833822"/>
              <a:gd name="connsiteY242" fmla="*/ 3873297 h 5540770"/>
              <a:gd name="connsiteX243" fmla="*/ 1894289 w 4833822"/>
              <a:gd name="connsiteY243" fmla="*/ 3522953 h 5540770"/>
              <a:gd name="connsiteX244" fmla="*/ 2075111 w 4833822"/>
              <a:gd name="connsiteY244" fmla="*/ 3611104 h 5540770"/>
              <a:gd name="connsiteX245" fmla="*/ 2086414 w 4833822"/>
              <a:gd name="connsiteY245" fmla="*/ 3095759 h 5540770"/>
              <a:gd name="connsiteX246" fmla="*/ 2163263 w 4833822"/>
              <a:gd name="connsiteY246" fmla="*/ 3240418 h 5540770"/>
              <a:gd name="connsiteX247" fmla="*/ 2224289 w 4833822"/>
              <a:gd name="connsiteY247" fmla="*/ 3285623 h 5540770"/>
              <a:gd name="connsiteX248" fmla="*/ 2242372 w 4833822"/>
              <a:gd name="connsiteY248" fmla="*/ 3222335 h 5540770"/>
              <a:gd name="connsiteX249" fmla="*/ 2524908 w 4833822"/>
              <a:gd name="connsiteY249" fmla="*/ 2650485 h 5540770"/>
              <a:gd name="connsiteX250" fmla="*/ 2540406 w 4833822"/>
              <a:gd name="connsiteY250" fmla="*/ 1843144 h 5540770"/>
              <a:gd name="connsiteX251" fmla="*/ 2092432 w 4833822"/>
              <a:gd name="connsiteY251" fmla="*/ 2749841 h 5540770"/>
              <a:gd name="connsiteX252" fmla="*/ 2063761 w 4833822"/>
              <a:gd name="connsiteY252" fmla="*/ 2850188 h 5540770"/>
              <a:gd name="connsiteX253" fmla="*/ 1967001 w 4833822"/>
              <a:gd name="connsiteY253" fmla="*/ 2778512 h 5540770"/>
              <a:gd name="connsiteX254" fmla="*/ 1845152 w 4833822"/>
              <a:gd name="connsiteY254" fmla="*/ 2549148 h 5540770"/>
              <a:gd name="connsiteX255" fmla="*/ 1827232 w 4833822"/>
              <a:gd name="connsiteY255" fmla="*/ 3366255 h 5540770"/>
              <a:gd name="connsiteX256" fmla="*/ 1540529 w 4833822"/>
              <a:gd name="connsiteY256" fmla="*/ 3226486 h 5540770"/>
              <a:gd name="connsiteX257" fmla="*/ 1916828 w 4833822"/>
              <a:gd name="connsiteY257" fmla="*/ 3781975 h 5540770"/>
              <a:gd name="connsiteX258" fmla="*/ 3103066 w 4833822"/>
              <a:gd name="connsiteY258" fmla="*/ 3864402 h 5540770"/>
              <a:gd name="connsiteX259" fmla="*/ 3504448 w 4833822"/>
              <a:gd name="connsiteY259" fmla="*/ 3269490 h 5540770"/>
              <a:gd name="connsiteX260" fmla="*/ 3167572 w 4833822"/>
              <a:gd name="connsiteY260" fmla="*/ 3362668 h 5540770"/>
              <a:gd name="connsiteX261" fmla="*/ 3103066 w 4833822"/>
              <a:gd name="connsiteY261" fmla="*/ 2516894 h 5540770"/>
              <a:gd name="connsiteX262" fmla="*/ 3013470 w 4833822"/>
              <a:gd name="connsiteY262" fmla="*/ 2850188 h 5540770"/>
              <a:gd name="connsiteX263" fmla="*/ 2938212 w 4833822"/>
              <a:gd name="connsiteY263" fmla="*/ 2972037 h 5540770"/>
              <a:gd name="connsiteX264" fmla="*/ 2870119 w 4833822"/>
              <a:gd name="connsiteY264" fmla="*/ 2860939 h 5540770"/>
              <a:gd name="connsiteX265" fmla="*/ 2540406 w 4833822"/>
              <a:gd name="connsiteY265" fmla="*/ 1843144 h 5540770"/>
              <a:gd name="connsiteX266" fmla="*/ 357884 w 4833822"/>
              <a:gd name="connsiteY266" fmla="*/ 1771473 h 5540770"/>
              <a:gd name="connsiteX267" fmla="*/ 422396 w 4833822"/>
              <a:gd name="connsiteY267" fmla="*/ 1853900 h 5540770"/>
              <a:gd name="connsiteX268" fmla="*/ 522738 w 4833822"/>
              <a:gd name="connsiteY268" fmla="*/ 2355631 h 5540770"/>
              <a:gd name="connsiteX269" fmla="*/ 490485 w 4833822"/>
              <a:gd name="connsiteY269" fmla="*/ 2495401 h 5540770"/>
              <a:gd name="connsiteX270" fmla="*/ 386555 w 4833822"/>
              <a:gd name="connsiteY270" fmla="*/ 2395054 h 5540770"/>
              <a:gd name="connsiteX271" fmla="*/ 286208 w 4833822"/>
              <a:gd name="connsiteY271" fmla="*/ 1853900 h 5540770"/>
              <a:gd name="connsiteX272" fmla="*/ 357884 w 4833822"/>
              <a:gd name="connsiteY272" fmla="*/ 1771473 h 5540770"/>
              <a:gd name="connsiteX273" fmla="*/ 4036204 w 4833822"/>
              <a:gd name="connsiteY273" fmla="*/ 354082 h 5540770"/>
              <a:gd name="connsiteX274" fmla="*/ 4110123 w 4833822"/>
              <a:gd name="connsiteY274" fmla="*/ 416797 h 5540770"/>
              <a:gd name="connsiteX275" fmla="*/ 4063531 w 4833822"/>
              <a:gd name="connsiteY275" fmla="*/ 1226741 h 5540770"/>
              <a:gd name="connsiteX276" fmla="*/ 3938100 w 4833822"/>
              <a:gd name="connsiteY276" fmla="*/ 914947 h 5540770"/>
              <a:gd name="connsiteX277" fmla="*/ 3970353 w 4833822"/>
              <a:gd name="connsiteY277" fmla="*/ 420384 h 5540770"/>
              <a:gd name="connsiteX278" fmla="*/ 4036204 w 4833822"/>
              <a:gd name="connsiteY278" fmla="*/ 354082 h 5540770"/>
              <a:gd name="connsiteX279" fmla="*/ 915320 w 4833822"/>
              <a:gd name="connsiteY279" fmla="*/ 95653 h 5540770"/>
              <a:gd name="connsiteX280" fmla="*/ 1020430 w 4833822"/>
              <a:gd name="connsiteY280" fmla="*/ 776415 h 5540770"/>
              <a:gd name="connsiteX281" fmla="*/ 811383 w 4833822"/>
              <a:gd name="connsiteY281" fmla="*/ 736829 h 5540770"/>
              <a:gd name="connsiteX282" fmla="*/ 915320 w 4833822"/>
              <a:gd name="connsiteY282" fmla="*/ 95653 h 5540770"/>
              <a:gd name="connsiteX283" fmla="*/ 2546201 w 4833822"/>
              <a:gd name="connsiteY283" fmla="*/ 0 h 5540770"/>
              <a:gd name="connsiteX284" fmla="*/ 3067317 w 4833822"/>
              <a:gd name="connsiteY284" fmla="*/ 494574 h 5540770"/>
              <a:gd name="connsiteX285" fmla="*/ 3113822 w 4833822"/>
              <a:gd name="connsiteY285" fmla="*/ 1198065 h 5540770"/>
              <a:gd name="connsiteX286" fmla="*/ 3282263 w 4833822"/>
              <a:gd name="connsiteY286" fmla="*/ 517143 h 5540770"/>
              <a:gd name="connsiteX287" fmla="*/ 3257173 w 4833822"/>
              <a:gd name="connsiteY287" fmla="*/ 377374 h 5540770"/>
              <a:gd name="connsiteX288" fmla="*/ 3278681 w 4833822"/>
              <a:gd name="connsiteY288" fmla="*/ 287778 h 5540770"/>
              <a:gd name="connsiteX289" fmla="*/ 3361107 w 4833822"/>
              <a:gd name="connsiteY289" fmla="*/ 345121 h 5540770"/>
              <a:gd name="connsiteX290" fmla="*/ 3884339 w 4833822"/>
              <a:gd name="connsiteY290" fmla="*/ 1656791 h 5540770"/>
              <a:gd name="connsiteX291" fmla="*/ 3776823 w 4833822"/>
              <a:gd name="connsiteY291" fmla="*/ 2276786 h 5540770"/>
              <a:gd name="connsiteX292" fmla="*/ 4002606 w 4833822"/>
              <a:gd name="connsiteY292" fmla="*/ 2058177 h 5540770"/>
              <a:gd name="connsiteX293" fmla="*/ 4059943 w 4833822"/>
              <a:gd name="connsiteY293" fmla="*/ 1993666 h 5540770"/>
              <a:gd name="connsiteX294" fmla="*/ 4117286 w 4833822"/>
              <a:gd name="connsiteY294" fmla="*/ 2068928 h 5540770"/>
              <a:gd name="connsiteX295" fmla="*/ 4131625 w 4833822"/>
              <a:gd name="connsiteY295" fmla="*/ 2882450 h 5540770"/>
              <a:gd name="connsiteX296" fmla="*/ 3755321 w 4833822"/>
              <a:gd name="connsiteY296" fmla="*/ 3713892 h 5540770"/>
              <a:gd name="connsiteX297" fmla="*/ 3723067 w 4833822"/>
              <a:gd name="connsiteY297" fmla="*/ 3789149 h 5540770"/>
              <a:gd name="connsiteX298" fmla="*/ 4099366 w 4833822"/>
              <a:gd name="connsiteY298" fmla="*/ 3728225 h 5540770"/>
              <a:gd name="connsiteX299" fmla="*/ 4550927 w 4833822"/>
              <a:gd name="connsiteY299" fmla="*/ 4079439 h 5540770"/>
              <a:gd name="connsiteX300" fmla="*/ 4604683 w 4833822"/>
              <a:gd name="connsiteY300" fmla="*/ 4179786 h 5540770"/>
              <a:gd name="connsiteX301" fmla="*/ 4576011 w 4833822"/>
              <a:gd name="connsiteY301" fmla="*/ 5021979 h 5540770"/>
              <a:gd name="connsiteX302" fmla="*/ 4432660 w 4833822"/>
              <a:gd name="connsiteY302" fmla="*/ 5082903 h 5540770"/>
              <a:gd name="connsiteX303" fmla="*/ 3999019 w 4833822"/>
              <a:gd name="connsiteY303" fmla="*/ 5315850 h 5540770"/>
              <a:gd name="connsiteX304" fmla="*/ 3192667 w 4833822"/>
              <a:gd name="connsiteY304" fmla="*/ 5247757 h 5540770"/>
              <a:gd name="connsiteX305" fmla="*/ 2662265 w 4833822"/>
              <a:gd name="connsiteY305" fmla="*/ 4617009 h 5540770"/>
              <a:gd name="connsiteX306" fmla="*/ 2680186 w 4833822"/>
              <a:gd name="connsiteY306" fmla="*/ 4935965 h 5540770"/>
              <a:gd name="connsiteX307" fmla="*/ 2655096 w 4833822"/>
              <a:gd name="connsiteY307" fmla="*/ 5247757 h 5540770"/>
              <a:gd name="connsiteX308" fmla="*/ 2063771 w 4833822"/>
              <a:gd name="connsiteY308" fmla="*/ 5534459 h 5540770"/>
              <a:gd name="connsiteX309" fmla="*/ 1827242 w 4833822"/>
              <a:gd name="connsiteY309" fmla="*/ 5484286 h 5540770"/>
              <a:gd name="connsiteX310" fmla="*/ 1594295 w 4833822"/>
              <a:gd name="connsiteY310" fmla="*/ 4943134 h 5540770"/>
              <a:gd name="connsiteX311" fmla="*/ 1952673 w 4833822"/>
              <a:gd name="connsiteY311" fmla="*/ 4409146 h 5540770"/>
              <a:gd name="connsiteX312" fmla="*/ 2020761 w 4833822"/>
              <a:gd name="connsiteY312" fmla="*/ 4276546 h 5540770"/>
              <a:gd name="connsiteX313" fmla="*/ 1841575 w 4833822"/>
              <a:gd name="connsiteY313" fmla="*/ 4419897 h 5540770"/>
              <a:gd name="connsiteX314" fmla="*/ 884697 w 4833822"/>
              <a:gd name="connsiteY314" fmla="*/ 5165330 h 5540770"/>
              <a:gd name="connsiteX315" fmla="*/ 547826 w 4833822"/>
              <a:gd name="connsiteY315" fmla="*/ 5197583 h 5540770"/>
              <a:gd name="connsiteX316" fmla="*/ 357883 w 4833822"/>
              <a:gd name="connsiteY316" fmla="*/ 5140246 h 5540770"/>
              <a:gd name="connsiteX317" fmla="*/ 89095 w 4833822"/>
              <a:gd name="connsiteY317" fmla="*/ 4713769 h 5540770"/>
              <a:gd name="connsiteX318" fmla="*/ 46091 w 4833822"/>
              <a:gd name="connsiteY318" fmla="*/ 4362560 h 5540770"/>
              <a:gd name="connsiteX319" fmla="*/ 440310 w 4833822"/>
              <a:gd name="connsiteY319" fmla="*/ 3713892 h 5540770"/>
              <a:gd name="connsiteX320" fmla="*/ 1020884 w 4833822"/>
              <a:gd name="connsiteY320" fmla="*/ 3764065 h 5540770"/>
              <a:gd name="connsiteX321" fmla="*/ 798688 w 4833822"/>
              <a:gd name="connsiteY321" fmla="*/ 3592043 h 5540770"/>
              <a:gd name="connsiteX322" fmla="*/ 766435 w 4833822"/>
              <a:gd name="connsiteY322" fmla="*/ 3534700 h 5540770"/>
              <a:gd name="connsiteX323" fmla="*/ 838110 w 4833822"/>
              <a:gd name="connsiteY323" fmla="*/ 3513198 h 5540770"/>
              <a:gd name="connsiteX324" fmla="*/ 1060306 w 4833822"/>
              <a:gd name="connsiteY324" fmla="*/ 3606376 h 5540770"/>
              <a:gd name="connsiteX325" fmla="*/ 777186 w 4833822"/>
              <a:gd name="connsiteY325" fmla="*/ 3108228 h 5540770"/>
              <a:gd name="connsiteX326" fmla="*/ 723430 w 4833822"/>
              <a:gd name="connsiteY326" fmla="*/ 2574245 h 5540770"/>
              <a:gd name="connsiteX327" fmla="*/ 727012 w 4833822"/>
              <a:gd name="connsiteY327" fmla="*/ 1875404 h 5540770"/>
              <a:gd name="connsiteX328" fmla="*/ 762853 w 4833822"/>
              <a:gd name="connsiteY328" fmla="*/ 1742804 h 5540770"/>
              <a:gd name="connsiteX329" fmla="*/ 1017302 w 4833822"/>
              <a:gd name="connsiteY329" fmla="*/ 2043839 h 5540770"/>
              <a:gd name="connsiteX330" fmla="*/ 1139151 w 4833822"/>
              <a:gd name="connsiteY330" fmla="*/ 2083261 h 5540770"/>
              <a:gd name="connsiteX331" fmla="*/ 1110480 w 4833822"/>
              <a:gd name="connsiteY331" fmla="*/ 1972163 h 5540770"/>
              <a:gd name="connsiteX332" fmla="*/ 1135564 w 4833822"/>
              <a:gd name="connsiteY332" fmla="*/ 1083385 h 5540770"/>
              <a:gd name="connsiteX333" fmla="*/ 1493942 w 4833822"/>
              <a:gd name="connsiteY333" fmla="*/ 423965 h 5540770"/>
              <a:gd name="connsiteX334" fmla="*/ 1547703 w 4833822"/>
              <a:gd name="connsiteY334" fmla="*/ 370210 h 5540770"/>
              <a:gd name="connsiteX335" fmla="*/ 1597877 w 4833822"/>
              <a:gd name="connsiteY335" fmla="*/ 463388 h 5540770"/>
              <a:gd name="connsiteX336" fmla="*/ 2070940 w 4833822"/>
              <a:gd name="connsiteY336" fmla="*/ 1237487 h 5540770"/>
              <a:gd name="connsiteX337" fmla="*/ 1926239 w 4833822"/>
              <a:gd name="connsiteY337" fmla="*/ 498660 h 5540770"/>
              <a:gd name="connsiteX338" fmla="*/ 2546201 w 4833822"/>
              <a:gd name="connsiteY338" fmla="*/ 0 h 5540770"/>
              <a:gd name="connsiteX0" fmla="*/ 2144854 w 4833822"/>
              <a:gd name="connsiteY0" fmla="*/ 5167121 h 5540770"/>
              <a:gd name="connsiteX1" fmla="*/ 2053020 w 4833822"/>
              <a:gd name="connsiteY1" fmla="*/ 5176081 h 5540770"/>
              <a:gd name="connsiteX2" fmla="*/ 1959837 w 4833822"/>
              <a:gd name="connsiteY2" fmla="*/ 5251339 h 5540770"/>
              <a:gd name="connsiteX3" fmla="*/ 2045851 w 4833822"/>
              <a:gd name="connsiteY3" fmla="*/ 5369606 h 5540770"/>
              <a:gd name="connsiteX4" fmla="*/ 2042269 w 4833822"/>
              <a:gd name="connsiteY4" fmla="*/ 5272841 h 5540770"/>
              <a:gd name="connsiteX5" fmla="*/ 2106775 w 4833822"/>
              <a:gd name="connsiteY5" fmla="*/ 5208334 h 5540770"/>
              <a:gd name="connsiteX6" fmla="*/ 2128277 w 4833822"/>
              <a:gd name="connsiteY6" fmla="*/ 5280010 h 5540770"/>
              <a:gd name="connsiteX7" fmla="*/ 2164118 w 4833822"/>
              <a:gd name="connsiteY7" fmla="*/ 5330183 h 5540770"/>
              <a:gd name="connsiteX8" fmla="*/ 2232206 w 4833822"/>
              <a:gd name="connsiteY8" fmla="*/ 5294348 h 5540770"/>
              <a:gd name="connsiteX9" fmla="*/ 2228624 w 4833822"/>
              <a:gd name="connsiteY9" fmla="*/ 5201165 h 5540770"/>
              <a:gd name="connsiteX10" fmla="*/ 2144854 w 4833822"/>
              <a:gd name="connsiteY10" fmla="*/ 5167121 h 5540770"/>
              <a:gd name="connsiteX11" fmla="*/ 2508163 w 4833822"/>
              <a:gd name="connsiteY11" fmla="*/ 5136659 h 5540770"/>
              <a:gd name="connsiteX12" fmla="*/ 2407811 w 4833822"/>
              <a:gd name="connsiteY12" fmla="*/ 5444869 h 5540770"/>
              <a:gd name="connsiteX13" fmla="*/ 2508163 w 4833822"/>
              <a:gd name="connsiteY13" fmla="*/ 5136659 h 5540770"/>
              <a:gd name="connsiteX14" fmla="*/ 2215080 w 4833822"/>
              <a:gd name="connsiteY14" fmla="*/ 5052124 h 5540770"/>
              <a:gd name="connsiteX15" fmla="*/ 2171282 w 4833822"/>
              <a:gd name="connsiteY15" fmla="*/ 5057814 h 5540770"/>
              <a:gd name="connsiteX16" fmla="*/ 2350473 w 4833822"/>
              <a:gd name="connsiteY16" fmla="*/ 5337353 h 5540770"/>
              <a:gd name="connsiteX17" fmla="*/ 2393478 w 4833822"/>
              <a:gd name="connsiteY17" fmla="*/ 5154579 h 5540770"/>
              <a:gd name="connsiteX18" fmla="*/ 2252871 w 4833822"/>
              <a:gd name="connsiteY18" fmla="*/ 5053279 h 5540770"/>
              <a:gd name="connsiteX19" fmla="*/ 2215080 w 4833822"/>
              <a:gd name="connsiteY19" fmla="*/ 5052124 h 5540770"/>
              <a:gd name="connsiteX20" fmla="*/ 3767359 w 4833822"/>
              <a:gd name="connsiteY20" fmla="*/ 4933166 h 5540770"/>
              <a:gd name="connsiteX21" fmla="*/ 3913003 w 4833822"/>
              <a:gd name="connsiteY21" fmla="*/ 5014809 h 5540770"/>
              <a:gd name="connsiteX22" fmla="*/ 3930923 w 4833822"/>
              <a:gd name="connsiteY22" fmla="*/ 5039898 h 5540770"/>
              <a:gd name="connsiteX23" fmla="*/ 3923759 w 4833822"/>
              <a:gd name="connsiteY23" fmla="*/ 5064983 h 5540770"/>
              <a:gd name="connsiteX24" fmla="*/ 3672890 w 4833822"/>
              <a:gd name="connsiteY24" fmla="*/ 5047062 h 5540770"/>
              <a:gd name="connsiteX25" fmla="*/ 3672890 w 4833822"/>
              <a:gd name="connsiteY25" fmla="*/ 4978973 h 5540770"/>
              <a:gd name="connsiteX26" fmla="*/ 3708731 w 4833822"/>
              <a:gd name="connsiteY26" fmla="*/ 4953884 h 5540770"/>
              <a:gd name="connsiteX27" fmla="*/ 3767359 w 4833822"/>
              <a:gd name="connsiteY27" fmla="*/ 4933166 h 5540770"/>
              <a:gd name="connsiteX28" fmla="*/ 3779366 w 4833822"/>
              <a:gd name="connsiteY28" fmla="*/ 4893355 h 5540770"/>
              <a:gd name="connsiteX29" fmla="*/ 3637059 w 4833822"/>
              <a:gd name="connsiteY29" fmla="*/ 4918050 h 5540770"/>
              <a:gd name="connsiteX30" fmla="*/ 3497289 w 4833822"/>
              <a:gd name="connsiteY30" fmla="*/ 5100818 h 5540770"/>
              <a:gd name="connsiteX31" fmla="*/ 3615557 w 4833822"/>
              <a:gd name="connsiteY31" fmla="*/ 5043481 h 5540770"/>
              <a:gd name="connsiteX32" fmla="*/ 3852086 w 4833822"/>
              <a:gd name="connsiteY32" fmla="*/ 5201165 h 5540770"/>
              <a:gd name="connsiteX33" fmla="*/ 3952433 w 4833822"/>
              <a:gd name="connsiteY33" fmla="*/ 5029143 h 5540770"/>
              <a:gd name="connsiteX34" fmla="*/ 3945496 w 4833822"/>
              <a:gd name="connsiteY34" fmla="*/ 5012338 h 5540770"/>
              <a:gd name="connsiteX35" fmla="*/ 3938093 w 4833822"/>
              <a:gd name="connsiteY35" fmla="*/ 5012338 h 5540770"/>
              <a:gd name="connsiteX36" fmla="*/ 3927341 w 4833822"/>
              <a:gd name="connsiteY36" fmla="*/ 5012338 h 5540770"/>
              <a:gd name="connsiteX37" fmla="*/ 3909418 w 4833822"/>
              <a:gd name="connsiteY37" fmla="*/ 5007631 h 5540770"/>
              <a:gd name="connsiteX38" fmla="*/ 3920171 w 4833822"/>
              <a:gd name="connsiteY38" fmla="*/ 5007631 h 5540770"/>
              <a:gd name="connsiteX39" fmla="*/ 3945252 w 4833822"/>
              <a:gd name="connsiteY39" fmla="*/ 5011748 h 5540770"/>
              <a:gd name="connsiteX40" fmla="*/ 3928739 w 4833822"/>
              <a:gd name="connsiteY40" fmla="*/ 4971748 h 5540770"/>
              <a:gd name="connsiteX41" fmla="*/ 3822967 w 4833822"/>
              <a:gd name="connsiteY41" fmla="*/ 4895650 h 5540770"/>
              <a:gd name="connsiteX42" fmla="*/ 3779366 w 4833822"/>
              <a:gd name="connsiteY42" fmla="*/ 4893355 h 5540770"/>
              <a:gd name="connsiteX43" fmla="*/ 4196131 w 4833822"/>
              <a:gd name="connsiteY43" fmla="*/ 4749609 h 5540770"/>
              <a:gd name="connsiteX44" fmla="*/ 4235548 w 4833822"/>
              <a:gd name="connsiteY44" fmla="*/ 4978974 h 5540770"/>
              <a:gd name="connsiteX45" fmla="*/ 4454163 w 4833822"/>
              <a:gd name="connsiteY45" fmla="*/ 4982556 h 5540770"/>
              <a:gd name="connsiteX46" fmla="*/ 4196131 w 4833822"/>
              <a:gd name="connsiteY46" fmla="*/ 4749609 h 5540770"/>
              <a:gd name="connsiteX47" fmla="*/ 1174995 w 4833822"/>
              <a:gd name="connsiteY47" fmla="*/ 4434231 h 5540770"/>
              <a:gd name="connsiteX48" fmla="*/ 1250253 w 4833822"/>
              <a:gd name="connsiteY48" fmla="*/ 4480823 h 5540770"/>
              <a:gd name="connsiteX49" fmla="*/ 1035224 w 4833822"/>
              <a:gd name="connsiteY49" fmla="*/ 4591916 h 5540770"/>
              <a:gd name="connsiteX50" fmla="*/ 981463 w 4833822"/>
              <a:gd name="connsiteY50" fmla="*/ 4566832 h 5540770"/>
              <a:gd name="connsiteX51" fmla="*/ 1174995 w 4833822"/>
              <a:gd name="connsiteY51" fmla="*/ 4434231 h 5540770"/>
              <a:gd name="connsiteX52" fmla="*/ 3960412 w 4833822"/>
              <a:gd name="connsiteY52" fmla="*/ 4404956 h 5540770"/>
              <a:gd name="connsiteX53" fmla="*/ 4095776 w 4833822"/>
              <a:gd name="connsiteY53" fmla="*/ 4462901 h 5540770"/>
              <a:gd name="connsiteX54" fmla="*/ 4052767 w 4833822"/>
              <a:gd name="connsiteY54" fmla="*/ 4491571 h 5540770"/>
              <a:gd name="connsiteX55" fmla="*/ 3852081 w 4833822"/>
              <a:gd name="connsiteY55" fmla="*/ 4459320 h 5540770"/>
              <a:gd name="connsiteX56" fmla="*/ 3859245 w 4833822"/>
              <a:gd name="connsiteY56" fmla="*/ 4423481 h 5540770"/>
              <a:gd name="connsiteX57" fmla="*/ 3917370 w 4833822"/>
              <a:gd name="connsiteY57" fmla="*/ 4405956 h 5540770"/>
              <a:gd name="connsiteX58" fmla="*/ 3960412 w 4833822"/>
              <a:gd name="connsiteY58" fmla="*/ 4404956 h 5540770"/>
              <a:gd name="connsiteX59" fmla="*/ 2177948 w 4833822"/>
              <a:gd name="connsiteY59" fmla="*/ 4310706 h 5540770"/>
              <a:gd name="connsiteX60" fmla="*/ 2146198 w 4833822"/>
              <a:gd name="connsiteY60" fmla="*/ 4333888 h 5540770"/>
              <a:gd name="connsiteX61" fmla="*/ 1680303 w 4833822"/>
              <a:gd name="connsiteY61" fmla="*/ 5032730 h 5540770"/>
              <a:gd name="connsiteX62" fmla="*/ 1762730 w 4833822"/>
              <a:gd name="connsiteY62" fmla="*/ 5394690 h 5540770"/>
              <a:gd name="connsiteX63" fmla="*/ 1802152 w 4833822"/>
              <a:gd name="connsiteY63" fmla="*/ 5115157 h 5540770"/>
              <a:gd name="connsiteX64" fmla="*/ 2081691 w 4833822"/>
              <a:gd name="connsiteY64" fmla="*/ 4957467 h 5540770"/>
              <a:gd name="connsiteX65" fmla="*/ 1845157 w 4833822"/>
              <a:gd name="connsiteY65" fmla="*/ 5039894 h 5540770"/>
              <a:gd name="connsiteX66" fmla="*/ 1744810 w 4833822"/>
              <a:gd name="connsiteY66" fmla="*/ 5011228 h 5540770"/>
              <a:gd name="connsiteX67" fmla="*/ 2060189 w 4833822"/>
              <a:gd name="connsiteY67" fmla="*/ 4857125 h 5540770"/>
              <a:gd name="connsiteX68" fmla="*/ 2178451 w 4833822"/>
              <a:gd name="connsiteY68" fmla="*/ 4796195 h 5540770"/>
              <a:gd name="connsiteX69" fmla="*/ 2293136 w 4833822"/>
              <a:gd name="connsiteY69" fmla="*/ 4330306 h 5540770"/>
              <a:gd name="connsiteX70" fmla="*/ 1999259 w 4833822"/>
              <a:gd name="connsiteY70" fmla="*/ 4746027 h 5540770"/>
              <a:gd name="connsiteX71" fmla="*/ 2196371 w 4833822"/>
              <a:gd name="connsiteY71" fmla="*/ 4315968 h 5540770"/>
              <a:gd name="connsiteX72" fmla="*/ 2177948 w 4833822"/>
              <a:gd name="connsiteY72" fmla="*/ 4310706 h 5540770"/>
              <a:gd name="connsiteX73" fmla="*/ 2511745 w 4833822"/>
              <a:gd name="connsiteY73" fmla="*/ 4298053 h 5540770"/>
              <a:gd name="connsiteX74" fmla="*/ 2482010 w 4833822"/>
              <a:gd name="connsiteY74" fmla="*/ 4526349 h 5540770"/>
              <a:gd name="connsiteX75" fmla="*/ 2486655 w 4833822"/>
              <a:gd name="connsiteY75" fmla="*/ 4591914 h 5540770"/>
              <a:gd name="connsiteX76" fmla="*/ 2514429 w 4833822"/>
              <a:gd name="connsiteY76" fmla="*/ 4607593 h 5540770"/>
              <a:gd name="connsiteX77" fmla="*/ 2526077 w 4833822"/>
              <a:gd name="connsiteY77" fmla="*/ 4631339 h 5540770"/>
              <a:gd name="connsiteX78" fmla="*/ 2486655 w 4833822"/>
              <a:gd name="connsiteY78" fmla="*/ 4591917 h 5540770"/>
              <a:gd name="connsiteX79" fmla="*/ 2486655 w 4833822"/>
              <a:gd name="connsiteY79" fmla="*/ 4591920 h 5540770"/>
              <a:gd name="connsiteX80" fmla="*/ 2440069 w 4833822"/>
              <a:gd name="connsiteY80" fmla="*/ 4867876 h 5540770"/>
              <a:gd name="connsiteX81" fmla="*/ 2375563 w 4833822"/>
              <a:gd name="connsiteY81" fmla="*/ 4430648 h 5540770"/>
              <a:gd name="connsiteX82" fmla="*/ 2296718 w 4833822"/>
              <a:gd name="connsiteY82" fmla="*/ 4799783 h 5540770"/>
              <a:gd name="connsiteX83" fmla="*/ 2429318 w 4833822"/>
              <a:gd name="connsiteY83" fmla="*/ 4921632 h 5540770"/>
              <a:gd name="connsiteX84" fmla="*/ 2493825 w 4833822"/>
              <a:gd name="connsiteY84" fmla="*/ 4821285 h 5540770"/>
              <a:gd name="connsiteX85" fmla="*/ 2529665 w 4833822"/>
              <a:gd name="connsiteY85" fmla="*/ 4631342 h 5540770"/>
              <a:gd name="connsiteX86" fmla="*/ 2511745 w 4833822"/>
              <a:gd name="connsiteY86" fmla="*/ 4298053 h 5540770"/>
              <a:gd name="connsiteX87" fmla="*/ 2808528 w 4833822"/>
              <a:gd name="connsiteY87" fmla="*/ 4295587 h 5540770"/>
              <a:gd name="connsiteX88" fmla="*/ 2784115 w 4833822"/>
              <a:gd name="connsiteY88" fmla="*/ 4308804 h 5540770"/>
              <a:gd name="connsiteX89" fmla="*/ 2798448 w 4833822"/>
              <a:gd name="connsiteY89" fmla="*/ 4384062 h 5540770"/>
              <a:gd name="connsiteX90" fmla="*/ 2880875 w 4833822"/>
              <a:gd name="connsiteY90" fmla="*/ 4498742 h 5540770"/>
              <a:gd name="connsiteX91" fmla="*/ 3142493 w 4833822"/>
              <a:gd name="connsiteY91" fmla="*/ 4828454 h 5540770"/>
              <a:gd name="connsiteX92" fmla="*/ 2891625 w 4833822"/>
              <a:gd name="connsiteY92" fmla="*/ 4663595 h 5540770"/>
              <a:gd name="connsiteX93" fmla="*/ 2683768 w 4833822"/>
              <a:gd name="connsiteY93" fmla="*/ 4419897 h 5540770"/>
              <a:gd name="connsiteX94" fmla="*/ 2651515 w 4833822"/>
              <a:gd name="connsiteY94" fmla="*/ 4444986 h 5540770"/>
              <a:gd name="connsiteX95" fmla="*/ 2866541 w 4833822"/>
              <a:gd name="connsiteY95" fmla="*/ 4688685 h 5540770"/>
              <a:gd name="connsiteX96" fmla="*/ 3389773 w 4833822"/>
              <a:gd name="connsiteY96" fmla="*/ 5287179 h 5540770"/>
              <a:gd name="connsiteX97" fmla="*/ 3637059 w 4833822"/>
              <a:gd name="connsiteY97" fmla="*/ 5330183 h 5540770"/>
              <a:gd name="connsiteX98" fmla="*/ 3246422 w 4833822"/>
              <a:gd name="connsiteY98" fmla="*/ 4961054 h 5540770"/>
              <a:gd name="connsiteX99" fmla="*/ 3400524 w 4833822"/>
              <a:gd name="connsiteY99" fmla="*/ 5011228 h 5540770"/>
              <a:gd name="connsiteX100" fmla="*/ 3336018 w 4833822"/>
              <a:gd name="connsiteY100" fmla="*/ 4864289 h 5540770"/>
              <a:gd name="connsiteX101" fmla="*/ 3095901 w 4833822"/>
              <a:gd name="connsiteY101" fmla="*/ 4602676 h 5540770"/>
              <a:gd name="connsiteX102" fmla="*/ 2862954 w 4833822"/>
              <a:gd name="connsiteY102" fmla="*/ 4333888 h 5540770"/>
              <a:gd name="connsiteX103" fmla="*/ 2808528 w 4833822"/>
              <a:gd name="connsiteY103" fmla="*/ 4295587 h 5540770"/>
              <a:gd name="connsiteX104" fmla="*/ 1587125 w 4833822"/>
              <a:gd name="connsiteY104" fmla="*/ 4251462 h 5540770"/>
              <a:gd name="connsiteX105" fmla="*/ 798688 w 4833822"/>
              <a:gd name="connsiteY105" fmla="*/ 4459325 h 5540770"/>
              <a:gd name="connsiteX106" fmla="*/ 780768 w 4833822"/>
              <a:gd name="connsiteY106" fmla="*/ 5082903 h 5540770"/>
              <a:gd name="connsiteX107" fmla="*/ 791519 w 4833822"/>
              <a:gd name="connsiteY107" fmla="*/ 4889379 h 5540770"/>
              <a:gd name="connsiteX108" fmla="*/ 709092 w 4833822"/>
              <a:gd name="connsiteY108" fmla="*/ 4527413 h 5540770"/>
              <a:gd name="connsiteX109" fmla="*/ 368634 w 4833822"/>
              <a:gd name="connsiteY109" fmla="*/ 4538164 h 5540770"/>
              <a:gd name="connsiteX110" fmla="*/ 332793 w 4833822"/>
              <a:gd name="connsiteY110" fmla="*/ 4563254 h 5540770"/>
              <a:gd name="connsiteX111" fmla="*/ 368634 w 4833822"/>
              <a:gd name="connsiteY111" fmla="*/ 4577587 h 5540770"/>
              <a:gd name="connsiteX112" fmla="*/ 350714 w 4833822"/>
              <a:gd name="connsiteY112" fmla="*/ 4878627 h 5540770"/>
              <a:gd name="connsiteX113" fmla="*/ 447479 w 4833822"/>
              <a:gd name="connsiteY113" fmla="*/ 4943134 h 5540770"/>
              <a:gd name="connsiteX114" fmla="*/ 486896 w 4833822"/>
              <a:gd name="connsiteY114" fmla="*/ 4842787 h 5540770"/>
              <a:gd name="connsiteX115" fmla="*/ 468981 w 4833822"/>
              <a:gd name="connsiteY115" fmla="*/ 4724520 h 5540770"/>
              <a:gd name="connsiteX116" fmla="*/ 372216 w 4833822"/>
              <a:gd name="connsiteY116" fmla="*/ 4832036 h 5540770"/>
              <a:gd name="connsiteX117" fmla="*/ 382967 w 4833822"/>
              <a:gd name="connsiteY117" fmla="*/ 4681515 h 5540770"/>
              <a:gd name="connsiteX118" fmla="*/ 497647 w 4833822"/>
              <a:gd name="connsiteY118" fmla="*/ 4642093 h 5540770"/>
              <a:gd name="connsiteX119" fmla="*/ 569323 w 4833822"/>
              <a:gd name="connsiteY119" fmla="*/ 4756778 h 5540770"/>
              <a:gd name="connsiteX120" fmla="*/ 580074 w 4833822"/>
              <a:gd name="connsiteY120" fmla="*/ 4968218 h 5540770"/>
              <a:gd name="connsiteX121" fmla="*/ 612332 w 4833822"/>
              <a:gd name="connsiteY121" fmla="*/ 4724520 h 5540770"/>
              <a:gd name="connsiteX122" fmla="*/ 497647 w 4833822"/>
              <a:gd name="connsiteY122" fmla="*/ 4491573 h 5540770"/>
              <a:gd name="connsiteX123" fmla="*/ 730594 w 4833822"/>
              <a:gd name="connsiteY123" fmla="*/ 4896542 h 5540770"/>
              <a:gd name="connsiteX124" fmla="*/ 547826 w 4833822"/>
              <a:gd name="connsiteY124" fmla="*/ 5061401 h 5540770"/>
              <a:gd name="connsiteX125" fmla="*/ 834528 w 4833822"/>
              <a:gd name="connsiteY125" fmla="*/ 5093654 h 5540770"/>
              <a:gd name="connsiteX126" fmla="*/ 1533370 w 4833822"/>
              <a:gd name="connsiteY126" fmla="*/ 4577587 h 5540770"/>
              <a:gd name="connsiteX127" fmla="*/ 1633712 w 4833822"/>
              <a:gd name="connsiteY127" fmla="*/ 4444986 h 5540770"/>
              <a:gd name="connsiteX128" fmla="*/ 1142733 w 4833822"/>
              <a:gd name="connsiteY128" fmla="*/ 4760360 h 5540770"/>
              <a:gd name="connsiteX129" fmla="*/ 1031635 w 4833822"/>
              <a:gd name="connsiteY129" fmla="*/ 4789032 h 5540770"/>
              <a:gd name="connsiteX130" fmla="*/ 1096142 w 4833822"/>
              <a:gd name="connsiteY130" fmla="*/ 4688685 h 5540770"/>
              <a:gd name="connsiteX131" fmla="*/ 1587125 w 4833822"/>
              <a:gd name="connsiteY131" fmla="*/ 4251462 h 5540770"/>
              <a:gd name="connsiteX132" fmla="*/ 3072607 w 4833822"/>
              <a:gd name="connsiteY132" fmla="*/ 4242502 h 5540770"/>
              <a:gd name="connsiteX133" fmla="*/ 2988391 w 4833822"/>
              <a:gd name="connsiteY133" fmla="*/ 4276546 h 5540770"/>
              <a:gd name="connsiteX134" fmla="*/ 3038564 w 4833822"/>
              <a:gd name="connsiteY134" fmla="*/ 4387644 h 5540770"/>
              <a:gd name="connsiteX135" fmla="*/ 3407693 w 4833822"/>
              <a:gd name="connsiteY135" fmla="*/ 4803365 h 5540770"/>
              <a:gd name="connsiteX136" fmla="*/ 3576134 w 4833822"/>
              <a:gd name="connsiteY136" fmla="*/ 4842787 h 5540770"/>
              <a:gd name="connsiteX137" fmla="*/ 4002606 w 4833822"/>
              <a:gd name="connsiteY137" fmla="*/ 4946716 h 5540770"/>
              <a:gd name="connsiteX138" fmla="*/ 4124455 w 4833822"/>
              <a:gd name="connsiteY138" fmla="*/ 5029143 h 5540770"/>
              <a:gd name="connsiteX139" fmla="*/ 3586885 w 4833822"/>
              <a:gd name="connsiteY139" fmla="*/ 4480822 h 5540770"/>
              <a:gd name="connsiteX140" fmla="*/ 3339600 w 4833822"/>
              <a:gd name="connsiteY140" fmla="*/ 4337470 h 5540770"/>
              <a:gd name="connsiteX141" fmla="*/ 3551045 w 4833822"/>
              <a:gd name="connsiteY141" fmla="*/ 4513080 h 5540770"/>
              <a:gd name="connsiteX142" fmla="*/ 3658561 w 4833822"/>
              <a:gd name="connsiteY142" fmla="*/ 4695854 h 5540770"/>
              <a:gd name="connsiteX143" fmla="*/ 3536712 w 4833822"/>
              <a:gd name="connsiteY143" fmla="*/ 4620591 h 5540770"/>
              <a:gd name="connsiteX144" fmla="*/ 3167577 w 4833822"/>
              <a:gd name="connsiteY144" fmla="*/ 4283715 h 5540770"/>
              <a:gd name="connsiteX145" fmla="*/ 3072607 w 4833822"/>
              <a:gd name="connsiteY145" fmla="*/ 4242502 h 5540770"/>
              <a:gd name="connsiteX146" fmla="*/ 1497530 w 4833822"/>
              <a:gd name="connsiteY146" fmla="*/ 4154702 h 5540770"/>
              <a:gd name="connsiteX147" fmla="*/ 644585 w 4833822"/>
              <a:gd name="connsiteY147" fmla="*/ 4280133 h 5540770"/>
              <a:gd name="connsiteX148" fmla="*/ 404469 w 4833822"/>
              <a:gd name="connsiteY148" fmla="*/ 4355390 h 5540770"/>
              <a:gd name="connsiteX149" fmla="*/ 218113 w 4833822"/>
              <a:gd name="connsiteY149" fmla="*/ 4509493 h 5540770"/>
              <a:gd name="connsiteX150" fmla="*/ 347132 w 4833822"/>
              <a:gd name="connsiteY150" fmla="*/ 5029143 h 5540770"/>
              <a:gd name="connsiteX151" fmla="*/ 218113 w 4833822"/>
              <a:gd name="connsiteY151" fmla="*/ 4663595 h 5540770"/>
              <a:gd name="connsiteX152" fmla="*/ 289789 w 4833822"/>
              <a:gd name="connsiteY152" fmla="*/ 4556084 h 5540770"/>
              <a:gd name="connsiteX153" fmla="*/ 271869 w 4833822"/>
              <a:gd name="connsiteY153" fmla="*/ 4541751 h 5540770"/>
              <a:gd name="connsiteX154" fmla="*/ 304127 w 4833822"/>
              <a:gd name="connsiteY154" fmla="*/ 4448568 h 5540770"/>
              <a:gd name="connsiteX155" fmla="*/ 400887 w 4833822"/>
              <a:gd name="connsiteY155" fmla="*/ 4366142 h 5540770"/>
              <a:gd name="connsiteX156" fmla="*/ 404469 w 4833822"/>
              <a:gd name="connsiteY156" fmla="*/ 4358972 h 5540770"/>
              <a:gd name="connsiteX157" fmla="*/ 408056 w 4833822"/>
              <a:gd name="connsiteY157" fmla="*/ 4358972 h 5540770"/>
              <a:gd name="connsiteX158" fmla="*/ 569323 w 4833822"/>
              <a:gd name="connsiteY158" fmla="*/ 4315968 h 5540770"/>
              <a:gd name="connsiteX159" fmla="*/ 777186 w 4833822"/>
              <a:gd name="connsiteY159" fmla="*/ 4427066 h 5540770"/>
              <a:gd name="connsiteX160" fmla="*/ 1250249 w 4833822"/>
              <a:gd name="connsiteY160" fmla="*/ 4258625 h 5540770"/>
              <a:gd name="connsiteX161" fmla="*/ 1497530 w 4833822"/>
              <a:gd name="connsiteY161" fmla="*/ 4154702 h 5540770"/>
              <a:gd name="connsiteX162" fmla="*/ 3393360 w 4833822"/>
              <a:gd name="connsiteY162" fmla="*/ 4113932 h 5540770"/>
              <a:gd name="connsiteX163" fmla="*/ 3271511 w 4833822"/>
              <a:gd name="connsiteY163" fmla="*/ 4151115 h 5540770"/>
              <a:gd name="connsiteX164" fmla="*/ 3486538 w 4833822"/>
              <a:gd name="connsiteY164" fmla="*/ 4280133 h 5540770"/>
              <a:gd name="connsiteX165" fmla="*/ 4092197 w 4833822"/>
              <a:gd name="connsiteY165" fmla="*/ 4613427 h 5540770"/>
              <a:gd name="connsiteX166" fmla="*/ 3873588 w 4833822"/>
              <a:gd name="connsiteY166" fmla="*/ 4613427 h 5540770"/>
              <a:gd name="connsiteX167" fmla="*/ 4002606 w 4833822"/>
              <a:gd name="connsiteY167" fmla="*/ 4742440 h 5540770"/>
              <a:gd name="connsiteX168" fmla="*/ 4106535 w 4833822"/>
              <a:gd name="connsiteY168" fmla="*/ 4713769 h 5540770"/>
              <a:gd name="connsiteX169" fmla="*/ 4325144 w 4833822"/>
              <a:gd name="connsiteY169" fmla="*/ 4387644 h 5540770"/>
              <a:gd name="connsiteX170" fmla="*/ 4038441 w 4833822"/>
              <a:gd name="connsiteY170" fmla="*/ 4298053 h 5540770"/>
              <a:gd name="connsiteX171" fmla="*/ 3624178 w 4833822"/>
              <a:gd name="connsiteY171" fmla="*/ 4284441 h 5540770"/>
              <a:gd name="connsiteX172" fmla="*/ 3486739 w 4833822"/>
              <a:gd name="connsiteY172" fmla="*/ 4258662 h 5540770"/>
              <a:gd name="connsiteX173" fmla="*/ 3486739 w 4833822"/>
              <a:gd name="connsiteY173" fmla="*/ 4262657 h 5540770"/>
              <a:gd name="connsiteX174" fmla="*/ 3485394 w 4833822"/>
              <a:gd name="connsiteY174" fmla="*/ 4259968 h 5540770"/>
              <a:gd name="connsiteX175" fmla="*/ 3486706 w 4833822"/>
              <a:gd name="connsiteY175" fmla="*/ 4258656 h 5540770"/>
              <a:gd name="connsiteX176" fmla="*/ 3486538 w 4833822"/>
              <a:gd name="connsiteY176" fmla="*/ 4258625 h 5540770"/>
              <a:gd name="connsiteX177" fmla="*/ 3543876 w 4833822"/>
              <a:gd name="connsiteY177" fmla="*/ 4197701 h 5540770"/>
              <a:gd name="connsiteX178" fmla="*/ 4518674 w 4833822"/>
              <a:gd name="connsiteY178" fmla="*/ 4344639 h 5540770"/>
              <a:gd name="connsiteX179" fmla="*/ 4328731 w 4833822"/>
              <a:gd name="connsiteY179" fmla="*/ 4541751 h 5540770"/>
              <a:gd name="connsiteX180" fmla="*/ 4457745 w 4833822"/>
              <a:gd name="connsiteY180" fmla="*/ 4470070 h 5540770"/>
              <a:gd name="connsiteX181" fmla="*/ 4579599 w 4833822"/>
              <a:gd name="connsiteY181" fmla="*/ 4462907 h 5540770"/>
              <a:gd name="connsiteX182" fmla="*/ 4500754 w 4833822"/>
              <a:gd name="connsiteY182" fmla="*/ 4541751 h 5540770"/>
              <a:gd name="connsiteX183" fmla="*/ 4314393 w 4833822"/>
              <a:gd name="connsiteY183" fmla="*/ 4774699 h 5540770"/>
              <a:gd name="connsiteX184" fmla="*/ 4346651 w 4833822"/>
              <a:gd name="connsiteY184" fmla="*/ 4839205 h 5540770"/>
              <a:gd name="connsiteX185" fmla="*/ 4403989 w 4833822"/>
              <a:gd name="connsiteY185" fmla="*/ 4789032 h 5540770"/>
              <a:gd name="connsiteX186" fmla="*/ 4482833 w 4833822"/>
              <a:gd name="connsiteY186" fmla="*/ 4599089 h 5540770"/>
              <a:gd name="connsiteX187" fmla="*/ 4590350 w 4833822"/>
              <a:gd name="connsiteY187" fmla="*/ 4577587 h 5540770"/>
              <a:gd name="connsiteX188" fmla="*/ 4608265 w 4833822"/>
              <a:gd name="connsiteY188" fmla="*/ 4660013 h 5540770"/>
              <a:gd name="connsiteX189" fmla="*/ 4608265 w 4833822"/>
              <a:gd name="connsiteY189" fmla="*/ 4663595 h 5540770"/>
              <a:gd name="connsiteX190" fmla="*/ 4421909 w 4833822"/>
              <a:gd name="connsiteY190" fmla="*/ 4875040 h 5540770"/>
              <a:gd name="connsiteX191" fmla="*/ 4608265 w 4833822"/>
              <a:gd name="connsiteY191" fmla="*/ 4663595 h 5540770"/>
              <a:gd name="connsiteX192" fmla="*/ 4611852 w 4833822"/>
              <a:gd name="connsiteY192" fmla="*/ 4660013 h 5540770"/>
              <a:gd name="connsiteX193" fmla="*/ 4611852 w 4833822"/>
              <a:gd name="connsiteY193" fmla="*/ 4656431 h 5540770"/>
              <a:gd name="connsiteX194" fmla="*/ 4694279 w 4833822"/>
              <a:gd name="connsiteY194" fmla="*/ 4642093 h 5540770"/>
              <a:gd name="connsiteX195" fmla="*/ 4651275 w 4833822"/>
              <a:gd name="connsiteY195" fmla="*/ 4466489 h 5540770"/>
              <a:gd name="connsiteX196" fmla="*/ 4572429 w 4833822"/>
              <a:gd name="connsiteY196" fmla="*/ 4348221 h 5540770"/>
              <a:gd name="connsiteX197" fmla="*/ 4583181 w 4833822"/>
              <a:gd name="connsiteY197" fmla="*/ 4255044 h 5540770"/>
              <a:gd name="connsiteX198" fmla="*/ 4436247 w 4833822"/>
              <a:gd name="connsiteY198" fmla="*/ 4208457 h 5540770"/>
              <a:gd name="connsiteX199" fmla="*/ 3504459 w 4833822"/>
              <a:gd name="connsiteY199" fmla="*/ 4122443 h 5540770"/>
              <a:gd name="connsiteX200" fmla="*/ 3393360 w 4833822"/>
              <a:gd name="connsiteY200" fmla="*/ 4113932 h 5540770"/>
              <a:gd name="connsiteX201" fmla="*/ 655337 w 4833822"/>
              <a:gd name="connsiteY201" fmla="*/ 3982674 h 5540770"/>
              <a:gd name="connsiteX202" fmla="*/ 637416 w 4833822"/>
              <a:gd name="connsiteY202" fmla="*/ 4040017 h 5540770"/>
              <a:gd name="connsiteX203" fmla="*/ 863200 w 4833822"/>
              <a:gd name="connsiteY203" fmla="*/ 4143946 h 5540770"/>
              <a:gd name="connsiteX204" fmla="*/ 734181 w 4833822"/>
              <a:gd name="connsiteY204" fmla="*/ 4004181 h 5540770"/>
              <a:gd name="connsiteX205" fmla="*/ 655337 w 4833822"/>
              <a:gd name="connsiteY205" fmla="*/ 3982674 h 5540770"/>
              <a:gd name="connsiteX206" fmla="*/ 465399 w 4833822"/>
              <a:gd name="connsiteY206" fmla="*/ 3943257 h 5540770"/>
              <a:gd name="connsiteX207" fmla="*/ 465399 w 4833822"/>
              <a:gd name="connsiteY207" fmla="*/ 4143946 h 5540770"/>
              <a:gd name="connsiteX208" fmla="*/ 501234 w 4833822"/>
              <a:gd name="connsiteY208" fmla="*/ 4201288 h 5540770"/>
              <a:gd name="connsiteX209" fmla="*/ 554990 w 4833822"/>
              <a:gd name="connsiteY209" fmla="*/ 4147533 h 5540770"/>
              <a:gd name="connsiteX210" fmla="*/ 465399 w 4833822"/>
              <a:gd name="connsiteY210" fmla="*/ 3943257 h 5540770"/>
              <a:gd name="connsiteX211" fmla="*/ 4325169 w 4833822"/>
              <a:gd name="connsiteY211" fmla="*/ 3862360 h 5540770"/>
              <a:gd name="connsiteX212" fmla="*/ 3959602 w 4833822"/>
              <a:gd name="connsiteY212" fmla="*/ 4068688 h 5540770"/>
              <a:gd name="connsiteX213" fmla="*/ 4360985 w 4833822"/>
              <a:gd name="connsiteY213" fmla="*/ 3979092 h 5540770"/>
              <a:gd name="connsiteX214" fmla="*/ 4278558 w 4833822"/>
              <a:gd name="connsiteY214" fmla="*/ 4090190 h 5540770"/>
              <a:gd name="connsiteX215" fmla="*/ 4454163 w 4833822"/>
              <a:gd name="connsiteY215" fmla="*/ 4043599 h 5540770"/>
              <a:gd name="connsiteX216" fmla="*/ 4368153 w 4833822"/>
              <a:gd name="connsiteY216" fmla="*/ 3867994 h 5540770"/>
              <a:gd name="connsiteX217" fmla="*/ 4325169 w 4833822"/>
              <a:gd name="connsiteY217" fmla="*/ 3862360 h 5540770"/>
              <a:gd name="connsiteX218" fmla="*/ 4156709 w 4833822"/>
              <a:gd name="connsiteY218" fmla="*/ 3828572 h 5540770"/>
              <a:gd name="connsiteX219" fmla="*/ 3748157 w 4833822"/>
              <a:gd name="connsiteY219" fmla="*/ 3910998 h 5540770"/>
              <a:gd name="connsiteX220" fmla="*/ 3529543 w 4833822"/>
              <a:gd name="connsiteY220" fmla="*/ 4032847 h 5540770"/>
              <a:gd name="connsiteX221" fmla="*/ 3805494 w 4833822"/>
              <a:gd name="connsiteY221" fmla="*/ 3936088 h 5540770"/>
              <a:gd name="connsiteX222" fmla="*/ 4156709 w 4833822"/>
              <a:gd name="connsiteY222" fmla="*/ 3828572 h 5540770"/>
              <a:gd name="connsiteX223" fmla="*/ 399937 w 4833822"/>
              <a:gd name="connsiteY223" fmla="*/ 3784784 h 5540770"/>
              <a:gd name="connsiteX224" fmla="*/ 210944 w 4833822"/>
              <a:gd name="connsiteY224" fmla="*/ 3864412 h 5540770"/>
              <a:gd name="connsiteX225" fmla="*/ 124936 w 4833822"/>
              <a:gd name="connsiteY225" fmla="*/ 4007763 h 5540770"/>
              <a:gd name="connsiteX226" fmla="*/ 275451 w 4833822"/>
              <a:gd name="connsiteY226" fmla="*/ 4000594 h 5540770"/>
              <a:gd name="connsiteX227" fmla="*/ 304127 w 4833822"/>
              <a:gd name="connsiteY227" fmla="*/ 4018514 h 5540770"/>
              <a:gd name="connsiteX228" fmla="*/ 271869 w 4833822"/>
              <a:gd name="connsiteY228" fmla="*/ 4255044 h 5540770"/>
              <a:gd name="connsiteX229" fmla="*/ 311291 w 4833822"/>
              <a:gd name="connsiteY229" fmla="*/ 4097359 h 5540770"/>
              <a:gd name="connsiteX230" fmla="*/ 243203 w 4833822"/>
              <a:gd name="connsiteY230" fmla="*/ 3889496 h 5540770"/>
              <a:gd name="connsiteX231" fmla="*/ 1214409 w 4833822"/>
              <a:gd name="connsiteY231" fmla="*/ 3867994 h 5540770"/>
              <a:gd name="connsiteX232" fmla="*/ 465399 w 4833822"/>
              <a:gd name="connsiteY232" fmla="*/ 3785567 h 5540770"/>
              <a:gd name="connsiteX233" fmla="*/ 399937 w 4833822"/>
              <a:gd name="connsiteY233" fmla="*/ 3784784 h 5540770"/>
              <a:gd name="connsiteX234" fmla="*/ 2524908 w 4833822"/>
              <a:gd name="connsiteY234" fmla="*/ 2650485 h 5540770"/>
              <a:gd name="connsiteX235" fmla="*/ 2732856 w 4833822"/>
              <a:gd name="connsiteY235" fmla="*/ 3292404 h 5540770"/>
              <a:gd name="connsiteX236" fmla="*/ 2775802 w 4833822"/>
              <a:gd name="connsiteY236" fmla="*/ 3362473 h 5540770"/>
              <a:gd name="connsiteX237" fmla="*/ 2823267 w 4833822"/>
              <a:gd name="connsiteY237" fmla="*/ 3285623 h 5540770"/>
              <a:gd name="connsiteX238" fmla="*/ 2879774 w 4833822"/>
              <a:gd name="connsiteY238" fmla="*/ 3075417 h 5540770"/>
              <a:gd name="connsiteX239" fmla="*/ 2920458 w 4833822"/>
              <a:gd name="connsiteY239" fmla="*/ 3608842 h 5540770"/>
              <a:gd name="connsiteX240" fmla="*/ 3132925 w 4833822"/>
              <a:gd name="connsiteY240" fmla="*/ 3550075 h 5540770"/>
              <a:gd name="connsiteX241" fmla="*/ 2879774 w 4833822"/>
              <a:gd name="connsiteY241" fmla="*/ 3925283 h 5540770"/>
              <a:gd name="connsiteX242" fmla="*/ 2131619 w 4833822"/>
              <a:gd name="connsiteY242" fmla="*/ 3873297 h 5540770"/>
              <a:gd name="connsiteX243" fmla="*/ 1894289 w 4833822"/>
              <a:gd name="connsiteY243" fmla="*/ 3522953 h 5540770"/>
              <a:gd name="connsiteX244" fmla="*/ 2075111 w 4833822"/>
              <a:gd name="connsiteY244" fmla="*/ 3611104 h 5540770"/>
              <a:gd name="connsiteX245" fmla="*/ 2086414 w 4833822"/>
              <a:gd name="connsiteY245" fmla="*/ 3095759 h 5540770"/>
              <a:gd name="connsiteX246" fmla="*/ 2163263 w 4833822"/>
              <a:gd name="connsiteY246" fmla="*/ 3240418 h 5540770"/>
              <a:gd name="connsiteX247" fmla="*/ 2224289 w 4833822"/>
              <a:gd name="connsiteY247" fmla="*/ 3285623 h 5540770"/>
              <a:gd name="connsiteX248" fmla="*/ 2242372 w 4833822"/>
              <a:gd name="connsiteY248" fmla="*/ 3222335 h 5540770"/>
              <a:gd name="connsiteX249" fmla="*/ 2524908 w 4833822"/>
              <a:gd name="connsiteY249" fmla="*/ 2650485 h 5540770"/>
              <a:gd name="connsiteX250" fmla="*/ 2540406 w 4833822"/>
              <a:gd name="connsiteY250" fmla="*/ 1843144 h 5540770"/>
              <a:gd name="connsiteX251" fmla="*/ 2092432 w 4833822"/>
              <a:gd name="connsiteY251" fmla="*/ 2749841 h 5540770"/>
              <a:gd name="connsiteX252" fmla="*/ 2063761 w 4833822"/>
              <a:gd name="connsiteY252" fmla="*/ 2850188 h 5540770"/>
              <a:gd name="connsiteX253" fmla="*/ 1967001 w 4833822"/>
              <a:gd name="connsiteY253" fmla="*/ 2778512 h 5540770"/>
              <a:gd name="connsiteX254" fmla="*/ 1845152 w 4833822"/>
              <a:gd name="connsiteY254" fmla="*/ 2549148 h 5540770"/>
              <a:gd name="connsiteX255" fmla="*/ 1827232 w 4833822"/>
              <a:gd name="connsiteY255" fmla="*/ 3366255 h 5540770"/>
              <a:gd name="connsiteX256" fmla="*/ 1540529 w 4833822"/>
              <a:gd name="connsiteY256" fmla="*/ 3226486 h 5540770"/>
              <a:gd name="connsiteX257" fmla="*/ 1916828 w 4833822"/>
              <a:gd name="connsiteY257" fmla="*/ 3781975 h 5540770"/>
              <a:gd name="connsiteX258" fmla="*/ 3103066 w 4833822"/>
              <a:gd name="connsiteY258" fmla="*/ 3864402 h 5540770"/>
              <a:gd name="connsiteX259" fmla="*/ 3504448 w 4833822"/>
              <a:gd name="connsiteY259" fmla="*/ 3269490 h 5540770"/>
              <a:gd name="connsiteX260" fmla="*/ 3167572 w 4833822"/>
              <a:gd name="connsiteY260" fmla="*/ 3362668 h 5540770"/>
              <a:gd name="connsiteX261" fmla="*/ 3103066 w 4833822"/>
              <a:gd name="connsiteY261" fmla="*/ 2516894 h 5540770"/>
              <a:gd name="connsiteX262" fmla="*/ 3013470 w 4833822"/>
              <a:gd name="connsiteY262" fmla="*/ 2850188 h 5540770"/>
              <a:gd name="connsiteX263" fmla="*/ 2938212 w 4833822"/>
              <a:gd name="connsiteY263" fmla="*/ 2972037 h 5540770"/>
              <a:gd name="connsiteX264" fmla="*/ 2870119 w 4833822"/>
              <a:gd name="connsiteY264" fmla="*/ 2860939 h 5540770"/>
              <a:gd name="connsiteX265" fmla="*/ 2540406 w 4833822"/>
              <a:gd name="connsiteY265" fmla="*/ 1843144 h 5540770"/>
              <a:gd name="connsiteX266" fmla="*/ 357884 w 4833822"/>
              <a:gd name="connsiteY266" fmla="*/ 1771473 h 5540770"/>
              <a:gd name="connsiteX267" fmla="*/ 422396 w 4833822"/>
              <a:gd name="connsiteY267" fmla="*/ 1853900 h 5540770"/>
              <a:gd name="connsiteX268" fmla="*/ 522738 w 4833822"/>
              <a:gd name="connsiteY268" fmla="*/ 2355631 h 5540770"/>
              <a:gd name="connsiteX269" fmla="*/ 490485 w 4833822"/>
              <a:gd name="connsiteY269" fmla="*/ 2495401 h 5540770"/>
              <a:gd name="connsiteX270" fmla="*/ 386555 w 4833822"/>
              <a:gd name="connsiteY270" fmla="*/ 2395054 h 5540770"/>
              <a:gd name="connsiteX271" fmla="*/ 286208 w 4833822"/>
              <a:gd name="connsiteY271" fmla="*/ 1853900 h 5540770"/>
              <a:gd name="connsiteX272" fmla="*/ 357884 w 4833822"/>
              <a:gd name="connsiteY272" fmla="*/ 1771473 h 5540770"/>
              <a:gd name="connsiteX273" fmla="*/ 4036204 w 4833822"/>
              <a:gd name="connsiteY273" fmla="*/ 354082 h 5540770"/>
              <a:gd name="connsiteX274" fmla="*/ 4110123 w 4833822"/>
              <a:gd name="connsiteY274" fmla="*/ 416797 h 5540770"/>
              <a:gd name="connsiteX275" fmla="*/ 4063531 w 4833822"/>
              <a:gd name="connsiteY275" fmla="*/ 1226741 h 5540770"/>
              <a:gd name="connsiteX276" fmla="*/ 3938100 w 4833822"/>
              <a:gd name="connsiteY276" fmla="*/ 914947 h 5540770"/>
              <a:gd name="connsiteX277" fmla="*/ 3970353 w 4833822"/>
              <a:gd name="connsiteY277" fmla="*/ 420384 h 5540770"/>
              <a:gd name="connsiteX278" fmla="*/ 4036204 w 4833822"/>
              <a:gd name="connsiteY278" fmla="*/ 354082 h 5540770"/>
              <a:gd name="connsiteX279" fmla="*/ 915320 w 4833822"/>
              <a:gd name="connsiteY279" fmla="*/ 95653 h 5540770"/>
              <a:gd name="connsiteX280" fmla="*/ 1020430 w 4833822"/>
              <a:gd name="connsiteY280" fmla="*/ 776415 h 5540770"/>
              <a:gd name="connsiteX281" fmla="*/ 811383 w 4833822"/>
              <a:gd name="connsiteY281" fmla="*/ 736829 h 5540770"/>
              <a:gd name="connsiteX282" fmla="*/ 915320 w 4833822"/>
              <a:gd name="connsiteY282" fmla="*/ 95653 h 5540770"/>
              <a:gd name="connsiteX283" fmla="*/ 2546201 w 4833822"/>
              <a:gd name="connsiteY283" fmla="*/ 0 h 5540770"/>
              <a:gd name="connsiteX284" fmla="*/ 3067317 w 4833822"/>
              <a:gd name="connsiteY284" fmla="*/ 494574 h 5540770"/>
              <a:gd name="connsiteX285" fmla="*/ 3054443 w 4833822"/>
              <a:gd name="connsiteY285" fmla="*/ 1376200 h 5540770"/>
              <a:gd name="connsiteX286" fmla="*/ 3282263 w 4833822"/>
              <a:gd name="connsiteY286" fmla="*/ 517143 h 5540770"/>
              <a:gd name="connsiteX287" fmla="*/ 3257173 w 4833822"/>
              <a:gd name="connsiteY287" fmla="*/ 377374 h 5540770"/>
              <a:gd name="connsiteX288" fmla="*/ 3278681 w 4833822"/>
              <a:gd name="connsiteY288" fmla="*/ 287778 h 5540770"/>
              <a:gd name="connsiteX289" fmla="*/ 3361107 w 4833822"/>
              <a:gd name="connsiteY289" fmla="*/ 345121 h 5540770"/>
              <a:gd name="connsiteX290" fmla="*/ 3884339 w 4833822"/>
              <a:gd name="connsiteY290" fmla="*/ 1656791 h 5540770"/>
              <a:gd name="connsiteX291" fmla="*/ 3776823 w 4833822"/>
              <a:gd name="connsiteY291" fmla="*/ 2276786 h 5540770"/>
              <a:gd name="connsiteX292" fmla="*/ 4002606 w 4833822"/>
              <a:gd name="connsiteY292" fmla="*/ 2058177 h 5540770"/>
              <a:gd name="connsiteX293" fmla="*/ 4059943 w 4833822"/>
              <a:gd name="connsiteY293" fmla="*/ 1993666 h 5540770"/>
              <a:gd name="connsiteX294" fmla="*/ 4117286 w 4833822"/>
              <a:gd name="connsiteY294" fmla="*/ 2068928 h 5540770"/>
              <a:gd name="connsiteX295" fmla="*/ 4131625 w 4833822"/>
              <a:gd name="connsiteY295" fmla="*/ 2882450 h 5540770"/>
              <a:gd name="connsiteX296" fmla="*/ 3755321 w 4833822"/>
              <a:gd name="connsiteY296" fmla="*/ 3713892 h 5540770"/>
              <a:gd name="connsiteX297" fmla="*/ 3723067 w 4833822"/>
              <a:gd name="connsiteY297" fmla="*/ 3789149 h 5540770"/>
              <a:gd name="connsiteX298" fmla="*/ 4099366 w 4833822"/>
              <a:gd name="connsiteY298" fmla="*/ 3728225 h 5540770"/>
              <a:gd name="connsiteX299" fmla="*/ 4550927 w 4833822"/>
              <a:gd name="connsiteY299" fmla="*/ 4079439 h 5540770"/>
              <a:gd name="connsiteX300" fmla="*/ 4604683 w 4833822"/>
              <a:gd name="connsiteY300" fmla="*/ 4179786 h 5540770"/>
              <a:gd name="connsiteX301" fmla="*/ 4576011 w 4833822"/>
              <a:gd name="connsiteY301" fmla="*/ 5021979 h 5540770"/>
              <a:gd name="connsiteX302" fmla="*/ 4432660 w 4833822"/>
              <a:gd name="connsiteY302" fmla="*/ 5082903 h 5540770"/>
              <a:gd name="connsiteX303" fmla="*/ 3999019 w 4833822"/>
              <a:gd name="connsiteY303" fmla="*/ 5315850 h 5540770"/>
              <a:gd name="connsiteX304" fmla="*/ 3192667 w 4833822"/>
              <a:gd name="connsiteY304" fmla="*/ 5247757 h 5540770"/>
              <a:gd name="connsiteX305" fmla="*/ 2662265 w 4833822"/>
              <a:gd name="connsiteY305" fmla="*/ 4617009 h 5540770"/>
              <a:gd name="connsiteX306" fmla="*/ 2680186 w 4833822"/>
              <a:gd name="connsiteY306" fmla="*/ 4935965 h 5540770"/>
              <a:gd name="connsiteX307" fmla="*/ 2655096 w 4833822"/>
              <a:gd name="connsiteY307" fmla="*/ 5247757 h 5540770"/>
              <a:gd name="connsiteX308" fmla="*/ 2063771 w 4833822"/>
              <a:gd name="connsiteY308" fmla="*/ 5534459 h 5540770"/>
              <a:gd name="connsiteX309" fmla="*/ 1827242 w 4833822"/>
              <a:gd name="connsiteY309" fmla="*/ 5484286 h 5540770"/>
              <a:gd name="connsiteX310" fmla="*/ 1594295 w 4833822"/>
              <a:gd name="connsiteY310" fmla="*/ 4943134 h 5540770"/>
              <a:gd name="connsiteX311" fmla="*/ 1952673 w 4833822"/>
              <a:gd name="connsiteY311" fmla="*/ 4409146 h 5540770"/>
              <a:gd name="connsiteX312" fmla="*/ 2020761 w 4833822"/>
              <a:gd name="connsiteY312" fmla="*/ 4276546 h 5540770"/>
              <a:gd name="connsiteX313" fmla="*/ 1841575 w 4833822"/>
              <a:gd name="connsiteY313" fmla="*/ 4419897 h 5540770"/>
              <a:gd name="connsiteX314" fmla="*/ 884697 w 4833822"/>
              <a:gd name="connsiteY314" fmla="*/ 5165330 h 5540770"/>
              <a:gd name="connsiteX315" fmla="*/ 547826 w 4833822"/>
              <a:gd name="connsiteY315" fmla="*/ 5197583 h 5540770"/>
              <a:gd name="connsiteX316" fmla="*/ 357883 w 4833822"/>
              <a:gd name="connsiteY316" fmla="*/ 5140246 h 5540770"/>
              <a:gd name="connsiteX317" fmla="*/ 89095 w 4833822"/>
              <a:gd name="connsiteY317" fmla="*/ 4713769 h 5540770"/>
              <a:gd name="connsiteX318" fmla="*/ 46091 w 4833822"/>
              <a:gd name="connsiteY318" fmla="*/ 4362560 h 5540770"/>
              <a:gd name="connsiteX319" fmla="*/ 440310 w 4833822"/>
              <a:gd name="connsiteY319" fmla="*/ 3713892 h 5540770"/>
              <a:gd name="connsiteX320" fmla="*/ 1020884 w 4833822"/>
              <a:gd name="connsiteY320" fmla="*/ 3764065 h 5540770"/>
              <a:gd name="connsiteX321" fmla="*/ 798688 w 4833822"/>
              <a:gd name="connsiteY321" fmla="*/ 3592043 h 5540770"/>
              <a:gd name="connsiteX322" fmla="*/ 766435 w 4833822"/>
              <a:gd name="connsiteY322" fmla="*/ 3534700 h 5540770"/>
              <a:gd name="connsiteX323" fmla="*/ 838110 w 4833822"/>
              <a:gd name="connsiteY323" fmla="*/ 3513198 h 5540770"/>
              <a:gd name="connsiteX324" fmla="*/ 1060306 w 4833822"/>
              <a:gd name="connsiteY324" fmla="*/ 3606376 h 5540770"/>
              <a:gd name="connsiteX325" fmla="*/ 777186 w 4833822"/>
              <a:gd name="connsiteY325" fmla="*/ 3108228 h 5540770"/>
              <a:gd name="connsiteX326" fmla="*/ 723430 w 4833822"/>
              <a:gd name="connsiteY326" fmla="*/ 2574245 h 5540770"/>
              <a:gd name="connsiteX327" fmla="*/ 727012 w 4833822"/>
              <a:gd name="connsiteY327" fmla="*/ 1875404 h 5540770"/>
              <a:gd name="connsiteX328" fmla="*/ 762853 w 4833822"/>
              <a:gd name="connsiteY328" fmla="*/ 1742804 h 5540770"/>
              <a:gd name="connsiteX329" fmla="*/ 1017302 w 4833822"/>
              <a:gd name="connsiteY329" fmla="*/ 2043839 h 5540770"/>
              <a:gd name="connsiteX330" fmla="*/ 1139151 w 4833822"/>
              <a:gd name="connsiteY330" fmla="*/ 2083261 h 5540770"/>
              <a:gd name="connsiteX331" fmla="*/ 1110480 w 4833822"/>
              <a:gd name="connsiteY331" fmla="*/ 1972163 h 5540770"/>
              <a:gd name="connsiteX332" fmla="*/ 1135564 w 4833822"/>
              <a:gd name="connsiteY332" fmla="*/ 1083385 h 5540770"/>
              <a:gd name="connsiteX333" fmla="*/ 1493942 w 4833822"/>
              <a:gd name="connsiteY333" fmla="*/ 423965 h 5540770"/>
              <a:gd name="connsiteX334" fmla="*/ 1547703 w 4833822"/>
              <a:gd name="connsiteY334" fmla="*/ 370210 h 5540770"/>
              <a:gd name="connsiteX335" fmla="*/ 1597877 w 4833822"/>
              <a:gd name="connsiteY335" fmla="*/ 463388 h 5540770"/>
              <a:gd name="connsiteX336" fmla="*/ 2070940 w 4833822"/>
              <a:gd name="connsiteY336" fmla="*/ 1237487 h 5540770"/>
              <a:gd name="connsiteX337" fmla="*/ 1926239 w 4833822"/>
              <a:gd name="connsiteY337" fmla="*/ 498660 h 5540770"/>
              <a:gd name="connsiteX338" fmla="*/ 2546201 w 4833822"/>
              <a:gd name="connsiteY338" fmla="*/ 0 h 5540770"/>
              <a:gd name="connsiteX0" fmla="*/ 2144854 w 4833822"/>
              <a:gd name="connsiteY0" fmla="*/ 5169573 h 5543222"/>
              <a:gd name="connsiteX1" fmla="*/ 2053020 w 4833822"/>
              <a:gd name="connsiteY1" fmla="*/ 5178533 h 5543222"/>
              <a:gd name="connsiteX2" fmla="*/ 1959837 w 4833822"/>
              <a:gd name="connsiteY2" fmla="*/ 5253791 h 5543222"/>
              <a:gd name="connsiteX3" fmla="*/ 2045851 w 4833822"/>
              <a:gd name="connsiteY3" fmla="*/ 5372058 h 5543222"/>
              <a:gd name="connsiteX4" fmla="*/ 2042269 w 4833822"/>
              <a:gd name="connsiteY4" fmla="*/ 5275293 h 5543222"/>
              <a:gd name="connsiteX5" fmla="*/ 2106775 w 4833822"/>
              <a:gd name="connsiteY5" fmla="*/ 5210786 h 5543222"/>
              <a:gd name="connsiteX6" fmla="*/ 2128277 w 4833822"/>
              <a:gd name="connsiteY6" fmla="*/ 5282462 h 5543222"/>
              <a:gd name="connsiteX7" fmla="*/ 2164118 w 4833822"/>
              <a:gd name="connsiteY7" fmla="*/ 5332635 h 5543222"/>
              <a:gd name="connsiteX8" fmla="*/ 2232206 w 4833822"/>
              <a:gd name="connsiteY8" fmla="*/ 5296800 h 5543222"/>
              <a:gd name="connsiteX9" fmla="*/ 2228624 w 4833822"/>
              <a:gd name="connsiteY9" fmla="*/ 5203617 h 5543222"/>
              <a:gd name="connsiteX10" fmla="*/ 2144854 w 4833822"/>
              <a:gd name="connsiteY10" fmla="*/ 5169573 h 5543222"/>
              <a:gd name="connsiteX11" fmla="*/ 2508163 w 4833822"/>
              <a:gd name="connsiteY11" fmla="*/ 5139111 h 5543222"/>
              <a:gd name="connsiteX12" fmla="*/ 2407811 w 4833822"/>
              <a:gd name="connsiteY12" fmla="*/ 5447321 h 5543222"/>
              <a:gd name="connsiteX13" fmla="*/ 2508163 w 4833822"/>
              <a:gd name="connsiteY13" fmla="*/ 5139111 h 5543222"/>
              <a:gd name="connsiteX14" fmla="*/ 2215080 w 4833822"/>
              <a:gd name="connsiteY14" fmla="*/ 5054576 h 5543222"/>
              <a:gd name="connsiteX15" fmla="*/ 2171282 w 4833822"/>
              <a:gd name="connsiteY15" fmla="*/ 5060266 h 5543222"/>
              <a:gd name="connsiteX16" fmla="*/ 2350473 w 4833822"/>
              <a:gd name="connsiteY16" fmla="*/ 5339805 h 5543222"/>
              <a:gd name="connsiteX17" fmla="*/ 2393478 w 4833822"/>
              <a:gd name="connsiteY17" fmla="*/ 5157031 h 5543222"/>
              <a:gd name="connsiteX18" fmla="*/ 2252871 w 4833822"/>
              <a:gd name="connsiteY18" fmla="*/ 5055731 h 5543222"/>
              <a:gd name="connsiteX19" fmla="*/ 2215080 w 4833822"/>
              <a:gd name="connsiteY19" fmla="*/ 5054576 h 5543222"/>
              <a:gd name="connsiteX20" fmla="*/ 3767359 w 4833822"/>
              <a:gd name="connsiteY20" fmla="*/ 4935618 h 5543222"/>
              <a:gd name="connsiteX21" fmla="*/ 3913003 w 4833822"/>
              <a:gd name="connsiteY21" fmla="*/ 5017261 h 5543222"/>
              <a:gd name="connsiteX22" fmla="*/ 3930923 w 4833822"/>
              <a:gd name="connsiteY22" fmla="*/ 5042350 h 5543222"/>
              <a:gd name="connsiteX23" fmla="*/ 3923759 w 4833822"/>
              <a:gd name="connsiteY23" fmla="*/ 5067435 h 5543222"/>
              <a:gd name="connsiteX24" fmla="*/ 3672890 w 4833822"/>
              <a:gd name="connsiteY24" fmla="*/ 5049514 h 5543222"/>
              <a:gd name="connsiteX25" fmla="*/ 3672890 w 4833822"/>
              <a:gd name="connsiteY25" fmla="*/ 4981425 h 5543222"/>
              <a:gd name="connsiteX26" fmla="*/ 3708731 w 4833822"/>
              <a:gd name="connsiteY26" fmla="*/ 4956336 h 5543222"/>
              <a:gd name="connsiteX27" fmla="*/ 3767359 w 4833822"/>
              <a:gd name="connsiteY27" fmla="*/ 4935618 h 5543222"/>
              <a:gd name="connsiteX28" fmla="*/ 3779366 w 4833822"/>
              <a:gd name="connsiteY28" fmla="*/ 4895807 h 5543222"/>
              <a:gd name="connsiteX29" fmla="*/ 3637059 w 4833822"/>
              <a:gd name="connsiteY29" fmla="*/ 4920502 h 5543222"/>
              <a:gd name="connsiteX30" fmla="*/ 3497289 w 4833822"/>
              <a:gd name="connsiteY30" fmla="*/ 5103270 h 5543222"/>
              <a:gd name="connsiteX31" fmla="*/ 3615557 w 4833822"/>
              <a:gd name="connsiteY31" fmla="*/ 5045933 h 5543222"/>
              <a:gd name="connsiteX32" fmla="*/ 3852086 w 4833822"/>
              <a:gd name="connsiteY32" fmla="*/ 5203617 h 5543222"/>
              <a:gd name="connsiteX33" fmla="*/ 3952433 w 4833822"/>
              <a:gd name="connsiteY33" fmla="*/ 5031595 h 5543222"/>
              <a:gd name="connsiteX34" fmla="*/ 3945496 w 4833822"/>
              <a:gd name="connsiteY34" fmla="*/ 5014790 h 5543222"/>
              <a:gd name="connsiteX35" fmla="*/ 3938093 w 4833822"/>
              <a:gd name="connsiteY35" fmla="*/ 5014790 h 5543222"/>
              <a:gd name="connsiteX36" fmla="*/ 3927341 w 4833822"/>
              <a:gd name="connsiteY36" fmla="*/ 5014790 h 5543222"/>
              <a:gd name="connsiteX37" fmla="*/ 3909418 w 4833822"/>
              <a:gd name="connsiteY37" fmla="*/ 5010083 h 5543222"/>
              <a:gd name="connsiteX38" fmla="*/ 3920171 w 4833822"/>
              <a:gd name="connsiteY38" fmla="*/ 5010083 h 5543222"/>
              <a:gd name="connsiteX39" fmla="*/ 3945252 w 4833822"/>
              <a:gd name="connsiteY39" fmla="*/ 5014200 h 5543222"/>
              <a:gd name="connsiteX40" fmla="*/ 3928739 w 4833822"/>
              <a:gd name="connsiteY40" fmla="*/ 4974200 h 5543222"/>
              <a:gd name="connsiteX41" fmla="*/ 3822967 w 4833822"/>
              <a:gd name="connsiteY41" fmla="*/ 4898102 h 5543222"/>
              <a:gd name="connsiteX42" fmla="*/ 3779366 w 4833822"/>
              <a:gd name="connsiteY42" fmla="*/ 4895807 h 5543222"/>
              <a:gd name="connsiteX43" fmla="*/ 4196131 w 4833822"/>
              <a:gd name="connsiteY43" fmla="*/ 4752061 h 5543222"/>
              <a:gd name="connsiteX44" fmla="*/ 4235548 w 4833822"/>
              <a:gd name="connsiteY44" fmla="*/ 4981426 h 5543222"/>
              <a:gd name="connsiteX45" fmla="*/ 4454163 w 4833822"/>
              <a:gd name="connsiteY45" fmla="*/ 4985008 h 5543222"/>
              <a:gd name="connsiteX46" fmla="*/ 4196131 w 4833822"/>
              <a:gd name="connsiteY46" fmla="*/ 4752061 h 5543222"/>
              <a:gd name="connsiteX47" fmla="*/ 1174995 w 4833822"/>
              <a:gd name="connsiteY47" fmla="*/ 4436683 h 5543222"/>
              <a:gd name="connsiteX48" fmla="*/ 1250253 w 4833822"/>
              <a:gd name="connsiteY48" fmla="*/ 4483275 h 5543222"/>
              <a:gd name="connsiteX49" fmla="*/ 1035224 w 4833822"/>
              <a:gd name="connsiteY49" fmla="*/ 4594368 h 5543222"/>
              <a:gd name="connsiteX50" fmla="*/ 981463 w 4833822"/>
              <a:gd name="connsiteY50" fmla="*/ 4569284 h 5543222"/>
              <a:gd name="connsiteX51" fmla="*/ 1174995 w 4833822"/>
              <a:gd name="connsiteY51" fmla="*/ 4436683 h 5543222"/>
              <a:gd name="connsiteX52" fmla="*/ 3960412 w 4833822"/>
              <a:gd name="connsiteY52" fmla="*/ 4407408 h 5543222"/>
              <a:gd name="connsiteX53" fmla="*/ 4095776 w 4833822"/>
              <a:gd name="connsiteY53" fmla="*/ 4465353 h 5543222"/>
              <a:gd name="connsiteX54" fmla="*/ 4052767 w 4833822"/>
              <a:gd name="connsiteY54" fmla="*/ 4494023 h 5543222"/>
              <a:gd name="connsiteX55" fmla="*/ 3852081 w 4833822"/>
              <a:gd name="connsiteY55" fmla="*/ 4461772 h 5543222"/>
              <a:gd name="connsiteX56" fmla="*/ 3859245 w 4833822"/>
              <a:gd name="connsiteY56" fmla="*/ 4425933 h 5543222"/>
              <a:gd name="connsiteX57" fmla="*/ 3917370 w 4833822"/>
              <a:gd name="connsiteY57" fmla="*/ 4408408 h 5543222"/>
              <a:gd name="connsiteX58" fmla="*/ 3960412 w 4833822"/>
              <a:gd name="connsiteY58" fmla="*/ 4407408 h 5543222"/>
              <a:gd name="connsiteX59" fmla="*/ 2177948 w 4833822"/>
              <a:gd name="connsiteY59" fmla="*/ 4313158 h 5543222"/>
              <a:gd name="connsiteX60" fmla="*/ 2146198 w 4833822"/>
              <a:gd name="connsiteY60" fmla="*/ 4336340 h 5543222"/>
              <a:gd name="connsiteX61" fmla="*/ 1680303 w 4833822"/>
              <a:gd name="connsiteY61" fmla="*/ 5035182 h 5543222"/>
              <a:gd name="connsiteX62" fmla="*/ 1762730 w 4833822"/>
              <a:gd name="connsiteY62" fmla="*/ 5397142 h 5543222"/>
              <a:gd name="connsiteX63" fmla="*/ 1802152 w 4833822"/>
              <a:gd name="connsiteY63" fmla="*/ 5117609 h 5543222"/>
              <a:gd name="connsiteX64" fmla="*/ 2081691 w 4833822"/>
              <a:gd name="connsiteY64" fmla="*/ 4959919 h 5543222"/>
              <a:gd name="connsiteX65" fmla="*/ 1845157 w 4833822"/>
              <a:gd name="connsiteY65" fmla="*/ 5042346 h 5543222"/>
              <a:gd name="connsiteX66" fmla="*/ 1744810 w 4833822"/>
              <a:gd name="connsiteY66" fmla="*/ 5013680 h 5543222"/>
              <a:gd name="connsiteX67" fmla="*/ 2060189 w 4833822"/>
              <a:gd name="connsiteY67" fmla="*/ 4859577 h 5543222"/>
              <a:gd name="connsiteX68" fmla="*/ 2178451 w 4833822"/>
              <a:gd name="connsiteY68" fmla="*/ 4798647 h 5543222"/>
              <a:gd name="connsiteX69" fmla="*/ 2293136 w 4833822"/>
              <a:gd name="connsiteY69" fmla="*/ 4332758 h 5543222"/>
              <a:gd name="connsiteX70" fmla="*/ 1999259 w 4833822"/>
              <a:gd name="connsiteY70" fmla="*/ 4748479 h 5543222"/>
              <a:gd name="connsiteX71" fmla="*/ 2196371 w 4833822"/>
              <a:gd name="connsiteY71" fmla="*/ 4318420 h 5543222"/>
              <a:gd name="connsiteX72" fmla="*/ 2177948 w 4833822"/>
              <a:gd name="connsiteY72" fmla="*/ 4313158 h 5543222"/>
              <a:gd name="connsiteX73" fmla="*/ 2511745 w 4833822"/>
              <a:gd name="connsiteY73" fmla="*/ 4300505 h 5543222"/>
              <a:gd name="connsiteX74" fmla="*/ 2482010 w 4833822"/>
              <a:gd name="connsiteY74" fmla="*/ 4528801 h 5543222"/>
              <a:gd name="connsiteX75" fmla="*/ 2486655 w 4833822"/>
              <a:gd name="connsiteY75" fmla="*/ 4594366 h 5543222"/>
              <a:gd name="connsiteX76" fmla="*/ 2514429 w 4833822"/>
              <a:gd name="connsiteY76" fmla="*/ 4610045 h 5543222"/>
              <a:gd name="connsiteX77" fmla="*/ 2526077 w 4833822"/>
              <a:gd name="connsiteY77" fmla="*/ 4633791 h 5543222"/>
              <a:gd name="connsiteX78" fmla="*/ 2486655 w 4833822"/>
              <a:gd name="connsiteY78" fmla="*/ 4594369 h 5543222"/>
              <a:gd name="connsiteX79" fmla="*/ 2486655 w 4833822"/>
              <a:gd name="connsiteY79" fmla="*/ 4594372 h 5543222"/>
              <a:gd name="connsiteX80" fmla="*/ 2440069 w 4833822"/>
              <a:gd name="connsiteY80" fmla="*/ 4870328 h 5543222"/>
              <a:gd name="connsiteX81" fmla="*/ 2375563 w 4833822"/>
              <a:gd name="connsiteY81" fmla="*/ 4433100 h 5543222"/>
              <a:gd name="connsiteX82" fmla="*/ 2296718 w 4833822"/>
              <a:gd name="connsiteY82" fmla="*/ 4802235 h 5543222"/>
              <a:gd name="connsiteX83" fmla="*/ 2429318 w 4833822"/>
              <a:gd name="connsiteY83" fmla="*/ 4924084 h 5543222"/>
              <a:gd name="connsiteX84" fmla="*/ 2493825 w 4833822"/>
              <a:gd name="connsiteY84" fmla="*/ 4823737 h 5543222"/>
              <a:gd name="connsiteX85" fmla="*/ 2529665 w 4833822"/>
              <a:gd name="connsiteY85" fmla="*/ 4633794 h 5543222"/>
              <a:gd name="connsiteX86" fmla="*/ 2511745 w 4833822"/>
              <a:gd name="connsiteY86" fmla="*/ 4300505 h 5543222"/>
              <a:gd name="connsiteX87" fmla="*/ 2808528 w 4833822"/>
              <a:gd name="connsiteY87" fmla="*/ 4298039 h 5543222"/>
              <a:gd name="connsiteX88" fmla="*/ 2784115 w 4833822"/>
              <a:gd name="connsiteY88" fmla="*/ 4311256 h 5543222"/>
              <a:gd name="connsiteX89" fmla="*/ 2798448 w 4833822"/>
              <a:gd name="connsiteY89" fmla="*/ 4386514 h 5543222"/>
              <a:gd name="connsiteX90" fmla="*/ 2880875 w 4833822"/>
              <a:gd name="connsiteY90" fmla="*/ 4501194 h 5543222"/>
              <a:gd name="connsiteX91" fmla="*/ 3142493 w 4833822"/>
              <a:gd name="connsiteY91" fmla="*/ 4830906 h 5543222"/>
              <a:gd name="connsiteX92" fmla="*/ 2891625 w 4833822"/>
              <a:gd name="connsiteY92" fmla="*/ 4666047 h 5543222"/>
              <a:gd name="connsiteX93" fmla="*/ 2683768 w 4833822"/>
              <a:gd name="connsiteY93" fmla="*/ 4422349 h 5543222"/>
              <a:gd name="connsiteX94" fmla="*/ 2651515 w 4833822"/>
              <a:gd name="connsiteY94" fmla="*/ 4447438 h 5543222"/>
              <a:gd name="connsiteX95" fmla="*/ 2866541 w 4833822"/>
              <a:gd name="connsiteY95" fmla="*/ 4691137 h 5543222"/>
              <a:gd name="connsiteX96" fmla="*/ 3389773 w 4833822"/>
              <a:gd name="connsiteY96" fmla="*/ 5289631 h 5543222"/>
              <a:gd name="connsiteX97" fmla="*/ 3637059 w 4833822"/>
              <a:gd name="connsiteY97" fmla="*/ 5332635 h 5543222"/>
              <a:gd name="connsiteX98" fmla="*/ 3246422 w 4833822"/>
              <a:gd name="connsiteY98" fmla="*/ 4963506 h 5543222"/>
              <a:gd name="connsiteX99" fmla="*/ 3400524 w 4833822"/>
              <a:gd name="connsiteY99" fmla="*/ 5013680 h 5543222"/>
              <a:gd name="connsiteX100" fmla="*/ 3336018 w 4833822"/>
              <a:gd name="connsiteY100" fmla="*/ 4866741 h 5543222"/>
              <a:gd name="connsiteX101" fmla="*/ 3095901 w 4833822"/>
              <a:gd name="connsiteY101" fmla="*/ 4605128 h 5543222"/>
              <a:gd name="connsiteX102" fmla="*/ 2862954 w 4833822"/>
              <a:gd name="connsiteY102" fmla="*/ 4336340 h 5543222"/>
              <a:gd name="connsiteX103" fmla="*/ 2808528 w 4833822"/>
              <a:gd name="connsiteY103" fmla="*/ 4298039 h 5543222"/>
              <a:gd name="connsiteX104" fmla="*/ 1587125 w 4833822"/>
              <a:gd name="connsiteY104" fmla="*/ 4253914 h 5543222"/>
              <a:gd name="connsiteX105" fmla="*/ 798688 w 4833822"/>
              <a:gd name="connsiteY105" fmla="*/ 4461777 h 5543222"/>
              <a:gd name="connsiteX106" fmla="*/ 780768 w 4833822"/>
              <a:gd name="connsiteY106" fmla="*/ 5085355 h 5543222"/>
              <a:gd name="connsiteX107" fmla="*/ 791519 w 4833822"/>
              <a:gd name="connsiteY107" fmla="*/ 4891831 h 5543222"/>
              <a:gd name="connsiteX108" fmla="*/ 709092 w 4833822"/>
              <a:gd name="connsiteY108" fmla="*/ 4529865 h 5543222"/>
              <a:gd name="connsiteX109" fmla="*/ 368634 w 4833822"/>
              <a:gd name="connsiteY109" fmla="*/ 4540616 h 5543222"/>
              <a:gd name="connsiteX110" fmla="*/ 332793 w 4833822"/>
              <a:gd name="connsiteY110" fmla="*/ 4565706 h 5543222"/>
              <a:gd name="connsiteX111" fmla="*/ 368634 w 4833822"/>
              <a:gd name="connsiteY111" fmla="*/ 4580039 h 5543222"/>
              <a:gd name="connsiteX112" fmla="*/ 350714 w 4833822"/>
              <a:gd name="connsiteY112" fmla="*/ 4881079 h 5543222"/>
              <a:gd name="connsiteX113" fmla="*/ 447479 w 4833822"/>
              <a:gd name="connsiteY113" fmla="*/ 4945586 h 5543222"/>
              <a:gd name="connsiteX114" fmla="*/ 486896 w 4833822"/>
              <a:gd name="connsiteY114" fmla="*/ 4845239 h 5543222"/>
              <a:gd name="connsiteX115" fmla="*/ 468981 w 4833822"/>
              <a:gd name="connsiteY115" fmla="*/ 4726972 h 5543222"/>
              <a:gd name="connsiteX116" fmla="*/ 372216 w 4833822"/>
              <a:gd name="connsiteY116" fmla="*/ 4834488 h 5543222"/>
              <a:gd name="connsiteX117" fmla="*/ 382967 w 4833822"/>
              <a:gd name="connsiteY117" fmla="*/ 4683967 h 5543222"/>
              <a:gd name="connsiteX118" fmla="*/ 497647 w 4833822"/>
              <a:gd name="connsiteY118" fmla="*/ 4644545 h 5543222"/>
              <a:gd name="connsiteX119" fmla="*/ 569323 w 4833822"/>
              <a:gd name="connsiteY119" fmla="*/ 4759230 h 5543222"/>
              <a:gd name="connsiteX120" fmla="*/ 580074 w 4833822"/>
              <a:gd name="connsiteY120" fmla="*/ 4970670 h 5543222"/>
              <a:gd name="connsiteX121" fmla="*/ 612332 w 4833822"/>
              <a:gd name="connsiteY121" fmla="*/ 4726972 h 5543222"/>
              <a:gd name="connsiteX122" fmla="*/ 497647 w 4833822"/>
              <a:gd name="connsiteY122" fmla="*/ 4494025 h 5543222"/>
              <a:gd name="connsiteX123" fmla="*/ 730594 w 4833822"/>
              <a:gd name="connsiteY123" fmla="*/ 4898994 h 5543222"/>
              <a:gd name="connsiteX124" fmla="*/ 547826 w 4833822"/>
              <a:gd name="connsiteY124" fmla="*/ 5063853 h 5543222"/>
              <a:gd name="connsiteX125" fmla="*/ 834528 w 4833822"/>
              <a:gd name="connsiteY125" fmla="*/ 5096106 h 5543222"/>
              <a:gd name="connsiteX126" fmla="*/ 1533370 w 4833822"/>
              <a:gd name="connsiteY126" fmla="*/ 4580039 h 5543222"/>
              <a:gd name="connsiteX127" fmla="*/ 1633712 w 4833822"/>
              <a:gd name="connsiteY127" fmla="*/ 4447438 h 5543222"/>
              <a:gd name="connsiteX128" fmla="*/ 1142733 w 4833822"/>
              <a:gd name="connsiteY128" fmla="*/ 4762812 h 5543222"/>
              <a:gd name="connsiteX129" fmla="*/ 1031635 w 4833822"/>
              <a:gd name="connsiteY129" fmla="*/ 4791484 h 5543222"/>
              <a:gd name="connsiteX130" fmla="*/ 1096142 w 4833822"/>
              <a:gd name="connsiteY130" fmla="*/ 4691137 h 5543222"/>
              <a:gd name="connsiteX131" fmla="*/ 1587125 w 4833822"/>
              <a:gd name="connsiteY131" fmla="*/ 4253914 h 5543222"/>
              <a:gd name="connsiteX132" fmla="*/ 3072607 w 4833822"/>
              <a:gd name="connsiteY132" fmla="*/ 4244954 h 5543222"/>
              <a:gd name="connsiteX133" fmla="*/ 2988391 w 4833822"/>
              <a:gd name="connsiteY133" fmla="*/ 4278998 h 5543222"/>
              <a:gd name="connsiteX134" fmla="*/ 3038564 w 4833822"/>
              <a:gd name="connsiteY134" fmla="*/ 4390096 h 5543222"/>
              <a:gd name="connsiteX135" fmla="*/ 3407693 w 4833822"/>
              <a:gd name="connsiteY135" fmla="*/ 4805817 h 5543222"/>
              <a:gd name="connsiteX136" fmla="*/ 3576134 w 4833822"/>
              <a:gd name="connsiteY136" fmla="*/ 4845239 h 5543222"/>
              <a:gd name="connsiteX137" fmla="*/ 4002606 w 4833822"/>
              <a:gd name="connsiteY137" fmla="*/ 4949168 h 5543222"/>
              <a:gd name="connsiteX138" fmla="*/ 4124455 w 4833822"/>
              <a:gd name="connsiteY138" fmla="*/ 5031595 h 5543222"/>
              <a:gd name="connsiteX139" fmla="*/ 3586885 w 4833822"/>
              <a:gd name="connsiteY139" fmla="*/ 4483274 h 5543222"/>
              <a:gd name="connsiteX140" fmla="*/ 3339600 w 4833822"/>
              <a:gd name="connsiteY140" fmla="*/ 4339922 h 5543222"/>
              <a:gd name="connsiteX141" fmla="*/ 3551045 w 4833822"/>
              <a:gd name="connsiteY141" fmla="*/ 4515532 h 5543222"/>
              <a:gd name="connsiteX142" fmla="*/ 3658561 w 4833822"/>
              <a:gd name="connsiteY142" fmla="*/ 4698306 h 5543222"/>
              <a:gd name="connsiteX143" fmla="*/ 3536712 w 4833822"/>
              <a:gd name="connsiteY143" fmla="*/ 4623043 h 5543222"/>
              <a:gd name="connsiteX144" fmla="*/ 3167577 w 4833822"/>
              <a:gd name="connsiteY144" fmla="*/ 4286167 h 5543222"/>
              <a:gd name="connsiteX145" fmla="*/ 3072607 w 4833822"/>
              <a:gd name="connsiteY145" fmla="*/ 4244954 h 5543222"/>
              <a:gd name="connsiteX146" fmla="*/ 1497530 w 4833822"/>
              <a:gd name="connsiteY146" fmla="*/ 4157154 h 5543222"/>
              <a:gd name="connsiteX147" fmla="*/ 644585 w 4833822"/>
              <a:gd name="connsiteY147" fmla="*/ 4282585 h 5543222"/>
              <a:gd name="connsiteX148" fmla="*/ 404469 w 4833822"/>
              <a:gd name="connsiteY148" fmla="*/ 4357842 h 5543222"/>
              <a:gd name="connsiteX149" fmla="*/ 218113 w 4833822"/>
              <a:gd name="connsiteY149" fmla="*/ 4511945 h 5543222"/>
              <a:gd name="connsiteX150" fmla="*/ 347132 w 4833822"/>
              <a:gd name="connsiteY150" fmla="*/ 5031595 h 5543222"/>
              <a:gd name="connsiteX151" fmla="*/ 218113 w 4833822"/>
              <a:gd name="connsiteY151" fmla="*/ 4666047 h 5543222"/>
              <a:gd name="connsiteX152" fmla="*/ 289789 w 4833822"/>
              <a:gd name="connsiteY152" fmla="*/ 4558536 h 5543222"/>
              <a:gd name="connsiteX153" fmla="*/ 271869 w 4833822"/>
              <a:gd name="connsiteY153" fmla="*/ 4544203 h 5543222"/>
              <a:gd name="connsiteX154" fmla="*/ 304127 w 4833822"/>
              <a:gd name="connsiteY154" fmla="*/ 4451020 h 5543222"/>
              <a:gd name="connsiteX155" fmla="*/ 400887 w 4833822"/>
              <a:gd name="connsiteY155" fmla="*/ 4368594 h 5543222"/>
              <a:gd name="connsiteX156" fmla="*/ 404469 w 4833822"/>
              <a:gd name="connsiteY156" fmla="*/ 4361424 h 5543222"/>
              <a:gd name="connsiteX157" fmla="*/ 408056 w 4833822"/>
              <a:gd name="connsiteY157" fmla="*/ 4361424 h 5543222"/>
              <a:gd name="connsiteX158" fmla="*/ 569323 w 4833822"/>
              <a:gd name="connsiteY158" fmla="*/ 4318420 h 5543222"/>
              <a:gd name="connsiteX159" fmla="*/ 777186 w 4833822"/>
              <a:gd name="connsiteY159" fmla="*/ 4429518 h 5543222"/>
              <a:gd name="connsiteX160" fmla="*/ 1250249 w 4833822"/>
              <a:gd name="connsiteY160" fmla="*/ 4261077 h 5543222"/>
              <a:gd name="connsiteX161" fmla="*/ 1497530 w 4833822"/>
              <a:gd name="connsiteY161" fmla="*/ 4157154 h 5543222"/>
              <a:gd name="connsiteX162" fmla="*/ 3393360 w 4833822"/>
              <a:gd name="connsiteY162" fmla="*/ 4116384 h 5543222"/>
              <a:gd name="connsiteX163" fmla="*/ 3271511 w 4833822"/>
              <a:gd name="connsiteY163" fmla="*/ 4153567 h 5543222"/>
              <a:gd name="connsiteX164" fmla="*/ 3486538 w 4833822"/>
              <a:gd name="connsiteY164" fmla="*/ 4282585 h 5543222"/>
              <a:gd name="connsiteX165" fmla="*/ 4092197 w 4833822"/>
              <a:gd name="connsiteY165" fmla="*/ 4615879 h 5543222"/>
              <a:gd name="connsiteX166" fmla="*/ 3873588 w 4833822"/>
              <a:gd name="connsiteY166" fmla="*/ 4615879 h 5543222"/>
              <a:gd name="connsiteX167" fmla="*/ 4002606 w 4833822"/>
              <a:gd name="connsiteY167" fmla="*/ 4744892 h 5543222"/>
              <a:gd name="connsiteX168" fmla="*/ 4106535 w 4833822"/>
              <a:gd name="connsiteY168" fmla="*/ 4716221 h 5543222"/>
              <a:gd name="connsiteX169" fmla="*/ 4325144 w 4833822"/>
              <a:gd name="connsiteY169" fmla="*/ 4390096 h 5543222"/>
              <a:gd name="connsiteX170" fmla="*/ 4038441 w 4833822"/>
              <a:gd name="connsiteY170" fmla="*/ 4300505 h 5543222"/>
              <a:gd name="connsiteX171" fmla="*/ 3624178 w 4833822"/>
              <a:gd name="connsiteY171" fmla="*/ 4286893 h 5543222"/>
              <a:gd name="connsiteX172" fmla="*/ 3486739 w 4833822"/>
              <a:gd name="connsiteY172" fmla="*/ 4261114 h 5543222"/>
              <a:gd name="connsiteX173" fmla="*/ 3486739 w 4833822"/>
              <a:gd name="connsiteY173" fmla="*/ 4265109 h 5543222"/>
              <a:gd name="connsiteX174" fmla="*/ 3485394 w 4833822"/>
              <a:gd name="connsiteY174" fmla="*/ 4262420 h 5543222"/>
              <a:gd name="connsiteX175" fmla="*/ 3486706 w 4833822"/>
              <a:gd name="connsiteY175" fmla="*/ 4261108 h 5543222"/>
              <a:gd name="connsiteX176" fmla="*/ 3486538 w 4833822"/>
              <a:gd name="connsiteY176" fmla="*/ 4261077 h 5543222"/>
              <a:gd name="connsiteX177" fmla="*/ 3543876 w 4833822"/>
              <a:gd name="connsiteY177" fmla="*/ 4200153 h 5543222"/>
              <a:gd name="connsiteX178" fmla="*/ 4518674 w 4833822"/>
              <a:gd name="connsiteY178" fmla="*/ 4347091 h 5543222"/>
              <a:gd name="connsiteX179" fmla="*/ 4328731 w 4833822"/>
              <a:gd name="connsiteY179" fmla="*/ 4544203 h 5543222"/>
              <a:gd name="connsiteX180" fmla="*/ 4457745 w 4833822"/>
              <a:gd name="connsiteY180" fmla="*/ 4472522 h 5543222"/>
              <a:gd name="connsiteX181" fmla="*/ 4579599 w 4833822"/>
              <a:gd name="connsiteY181" fmla="*/ 4465359 h 5543222"/>
              <a:gd name="connsiteX182" fmla="*/ 4500754 w 4833822"/>
              <a:gd name="connsiteY182" fmla="*/ 4544203 h 5543222"/>
              <a:gd name="connsiteX183" fmla="*/ 4314393 w 4833822"/>
              <a:gd name="connsiteY183" fmla="*/ 4777151 h 5543222"/>
              <a:gd name="connsiteX184" fmla="*/ 4346651 w 4833822"/>
              <a:gd name="connsiteY184" fmla="*/ 4841657 h 5543222"/>
              <a:gd name="connsiteX185" fmla="*/ 4403989 w 4833822"/>
              <a:gd name="connsiteY185" fmla="*/ 4791484 h 5543222"/>
              <a:gd name="connsiteX186" fmla="*/ 4482833 w 4833822"/>
              <a:gd name="connsiteY186" fmla="*/ 4601541 h 5543222"/>
              <a:gd name="connsiteX187" fmla="*/ 4590350 w 4833822"/>
              <a:gd name="connsiteY187" fmla="*/ 4580039 h 5543222"/>
              <a:gd name="connsiteX188" fmla="*/ 4608265 w 4833822"/>
              <a:gd name="connsiteY188" fmla="*/ 4662465 h 5543222"/>
              <a:gd name="connsiteX189" fmla="*/ 4608265 w 4833822"/>
              <a:gd name="connsiteY189" fmla="*/ 4666047 h 5543222"/>
              <a:gd name="connsiteX190" fmla="*/ 4421909 w 4833822"/>
              <a:gd name="connsiteY190" fmla="*/ 4877492 h 5543222"/>
              <a:gd name="connsiteX191" fmla="*/ 4608265 w 4833822"/>
              <a:gd name="connsiteY191" fmla="*/ 4666047 h 5543222"/>
              <a:gd name="connsiteX192" fmla="*/ 4611852 w 4833822"/>
              <a:gd name="connsiteY192" fmla="*/ 4662465 h 5543222"/>
              <a:gd name="connsiteX193" fmla="*/ 4611852 w 4833822"/>
              <a:gd name="connsiteY193" fmla="*/ 4658883 h 5543222"/>
              <a:gd name="connsiteX194" fmla="*/ 4694279 w 4833822"/>
              <a:gd name="connsiteY194" fmla="*/ 4644545 h 5543222"/>
              <a:gd name="connsiteX195" fmla="*/ 4651275 w 4833822"/>
              <a:gd name="connsiteY195" fmla="*/ 4468941 h 5543222"/>
              <a:gd name="connsiteX196" fmla="*/ 4572429 w 4833822"/>
              <a:gd name="connsiteY196" fmla="*/ 4350673 h 5543222"/>
              <a:gd name="connsiteX197" fmla="*/ 4583181 w 4833822"/>
              <a:gd name="connsiteY197" fmla="*/ 4257496 h 5543222"/>
              <a:gd name="connsiteX198" fmla="*/ 4436247 w 4833822"/>
              <a:gd name="connsiteY198" fmla="*/ 4210909 h 5543222"/>
              <a:gd name="connsiteX199" fmla="*/ 3504459 w 4833822"/>
              <a:gd name="connsiteY199" fmla="*/ 4124895 h 5543222"/>
              <a:gd name="connsiteX200" fmla="*/ 3393360 w 4833822"/>
              <a:gd name="connsiteY200" fmla="*/ 4116384 h 5543222"/>
              <a:gd name="connsiteX201" fmla="*/ 655337 w 4833822"/>
              <a:gd name="connsiteY201" fmla="*/ 3985126 h 5543222"/>
              <a:gd name="connsiteX202" fmla="*/ 637416 w 4833822"/>
              <a:gd name="connsiteY202" fmla="*/ 4042469 h 5543222"/>
              <a:gd name="connsiteX203" fmla="*/ 863200 w 4833822"/>
              <a:gd name="connsiteY203" fmla="*/ 4146398 h 5543222"/>
              <a:gd name="connsiteX204" fmla="*/ 734181 w 4833822"/>
              <a:gd name="connsiteY204" fmla="*/ 4006633 h 5543222"/>
              <a:gd name="connsiteX205" fmla="*/ 655337 w 4833822"/>
              <a:gd name="connsiteY205" fmla="*/ 3985126 h 5543222"/>
              <a:gd name="connsiteX206" fmla="*/ 465399 w 4833822"/>
              <a:gd name="connsiteY206" fmla="*/ 3945709 h 5543222"/>
              <a:gd name="connsiteX207" fmla="*/ 465399 w 4833822"/>
              <a:gd name="connsiteY207" fmla="*/ 4146398 h 5543222"/>
              <a:gd name="connsiteX208" fmla="*/ 501234 w 4833822"/>
              <a:gd name="connsiteY208" fmla="*/ 4203740 h 5543222"/>
              <a:gd name="connsiteX209" fmla="*/ 554990 w 4833822"/>
              <a:gd name="connsiteY209" fmla="*/ 4149985 h 5543222"/>
              <a:gd name="connsiteX210" fmla="*/ 465399 w 4833822"/>
              <a:gd name="connsiteY210" fmla="*/ 3945709 h 5543222"/>
              <a:gd name="connsiteX211" fmla="*/ 4325169 w 4833822"/>
              <a:gd name="connsiteY211" fmla="*/ 3864812 h 5543222"/>
              <a:gd name="connsiteX212" fmla="*/ 3959602 w 4833822"/>
              <a:gd name="connsiteY212" fmla="*/ 4071140 h 5543222"/>
              <a:gd name="connsiteX213" fmla="*/ 4360985 w 4833822"/>
              <a:gd name="connsiteY213" fmla="*/ 3981544 h 5543222"/>
              <a:gd name="connsiteX214" fmla="*/ 4278558 w 4833822"/>
              <a:gd name="connsiteY214" fmla="*/ 4092642 h 5543222"/>
              <a:gd name="connsiteX215" fmla="*/ 4454163 w 4833822"/>
              <a:gd name="connsiteY215" fmla="*/ 4046051 h 5543222"/>
              <a:gd name="connsiteX216" fmla="*/ 4368153 w 4833822"/>
              <a:gd name="connsiteY216" fmla="*/ 3870446 h 5543222"/>
              <a:gd name="connsiteX217" fmla="*/ 4325169 w 4833822"/>
              <a:gd name="connsiteY217" fmla="*/ 3864812 h 5543222"/>
              <a:gd name="connsiteX218" fmla="*/ 4156709 w 4833822"/>
              <a:gd name="connsiteY218" fmla="*/ 3831024 h 5543222"/>
              <a:gd name="connsiteX219" fmla="*/ 3748157 w 4833822"/>
              <a:gd name="connsiteY219" fmla="*/ 3913450 h 5543222"/>
              <a:gd name="connsiteX220" fmla="*/ 3529543 w 4833822"/>
              <a:gd name="connsiteY220" fmla="*/ 4035299 h 5543222"/>
              <a:gd name="connsiteX221" fmla="*/ 3805494 w 4833822"/>
              <a:gd name="connsiteY221" fmla="*/ 3938540 h 5543222"/>
              <a:gd name="connsiteX222" fmla="*/ 4156709 w 4833822"/>
              <a:gd name="connsiteY222" fmla="*/ 3831024 h 5543222"/>
              <a:gd name="connsiteX223" fmla="*/ 399937 w 4833822"/>
              <a:gd name="connsiteY223" fmla="*/ 3787236 h 5543222"/>
              <a:gd name="connsiteX224" fmla="*/ 210944 w 4833822"/>
              <a:gd name="connsiteY224" fmla="*/ 3866864 h 5543222"/>
              <a:gd name="connsiteX225" fmla="*/ 124936 w 4833822"/>
              <a:gd name="connsiteY225" fmla="*/ 4010215 h 5543222"/>
              <a:gd name="connsiteX226" fmla="*/ 275451 w 4833822"/>
              <a:gd name="connsiteY226" fmla="*/ 4003046 h 5543222"/>
              <a:gd name="connsiteX227" fmla="*/ 304127 w 4833822"/>
              <a:gd name="connsiteY227" fmla="*/ 4020966 h 5543222"/>
              <a:gd name="connsiteX228" fmla="*/ 271869 w 4833822"/>
              <a:gd name="connsiteY228" fmla="*/ 4257496 h 5543222"/>
              <a:gd name="connsiteX229" fmla="*/ 311291 w 4833822"/>
              <a:gd name="connsiteY229" fmla="*/ 4099811 h 5543222"/>
              <a:gd name="connsiteX230" fmla="*/ 243203 w 4833822"/>
              <a:gd name="connsiteY230" fmla="*/ 3891948 h 5543222"/>
              <a:gd name="connsiteX231" fmla="*/ 1214409 w 4833822"/>
              <a:gd name="connsiteY231" fmla="*/ 3870446 h 5543222"/>
              <a:gd name="connsiteX232" fmla="*/ 465399 w 4833822"/>
              <a:gd name="connsiteY232" fmla="*/ 3788019 h 5543222"/>
              <a:gd name="connsiteX233" fmla="*/ 399937 w 4833822"/>
              <a:gd name="connsiteY233" fmla="*/ 3787236 h 5543222"/>
              <a:gd name="connsiteX234" fmla="*/ 2524908 w 4833822"/>
              <a:gd name="connsiteY234" fmla="*/ 2652937 h 5543222"/>
              <a:gd name="connsiteX235" fmla="*/ 2732856 w 4833822"/>
              <a:gd name="connsiteY235" fmla="*/ 3294856 h 5543222"/>
              <a:gd name="connsiteX236" fmla="*/ 2775802 w 4833822"/>
              <a:gd name="connsiteY236" fmla="*/ 3364925 h 5543222"/>
              <a:gd name="connsiteX237" fmla="*/ 2823267 w 4833822"/>
              <a:gd name="connsiteY237" fmla="*/ 3288075 h 5543222"/>
              <a:gd name="connsiteX238" fmla="*/ 2879774 w 4833822"/>
              <a:gd name="connsiteY238" fmla="*/ 3077869 h 5543222"/>
              <a:gd name="connsiteX239" fmla="*/ 2920458 w 4833822"/>
              <a:gd name="connsiteY239" fmla="*/ 3611294 h 5543222"/>
              <a:gd name="connsiteX240" fmla="*/ 3132925 w 4833822"/>
              <a:gd name="connsiteY240" fmla="*/ 3552527 h 5543222"/>
              <a:gd name="connsiteX241" fmla="*/ 2879774 w 4833822"/>
              <a:gd name="connsiteY241" fmla="*/ 3927735 h 5543222"/>
              <a:gd name="connsiteX242" fmla="*/ 2131619 w 4833822"/>
              <a:gd name="connsiteY242" fmla="*/ 3875749 h 5543222"/>
              <a:gd name="connsiteX243" fmla="*/ 1894289 w 4833822"/>
              <a:gd name="connsiteY243" fmla="*/ 3525405 h 5543222"/>
              <a:gd name="connsiteX244" fmla="*/ 2075111 w 4833822"/>
              <a:gd name="connsiteY244" fmla="*/ 3613556 h 5543222"/>
              <a:gd name="connsiteX245" fmla="*/ 2086414 w 4833822"/>
              <a:gd name="connsiteY245" fmla="*/ 3098211 h 5543222"/>
              <a:gd name="connsiteX246" fmla="*/ 2163263 w 4833822"/>
              <a:gd name="connsiteY246" fmla="*/ 3242870 h 5543222"/>
              <a:gd name="connsiteX247" fmla="*/ 2224289 w 4833822"/>
              <a:gd name="connsiteY247" fmla="*/ 3288075 h 5543222"/>
              <a:gd name="connsiteX248" fmla="*/ 2242372 w 4833822"/>
              <a:gd name="connsiteY248" fmla="*/ 3224787 h 5543222"/>
              <a:gd name="connsiteX249" fmla="*/ 2524908 w 4833822"/>
              <a:gd name="connsiteY249" fmla="*/ 2652937 h 5543222"/>
              <a:gd name="connsiteX250" fmla="*/ 2540406 w 4833822"/>
              <a:gd name="connsiteY250" fmla="*/ 1845596 h 5543222"/>
              <a:gd name="connsiteX251" fmla="*/ 2092432 w 4833822"/>
              <a:gd name="connsiteY251" fmla="*/ 2752293 h 5543222"/>
              <a:gd name="connsiteX252" fmla="*/ 2063761 w 4833822"/>
              <a:gd name="connsiteY252" fmla="*/ 2852640 h 5543222"/>
              <a:gd name="connsiteX253" fmla="*/ 1967001 w 4833822"/>
              <a:gd name="connsiteY253" fmla="*/ 2780964 h 5543222"/>
              <a:gd name="connsiteX254" fmla="*/ 1845152 w 4833822"/>
              <a:gd name="connsiteY254" fmla="*/ 2551600 h 5543222"/>
              <a:gd name="connsiteX255" fmla="*/ 1827232 w 4833822"/>
              <a:gd name="connsiteY255" fmla="*/ 3368707 h 5543222"/>
              <a:gd name="connsiteX256" fmla="*/ 1540529 w 4833822"/>
              <a:gd name="connsiteY256" fmla="*/ 3228938 h 5543222"/>
              <a:gd name="connsiteX257" fmla="*/ 1916828 w 4833822"/>
              <a:gd name="connsiteY257" fmla="*/ 3784427 h 5543222"/>
              <a:gd name="connsiteX258" fmla="*/ 3103066 w 4833822"/>
              <a:gd name="connsiteY258" fmla="*/ 3866854 h 5543222"/>
              <a:gd name="connsiteX259" fmla="*/ 3504448 w 4833822"/>
              <a:gd name="connsiteY259" fmla="*/ 3271942 h 5543222"/>
              <a:gd name="connsiteX260" fmla="*/ 3167572 w 4833822"/>
              <a:gd name="connsiteY260" fmla="*/ 3365120 h 5543222"/>
              <a:gd name="connsiteX261" fmla="*/ 3103066 w 4833822"/>
              <a:gd name="connsiteY261" fmla="*/ 2519346 h 5543222"/>
              <a:gd name="connsiteX262" fmla="*/ 3013470 w 4833822"/>
              <a:gd name="connsiteY262" fmla="*/ 2852640 h 5543222"/>
              <a:gd name="connsiteX263" fmla="*/ 2938212 w 4833822"/>
              <a:gd name="connsiteY263" fmla="*/ 2974489 h 5543222"/>
              <a:gd name="connsiteX264" fmla="*/ 2870119 w 4833822"/>
              <a:gd name="connsiteY264" fmla="*/ 2863391 h 5543222"/>
              <a:gd name="connsiteX265" fmla="*/ 2540406 w 4833822"/>
              <a:gd name="connsiteY265" fmla="*/ 1845596 h 5543222"/>
              <a:gd name="connsiteX266" fmla="*/ 357884 w 4833822"/>
              <a:gd name="connsiteY266" fmla="*/ 1773925 h 5543222"/>
              <a:gd name="connsiteX267" fmla="*/ 422396 w 4833822"/>
              <a:gd name="connsiteY267" fmla="*/ 1856352 h 5543222"/>
              <a:gd name="connsiteX268" fmla="*/ 522738 w 4833822"/>
              <a:gd name="connsiteY268" fmla="*/ 2358083 h 5543222"/>
              <a:gd name="connsiteX269" fmla="*/ 490485 w 4833822"/>
              <a:gd name="connsiteY269" fmla="*/ 2497853 h 5543222"/>
              <a:gd name="connsiteX270" fmla="*/ 386555 w 4833822"/>
              <a:gd name="connsiteY270" fmla="*/ 2397506 h 5543222"/>
              <a:gd name="connsiteX271" fmla="*/ 286208 w 4833822"/>
              <a:gd name="connsiteY271" fmla="*/ 1856352 h 5543222"/>
              <a:gd name="connsiteX272" fmla="*/ 357884 w 4833822"/>
              <a:gd name="connsiteY272" fmla="*/ 1773925 h 5543222"/>
              <a:gd name="connsiteX273" fmla="*/ 4036204 w 4833822"/>
              <a:gd name="connsiteY273" fmla="*/ 356534 h 5543222"/>
              <a:gd name="connsiteX274" fmla="*/ 4110123 w 4833822"/>
              <a:gd name="connsiteY274" fmla="*/ 419249 h 5543222"/>
              <a:gd name="connsiteX275" fmla="*/ 4063531 w 4833822"/>
              <a:gd name="connsiteY275" fmla="*/ 1229193 h 5543222"/>
              <a:gd name="connsiteX276" fmla="*/ 3938100 w 4833822"/>
              <a:gd name="connsiteY276" fmla="*/ 917399 h 5543222"/>
              <a:gd name="connsiteX277" fmla="*/ 3970353 w 4833822"/>
              <a:gd name="connsiteY277" fmla="*/ 422836 h 5543222"/>
              <a:gd name="connsiteX278" fmla="*/ 4036204 w 4833822"/>
              <a:gd name="connsiteY278" fmla="*/ 356534 h 5543222"/>
              <a:gd name="connsiteX279" fmla="*/ 915320 w 4833822"/>
              <a:gd name="connsiteY279" fmla="*/ 98105 h 5543222"/>
              <a:gd name="connsiteX280" fmla="*/ 1020430 w 4833822"/>
              <a:gd name="connsiteY280" fmla="*/ 778867 h 5543222"/>
              <a:gd name="connsiteX281" fmla="*/ 811383 w 4833822"/>
              <a:gd name="connsiteY281" fmla="*/ 739281 h 5543222"/>
              <a:gd name="connsiteX282" fmla="*/ 915320 w 4833822"/>
              <a:gd name="connsiteY282" fmla="*/ 98105 h 5543222"/>
              <a:gd name="connsiteX283" fmla="*/ 2546201 w 4833822"/>
              <a:gd name="connsiteY283" fmla="*/ 2452 h 5543222"/>
              <a:gd name="connsiteX284" fmla="*/ 3047525 w 4833822"/>
              <a:gd name="connsiteY284" fmla="*/ 704850 h 5543222"/>
              <a:gd name="connsiteX285" fmla="*/ 3054443 w 4833822"/>
              <a:gd name="connsiteY285" fmla="*/ 1378652 h 5543222"/>
              <a:gd name="connsiteX286" fmla="*/ 3282263 w 4833822"/>
              <a:gd name="connsiteY286" fmla="*/ 519595 h 5543222"/>
              <a:gd name="connsiteX287" fmla="*/ 3257173 w 4833822"/>
              <a:gd name="connsiteY287" fmla="*/ 379826 h 5543222"/>
              <a:gd name="connsiteX288" fmla="*/ 3278681 w 4833822"/>
              <a:gd name="connsiteY288" fmla="*/ 290230 h 5543222"/>
              <a:gd name="connsiteX289" fmla="*/ 3361107 w 4833822"/>
              <a:gd name="connsiteY289" fmla="*/ 347573 h 5543222"/>
              <a:gd name="connsiteX290" fmla="*/ 3884339 w 4833822"/>
              <a:gd name="connsiteY290" fmla="*/ 1659243 h 5543222"/>
              <a:gd name="connsiteX291" fmla="*/ 3776823 w 4833822"/>
              <a:gd name="connsiteY291" fmla="*/ 2279238 h 5543222"/>
              <a:gd name="connsiteX292" fmla="*/ 4002606 w 4833822"/>
              <a:gd name="connsiteY292" fmla="*/ 2060629 h 5543222"/>
              <a:gd name="connsiteX293" fmla="*/ 4059943 w 4833822"/>
              <a:gd name="connsiteY293" fmla="*/ 1996118 h 5543222"/>
              <a:gd name="connsiteX294" fmla="*/ 4117286 w 4833822"/>
              <a:gd name="connsiteY294" fmla="*/ 2071380 h 5543222"/>
              <a:gd name="connsiteX295" fmla="*/ 4131625 w 4833822"/>
              <a:gd name="connsiteY295" fmla="*/ 2884902 h 5543222"/>
              <a:gd name="connsiteX296" fmla="*/ 3755321 w 4833822"/>
              <a:gd name="connsiteY296" fmla="*/ 3716344 h 5543222"/>
              <a:gd name="connsiteX297" fmla="*/ 3723067 w 4833822"/>
              <a:gd name="connsiteY297" fmla="*/ 3791601 h 5543222"/>
              <a:gd name="connsiteX298" fmla="*/ 4099366 w 4833822"/>
              <a:gd name="connsiteY298" fmla="*/ 3730677 h 5543222"/>
              <a:gd name="connsiteX299" fmla="*/ 4550927 w 4833822"/>
              <a:gd name="connsiteY299" fmla="*/ 4081891 h 5543222"/>
              <a:gd name="connsiteX300" fmla="*/ 4604683 w 4833822"/>
              <a:gd name="connsiteY300" fmla="*/ 4182238 h 5543222"/>
              <a:gd name="connsiteX301" fmla="*/ 4576011 w 4833822"/>
              <a:gd name="connsiteY301" fmla="*/ 5024431 h 5543222"/>
              <a:gd name="connsiteX302" fmla="*/ 4432660 w 4833822"/>
              <a:gd name="connsiteY302" fmla="*/ 5085355 h 5543222"/>
              <a:gd name="connsiteX303" fmla="*/ 3999019 w 4833822"/>
              <a:gd name="connsiteY303" fmla="*/ 5318302 h 5543222"/>
              <a:gd name="connsiteX304" fmla="*/ 3192667 w 4833822"/>
              <a:gd name="connsiteY304" fmla="*/ 5250209 h 5543222"/>
              <a:gd name="connsiteX305" fmla="*/ 2662265 w 4833822"/>
              <a:gd name="connsiteY305" fmla="*/ 4619461 h 5543222"/>
              <a:gd name="connsiteX306" fmla="*/ 2680186 w 4833822"/>
              <a:gd name="connsiteY306" fmla="*/ 4938417 h 5543222"/>
              <a:gd name="connsiteX307" fmla="*/ 2655096 w 4833822"/>
              <a:gd name="connsiteY307" fmla="*/ 5250209 h 5543222"/>
              <a:gd name="connsiteX308" fmla="*/ 2063771 w 4833822"/>
              <a:gd name="connsiteY308" fmla="*/ 5536911 h 5543222"/>
              <a:gd name="connsiteX309" fmla="*/ 1827242 w 4833822"/>
              <a:gd name="connsiteY309" fmla="*/ 5486738 h 5543222"/>
              <a:gd name="connsiteX310" fmla="*/ 1594295 w 4833822"/>
              <a:gd name="connsiteY310" fmla="*/ 4945586 h 5543222"/>
              <a:gd name="connsiteX311" fmla="*/ 1952673 w 4833822"/>
              <a:gd name="connsiteY311" fmla="*/ 4411598 h 5543222"/>
              <a:gd name="connsiteX312" fmla="*/ 2020761 w 4833822"/>
              <a:gd name="connsiteY312" fmla="*/ 4278998 h 5543222"/>
              <a:gd name="connsiteX313" fmla="*/ 1841575 w 4833822"/>
              <a:gd name="connsiteY313" fmla="*/ 4422349 h 5543222"/>
              <a:gd name="connsiteX314" fmla="*/ 884697 w 4833822"/>
              <a:gd name="connsiteY314" fmla="*/ 5167782 h 5543222"/>
              <a:gd name="connsiteX315" fmla="*/ 547826 w 4833822"/>
              <a:gd name="connsiteY315" fmla="*/ 5200035 h 5543222"/>
              <a:gd name="connsiteX316" fmla="*/ 357883 w 4833822"/>
              <a:gd name="connsiteY316" fmla="*/ 5142698 h 5543222"/>
              <a:gd name="connsiteX317" fmla="*/ 89095 w 4833822"/>
              <a:gd name="connsiteY317" fmla="*/ 4716221 h 5543222"/>
              <a:gd name="connsiteX318" fmla="*/ 46091 w 4833822"/>
              <a:gd name="connsiteY318" fmla="*/ 4365012 h 5543222"/>
              <a:gd name="connsiteX319" fmla="*/ 440310 w 4833822"/>
              <a:gd name="connsiteY319" fmla="*/ 3716344 h 5543222"/>
              <a:gd name="connsiteX320" fmla="*/ 1020884 w 4833822"/>
              <a:gd name="connsiteY320" fmla="*/ 3766517 h 5543222"/>
              <a:gd name="connsiteX321" fmla="*/ 798688 w 4833822"/>
              <a:gd name="connsiteY321" fmla="*/ 3594495 h 5543222"/>
              <a:gd name="connsiteX322" fmla="*/ 766435 w 4833822"/>
              <a:gd name="connsiteY322" fmla="*/ 3537152 h 5543222"/>
              <a:gd name="connsiteX323" fmla="*/ 838110 w 4833822"/>
              <a:gd name="connsiteY323" fmla="*/ 3515650 h 5543222"/>
              <a:gd name="connsiteX324" fmla="*/ 1060306 w 4833822"/>
              <a:gd name="connsiteY324" fmla="*/ 3608828 h 5543222"/>
              <a:gd name="connsiteX325" fmla="*/ 777186 w 4833822"/>
              <a:gd name="connsiteY325" fmla="*/ 3110680 h 5543222"/>
              <a:gd name="connsiteX326" fmla="*/ 723430 w 4833822"/>
              <a:gd name="connsiteY326" fmla="*/ 2576697 h 5543222"/>
              <a:gd name="connsiteX327" fmla="*/ 727012 w 4833822"/>
              <a:gd name="connsiteY327" fmla="*/ 1877856 h 5543222"/>
              <a:gd name="connsiteX328" fmla="*/ 762853 w 4833822"/>
              <a:gd name="connsiteY328" fmla="*/ 1745256 h 5543222"/>
              <a:gd name="connsiteX329" fmla="*/ 1017302 w 4833822"/>
              <a:gd name="connsiteY329" fmla="*/ 2046291 h 5543222"/>
              <a:gd name="connsiteX330" fmla="*/ 1139151 w 4833822"/>
              <a:gd name="connsiteY330" fmla="*/ 2085713 h 5543222"/>
              <a:gd name="connsiteX331" fmla="*/ 1110480 w 4833822"/>
              <a:gd name="connsiteY331" fmla="*/ 1974615 h 5543222"/>
              <a:gd name="connsiteX332" fmla="*/ 1135564 w 4833822"/>
              <a:gd name="connsiteY332" fmla="*/ 1085837 h 5543222"/>
              <a:gd name="connsiteX333" fmla="*/ 1493942 w 4833822"/>
              <a:gd name="connsiteY333" fmla="*/ 426417 h 5543222"/>
              <a:gd name="connsiteX334" fmla="*/ 1547703 w 4833822"/>
              <a:gd name="connsiteY334" fmla="*/ 372662 h 5543222"/>
              <a:gd name="connsiteX335" fmla="*/ 1597877 w 4833822"/>
              <a:gd name="connsiteY335" fmla="*/ 465840 h 5543222"/>
              <a:gd name="connsiteX336" fmla="*/ 2070940 w 4833822"/>
              <a:gd name="connsiteY336" fmla="*/ 1239939 h 5543222"/>
              <a:gd name="connsiteX337" fmla="*/ 1926239 w 4833822"/>
              <a:gd name="connsiteY337" fmla="*/ 501112 h 5543222"/>
              <a:gd name="connsiteX338" fmla="*/ 2546201 w 4833822"/>
              <a:gd name="connsiteY338" fmla="*/ 2452 h 5543222"/>
              <a:gd name="connsiteX0" fmla="*/ 2144854 w 4833822"/>
              <a:gd name="connsiteY0" fmla="*/ 5071468 h 5445117"/>
              <a:gd name="connsiteX1" fmla="*/ 2053020 w 4833822"/>
              <a:gd name="connsiteY1" fmla="*/ 5080428 h 5445117"/>
              <a:gd name="connsiteX2" fmla="*/ 1959837 w 4833822"/>
              <a:gd name="connsiteY2" fmla="*/ 5155686 h 5445117"/>
              <a:gd name="connsiteX3" fmla="*/ 2045851 w 4833822"/>
              <a:gd name="connsiteY3" fmla="*/ 5273953 h 5445117"/>
              <a:gd name="connsiteX4" fmla="*/ 2042269 w 4833822"/>
              <a:gd name="connsiteY4" fmla="*/ 5177188 h 5445117"/>
              <a:gd name="connsiteX5" fmla="*/ 2106775 w 4833822"/>
              <a:gd name="connsiteY5" fmla="*/ 5112681 h 5445117"/>
              <a:gd name="connsiteX6" fmla="*/ 2128277 w 4833822"/>
              <a:gd name="connsiteY6" fmla="*/ 5184357 h 5445117"/>
              <a:gd name="connsiteX7" fmla="*/ 2164118 w 4833822"/>
              <a:gd name="connsiteY7" fmla="*/ 5234530 h 5445117"/>
              <a:gd name="connsiteX8" fmla="*/ 2232206 w 4833822"/>
              <a:gd name="connsiteY8" fmla="*/ 5198695 h 5445117"/>
              <a:gd name="connsiteX9" fmla="*/ 2228624 w 4833822"/>
              <a:gd name="connsiteY9" fmla="*/ 5105512 h 5445117"/>
              <a:gd name="connsiteX10" fmla="*/ 2144854 w 4833822"/>
              <a:gd name="connsiteY10" fmla="*/ 5071468 h 5445117"/>
              <a:gd name="connsiteX11" fmla="*/ 2508163 w 4833822"/>
              <a:gd name="connsiteY11" fmla="*/ 5041006 h 5445117"/>
              <a:gd name="connsiteX12" fmla="*/ 2407811 w 4833822"/>
              <a:gd name="connsiteY12" fmla="*/ 5349216 h 5445117"/>
              <a:gd name="connsiteX13" fmla="*/ 2508163 w 4833822"/>
              <a:gd name="connsiteY13" fmla="*/ 5041006 h 5445117"/>
              <a:gd name="connsiteX14" fmla="*/ 2215080 w 4833822"/>
              <a:gd name="connsiteY14" fmla="*/ 4956471 h 5445117"/>
              <a:gd name="connsiteX15" fmla="*/ 2171282 w 4833822"/>
              <a:gd name="connsiteY15" fmla="*/ 4962161 h 5445117"/>
              <a:gd name="connsiteX16" fmla="*/ 2350473 w 4833822"/>
              <a:gd name="connsiteY16" fmla="*/ 5241700 h 5445117"/>
              <a:gd name="connsiteX17" fmla="*/ 2393478 w 4833822"/>
              <a:gd name="connsiteY17" fmla="*/ 5058926 h 5445117"/>
              <a:gd name="connsiteX18" fmla="*/ 2252871 w 4833822"/>
              <a:gd name="connsiteY18" fmla="*/ 4957626 h 5445117"/>
              <a:gd name="connsiteX19" fmla="*/ 2215080 w 4833822"/>
              <a:gd name="connsiteY19" fmla="*/ 4956471 h 5445117"/>
              <a:gd name="connsiteX20" fmla="*/ 3767359 w 4833822"/>
              <a:gd name="connsiteY20" fmla="*/ 4837513 h 5445117"/>
              <a:gd name="connsiteX21" fmla="*/ 3913003 w 4833822"/>
              <a:gd name="connsiteY21" fmla="*/ 4919156 h 5445117"/>
              <a:gd name="connsiteX22" fmla="*/ 3930923 w 4833822"/>
              <a:gd name="connsiteY22" fmla="*/ 4944245 h 5445117"/>
              <a:gd name="connsiteX23" fmla="*/ 3923759 w 4833822"/>
              <a:gd name="connsiteY23" fmla="*/ 4969330 h 5445117"/>
              <a:gd name="connsiteX24" fmla="*/ 3672890 w 4833822"/>
              <a:gd name="connsiteY24" fmla="*/ 4951409 h 5445117"/>
              <a:gd name="connsiteX25" fmla="*/ 3672890 w 4833822"/>
              <a:gd name="connsiteY25" fmla="*/ 4883320 h 5445117"/>
              <a:gd name="connsiteX26" fmla="*/ 3708731 w 4833822"/>
              <a:gd name="connsiteY26" fmla="*/ 4858231 h 5445117"/>
              <a:gd name="connsiteX27" fmla="*/ 3767359 w 4833822"/>
              <a:gd name="connsiteY27" fmla="*/ 4837513 h 5445117"/>
              <a:gd name="connsiteX28" fmla="*/ 3779366 w 4833822"/>
              <a:gd name="connsiteY28" fmla="*/ 4797702 h 5445117"/>
              <a:gd name="connsiteX29" fmla="*/ 3637059 w 4833822"/>
              <a:gd name="connsiteY29" fmla="*/ 4822397 h 5445117"/>
              <a:gd name="connsiteX30" fmla="*/ 3497289 w 4833822"/>
              <a:gd name="connsiteY30" fmla="*/ 5005165 h 5445117"/>
              <a:gd name="connsiteX31" fmla="*/ 3615557 w 4833822"/>
              <a:gd name="connsiteY31" fmla="*/ 4947828 h 5445117"/>
              <a:gd name="connsiteX32" fmla="*/ 3852086 w 4833822"/>
              <a:gd name="connsiteY32" fmla="*/ 5105512 h 5445117"/>
              <a:gd name="connsiteX33" fmla="*/ 3952433 w 4833822"/>
              <a:gd name="connsiteY33" fmla="*/ 4933490 h 5445117"/>
              <a:gd name="connsiteX34" fmla="*/ 3945496 w 4833822"/>
              <a:gd name="connsiteY34" fmla="*/ 4916685 h 5445117"/>
              <a:gd name="connsiteX35" fmla="*/ 3938093 w 4833822"/>
              <a:gd name="connsiteY35" fmla="*/ 4916685 h 5445117"/>
              <a:gd name="connsiteX36" fmla="*/ 3927341 w 4833822"/>
              <a:gd name="connsiteY36" fmla="*/ 4916685 h 5445117"/>
              <a:gd name="connsiteX37" fmla="*/ 3909418 w 4833822"/>
              <a:gd name="connsiteY37" fmla="*/ 4911978 h 5445117"/>
              <a:gd name="connsiteX38" fmla="*/ 3920171 w 4833822"/>
              <a:gd name="connsiteY38" fmla="*/ 4911978 h 5445117"/>
              <a:gd name="connsiteX39" fmla="*/ 3945252 w 4833822"/>
              <a:gd name="connsiteY39" fmla="*/ 4916095 h 5445117"/>
              <a:gd name="connsiteX40" fmla="*/ 3928739 w 4833822"/>
              <a:gd name="connsiteY40" fmla="*/ 4876095 h 5445117"/>
              <a:gd name="connsiteX41" fmla="*/ 3822967 w 4833822"/>
              <a:gd name="connsiteY41" fmla="*/ 4799997 h 5445117"/>
              <a:gd name="connsiteX42" fmla="*/ 3779366 w 4833822"/>
              <a:gd name="connsiteY42" fmla="*/ 4797702 h 5445117"/>
              <a:gd name="connsiteX43" fmla="*/ 4196131 w 4833822"/>
              <a:gd name="connsiteY43" fmla="*/ 4653956 h 5445117"/>
              <a:gd name="connsiteX44" fmla="*/ 4235548 w 4833822"/>
              <a:gd name="connsiteY44" fmla="*/ 4883321 h 5445117"/>
              <a:gd name="connsiteX45" fmla="*/ 4454163 w 4833822"/>
              <a:gd name="connsiteY45" fmla="*/ 4886903 h 5445117"/>
              <a:gd name="connsiteX46" fmla="*/ 4196131 w 4833822"/>
              <a:gd name="connsiteY46" fmla="*/ 4653956 h 5445117"/>
              <a:gd name="connsiteX47" fmla="*/ 1174995 w 4833822"/>
              <a:gd name="connsiteY47" fmla="*/ 4338578 h 5445117"/>
              <a:gd name="connsiteX48" fmla="*/ 1250253 w 4833822"/>
              <a:gd name="connsiteY48" fmla="*/ 4385170 h 5445117"/>
              <a:gd name="connsiteX49" fmla="*/ 1035224 w 4833822"/>
              <a:gd name="connsiteY49" fmla="*/ 4496263 h 5445117"/>
              <a:gd name="connsiteX50" fmla="*/ 981463 w 4833822"/>
              <a:gd name="connsiteY50" fmla="*/ 4471179 h 5445117"/>
              <a:gd name="connsiteX51" fmla="*/ 1174995 w 4833822"/>
              <a:gd name="connsiteY51" fmla="*/ 4338578 h 5445117"/>
              <a:gd name="connsiteX52" fmla="*/ 3960412 w 4833822"/>
              <a:gd name="connsiteY52" fmla="*/ 4309303 h 5445117"/>
              <a:gd name="connsiteX53" fmla="*/ 4095776 w 4833822"/>
              <a:gd name="connsiteY53" fmla="*/ 4367248 h 5445117"/>
              <a:gd name="connsiteX54" fmla="*/ 4052767 w 4833822"/>
              <a:gd name="connsiteY54" fmla="*/ 4395918 h 5445117"/>
              <a:gd name="connsiteX55" fmla="*/ 3852081 w 4833822"/>
              <a:gd name="connsiteY55" fmla="*/ 4363667 h 5445117"/>
              <a:gd name="connsiteX56" fmla="*/ 3859245 w 4833822"/>
              <a:gd name="connsiteY56" fmla="*/ 4327828 h 5445117"/>
              <a:gd name="connsiteX57" fmla="*/ 3917370 w 4833822"/>
              <a:gd name="connsiteY57" fmla="*/ 4310303 h 5445117"/>
              <a:gd name="connsiteX58" fmla="*/ 3960412 w 4833822"/>
              <a:gd name="connsiteY58" fmla="*/ 4309303 h 5445117"/>
              <a:gd name="connsiteX59" fmla="*/ 2177948 w 4833822"/>
              <a:gd name="connsiteY59" fmla="*/ 4215053 h 5445117"/>
              <a:gd name="connsiteX60" fmla="*/ 2146198 w 4833822"/>
              <a:gd name="connsiteY60" fmla="*/ 4238235 h 5445117"/>
              <a:gd name="connsiteX61" fmla="*/ 1680303 w 4833822"/>
              <a:gd name="connsiteY61" fmla="*/ 4937077 h 5445117"/>
              <a:gd name="connsiteX62" fmla="*/ 1762730 w 4833822"/>
              <a:gd name="connsiteY62" fmla="*/ 5299037 h 5445117"/>
              <a:gd name="connsiteX63" fmla="*/ 1802152 w 4833822"/>
              <a:gd name="connsiteY63" fmla="*/ 5019504 h 5445117"/>
              <a:gd name="connsiteX64" fmla="*/ 2081691 w 4833822"/>
              <a:gd name="connsiteY64" fmla="*/ 4861814 h 5445117"/>
              <a:gd name="connsiteX65" fmla="*/ 1845157 w 4833822"/>
              <a:gd name="connsiteY65" fmla="*/ 4944241 h 5445117"/>
              <a:gd name="connsiteX66" fmla="*/ 1744810 w 4833822"/>
              <a:gd name="connsiteY66" fmla="*/ 4915575 h 5445117"/>
              <a:gd name="connsiteX67" fmla="*/ 2060189 w 4833822"/>
              <a:gd name="connsiteY67" fmla="*/ 4761472 h 5445117"/>
              <a:gd name="connsiteX68" fmla="*/ 2178451 w 4833822"/>
              <a:gd name="connsiteY68" fmla="*/ 4700542 h 5445117"/>
              <a:gd name="connsiteX69" fmla="*/ 2293136 w 4833822"/>
              <a:gd name="connsiteY69" fmla="*/ 4234653 h 5445117"/>
              <a:gd name="connsiteX70" fmla="*/ 1999259 w 4833822"/>
              <a:gd name="connsiteY70" fmla="*/ 4650374 h 5445117"/>
              <a:gd name="connsiteX71" fmla="*/ 2196371 w 4833822"/>
              <a:gd name="connsiteY71" fmla="*/ 4220315 h 5445117"/>
              <a:gd name="connsiteX72" fmla="*/ 2177948 w 4833822"/>
              <a:gd name="connsiteY72" fmla="*/ 4215053 h 5445117"/>
              <a:gd name="connsiteX73" fmla="*/ 2511745 w 4833822"/>
              <a:gd name="connsiteY73" fmla="*/ 4202400 h 5445117"/>
              <a:gd name="connsiteX74" fmla="*/ 2482010 w 4833822"/>
              <a:gd name="connsiteY74" fmla="*/ 4430696 h 5445117"/>
              <a:gd name="connsiteX75" fmla="*/ 2486655 w 4833822"/>
              <a:gd name="connsiteY75" fmla="*/ 4496261 h 5445117"/>
              <a:gd name="connsiteX76" fmla="*/ 2514429 w 4833822"/>
              <a:gd name="connsiteY76" fmla="*/ 4511940 h 5445117"/>
              <a:gd name="connsiteX77" fmla="*/ 2526077 w 4833822"/>
              <a:gd name="connsiteY77" fmla="*/ 4535686 h 5445117"/>
              <a:gd name="connsiteX78" fmla="*/ 2486655 w 4833822"/>
              <a:gd name="connsiteY78" fmla="*/ 4496264 h 5445117"/>
              <a:gd name="connsiteX79" fmla="*/ 2486655 w 4833822"/>
              <a:gd name="connsiteY79" fmla="*/ 4496267 h 5445117"/>
              <a:gd name="connsiteX80" fmla="*/ 2440069 w 4833822"/>
              <a:gd name="connsiteY80" fmla="*/ 4772223 h 5445117"/>
              <a:gd name="connsiteX81" fmla="*/ 2375563 w 4833822"/>
              <a:gd name="connsiteY81" fmla="*/ 4334995 h 5445117"/>
              <a:gd name="connsiteX82" fmla="*/ 2296718 w 4833822"/>
              <a:gd name="connsiteY82" fmla="*/ 4704130 h 5445117"/>
              <a:gd name="connsiteX83" fmla="*/ 2429318 w 4833822"/>
              <a:gd name="connsiteY83" fmla="*/ 4825979 h 5445117"/>
              <a:gd name="connsiteX84" fmla="*/ 2493825 w 4833822"/>
              <a:gd name="connsiteY84" fmla="*/ 4725632 h 5445117"/>
              <a:gd name="connsiteX85" fmla="*/ 2529665 w 4833822"/>
              <a:gd name="connsiteY85" fmla="*/ 4535689 h 5445117"/>
              <a:gd name="connsiteX86" fmla="*/ 2511745 w 4833822"/>
              <a:gd name="connsiteY86" fmla="*/ 4202400 h 5445117"/>
              <a:gd name="connsiteX87" fmla="*/ 2808528 w 4833822"/>
              <a:gd name="connsiteY87" fmla="*/ 4199934 h 5445117"/>
              <a:gd name="connsiteX88" fmla="*/ 2784115 w 4833822"/>
              <a:gd name="connsiteY88" fmla="*/ 4213151 h 5445117"/>
              <a:gd name="connsiteX89" fmla="*/ 2798448 w 4833822"/>
              <a:gd name="connsiteY89" fmla="*/ 4288409 h 5445117"/>
              <a:gd name="connsiteX90" fmla="*/ 2880875 w 4833822"/>
              <a:gd name="connsiteY90" fmla="*/ 4403089 h 5445117"/>
              <a:gd name="connsiteX91" fmla="*/ 3142493 w 4833822"/>
              <a:gd name="connsiteY91" fmla="*/ 4732801 h 5445117"/>
              <a:gd name="connsiteX92" fmla="*/ 2891625 w 4833822"/>
              <a:gd name="connsiteY92" fmla="*/ 4567942 h 5445117"/>
              <a:gd name="connsiteX93" fmla="*/ 2683768 w 4833822"/>
              <a:gd name="connsiteY93" fmla="*/ 4324244 h 5445117"/>
              <a:gd name="connsiteX94" fmla="*/ 2651515 w 4833822"/>
              <a:gd name="connsiteY94" fmla="*/ 4349333 h 5445117"/>
              <a:gd name="connsiteX95" fmla="*/ 2866541 w 4833822"/>
              <a:gd name="connsiteY95" fmla="*/ 4593032 h 5445117"/>
              <a:gd name="connsiteX96" fmla="*/ 3389773 w 4833822"/>
              <a:gd name="connsiteY96" fmla="*/ 5191526 h 5445117"/>
              <a:gd name="connsiteX97" fmla="*/ 3637059 w 4833822"/>
              <a:gd name="connsiteY97" fmla="*/ 5234530 h 5445117"/>
              <a:gd name="connsiteX98" fmla="*/ 3246422 w 4833822"/>
              <a:gd name="connsiteY98" fmla="*/ 4865401 h 5445117"/>
              <a:gd name="connsiteX99" fmla="*/ 3400524 w 4833822"/>
              <a:gd name="connsiteY99" fmla="*/ 4915575 h 5445117"/>
              <a:gd name="connsiteX100" fmla="*/ 3336018 w 4833822"/>
              <a:gd name="connsiteY100" fmla="*/ 4768636 h 5445117"/>
              <a:gd name="connsiteX101" fmla="*/ 3095901 w 4833822"/>
              <a:gd name="connsiteY101" fmla="*/ 4507023 h 5445117"/>
              <a:gd name="connsiteX102" fmla="*/ 2862954 w 4833822"/>
              <a:gd name="connsiteY102" fmla="*/ 4238235 h 5445117"/>
              <a:gd name="connsiteX103" fmla="*/ 2808528 w 4833822"/>
              <a:gd name="connsiteY103" fmla="*/ 4199934 h 5445117"/>
              <a:gd name="connsiteX104" fmla="*/ 1587125 w 4833822"/>
              <a:gd name="connsiteY104" fmla="*/ 4155809 h 5445117"/>
              <a:gd name="connsiteX105" fmla="*/ 798688 w 4833822"/>
              <a:gd name="connsiteY105" fmla="*/ 4363672 h 5445117"/>
              <a:gd name="connsiteX106" fmla="*/ 780768 w 4833822"/>
              <a:gd name="connsiteY106" fmla="*/ 4987250 h 5445117"/>
              <a:gd name="connsiteX107" fmla="*/ 791519 w 4833822"/>
              <a:gd name="connsiteY107" fmla="*/ 4793726 h 5445117"/>
              <a:gd name="connsiteX108" fmla="*/ 709092 w 4833822"/>
              <a:gd name="connsiteY108" fmla="*/ 4431760 h 5445117"/>
              <a:gd name="connsiteX109" fmla="*/ 368634 w 4833822"/>
              <a:gd name="connsiteY109" fmla="*/ 4442511 h 5445117"/>
              <a:gd name="connsiteX110" fmla="*/ 332793 w 4833822"/>
              <a:gd name="connsiteY110" fmla="*/ 4467601 h 5445117"/>
              <a:gd name="connsiteX111" fmla="*/ 368634 w 4833822"/>
              <a:gd name="connsiteY111" fmla="*/ 4481934 h 5445117"/>
              <a:gd name="connsiteX112" fmla="*/ 350714 w 4833822"/>
              <a:gd name="connsiteY112" fmla="*/ 4782974 h 5445117"/>
              <a:gd name="connsiteX113" fmla="*/ 447479 w 4833822"/>
              <a:gd name="connsiteY113" fmla="*/ 4847481 h 5445117"/>
              <a:gd name="connsiteX114" fmla="*/ 486896 w 4833822"/>
              <a:gd name="connsiteY114" fmla="*/ 4747134 h 5445117"/>
              <a:gd name="connsiteX115" fmla="*/ 468981 w 4833822"/>
              <a:gd name="connsiteY115" fmla="*/ 4628867 h 5445117"/>
              <a:gd name="connsiteX116" fmla="*/ 372216 w 4833822"/>
              <a:gd name="connsiteY116" fmla="*/ 4736383 h 5445117"/>
              <a:gd name="connsiteX117" fmla="*/ 382967 w 4833822"/>
              <a:gd name="connsiteY117" fmla="*/ 4585862 h 5445117"/>
              <a:gd name="connsiteX118" fmla="*/ 497647 w 4833822"/>
              <a:gd name="connsiteY118" fmla="*/ 4546440 h 5445117"/>
              <a:gd name="connsiteX119" fmla="*/ 569323 w 4833822"/>
              <a:gd name="connsiteY119" fmla="*/ 4661125 h 5445117"/>
              <a:gd name="connsiteX120" fmla="*/ 580074 w 4833822"/>
              <a:gd name="connsiteY120" fmla="*/ 4872565 h 5445117"/>
              <a:gd name="connsiteX121" fmla="*/ 612332 w 4833822"/>
              <a:gd name="connsiteY121" fmla="*/ 4628867 h 5445117"/>
              <a:gd name="connsiteX122" fmla="*/ 497647 w 4833822"/>
              <a:gd name="connsiteY122" fmla="*/ 4395920 h 5445117"/>
              <a:gd name="connsiteX123" fmla="*/ 730594 w 4833822"/>
              <a:gd name="connsiteY123" fmla="*/ 4800889 h 5445117"/>
              <a:gd name="connsiteX124" fmla="*/ 547826 w 4833822"/>
              <a:gd name="connsiteY124" fmla="*/ 4965748 h 5445117"/>
              <a:gd name="connsiteX125" fmla="*/ 834528 w 4833822"/>
              <a:gd name="connsiteY125" fmla="*/ 4998001 h 5445117"/>
              <a:gd name="connsiteX126" fmla="*/ 1533370 w 4833822"/>
              <a:gd name="connsiteY126" fmla="*/ 4481934 h 5445117"/>
              <a:gd name="connsiteX127" fmla="*/ 1633712 w 4833822"/>
              <a:gd name="connsiteY127" fmla="*/ 4349333 h 5445117"/>
              <a:gd name="connsiteX128" fmla="*/ 1142733 w 4833822"/>
              <a:gd name="connsiteY128" fmla="*/ 4664707 h 5445117"/>
              <a:gd name="connsiteX129" fmla="*/ 1031635 w 4833822"/>
              <a:gd name="connsiteY129" fmla="*/ 4693379 h 5445117"/>
              <a:gd name="connsiteX130" fmla="*/ 1096142 w 4833822"/>
              <a:gd name="connsiteY130" fmla="*/ 4593032 h 5445117"/>
              <a:gd name="connsiteX131" fmla="*/ 1587125 w 4833822"/>
              <a:gd name="connsiteY131" fmla="*/ 4155809 h 5445117"/>
              <a:gd name="connsiteX132" fmla="*/ 3072607 w 4833822"/>
              <a:gd name="connsiteY132" fmla="*/ 4146849 h 5445117"/>
              <a:gd name="connsiteX133" fmla="*/ 2988391 w 4833822"/>
              <a:gd name="connsiteY133" fmla="*/ 4180893 h 5445117"/>
              <a:gd name="connsiteX134" fmla="*/ 3038564 w 4833822"/>
              <a:gd name="connsiteY134" fmla="*/ 4291991 h 5445117"/>
              <a:gd name="connsiteX135" fmla="*/ 3407693 w 4833822"/>
              <a:gd name="connsiteY135" fmla="*/ 4707712 h 5445117"/>
              <a:gd name="connsiteX136" fmla="*/ 3576134 w 4833822"/>
              <a:gd name="connsiteY136" fmla="*/ 4747134 h 5445117"/>
              <a:gd name="connsiteX137" fmla="*/ 4002606 w 4833822"/>
              <a:gd name="connsiteY137" fmla="*/ 4851063 h 5445117"/>
              <a:gd name="connsiteX138" fmla="*/ 4124455 w 4833822"/>
              <a:gd name="connsiteY138" fmla="*/ 4933490 h 5445117"/>
              <a:gd name="connsiteX139" fmla="*/ 3586885 w 4833822"/>
              <a:gd name="connsiteY139" fmla="*/ 4385169 h 5445117"/>
              <a:gd name="connsiteX140" fmla="*/ 3339600 w 4833822"/>
              <a:gd name="connsiteY140" fmla="*/ 4241817 h 5445117"/>
              <a:gd name="connsiteX141" fmla="*/ 3551045 w 4833822"/>
              <a:gd name="connsiteY141" fmla="*/ 4417427 h 5445117"/>
              <a:gd name="connsiteX142" fmla="*/ 3658561 w 4833822"/>
              <a:gd name="connsiteY142" fmla="*/ 4600201 h 5445117"/>
              <a:gd name="connsiteX143" fmla="*/ 3536712 w 4833822"/>
              <a:gd name="connsiteY143" fmla="*/ 4524938 h 5445117"/>
              <a:gd name="connsiteX144" fmla="*/ 3167577 w 4833822"/>
              <a:gd name="connsiteY144" fmla="*/ 4188062 h 5445117"/>
              <a:gd name="connsiteX145" fmla="*/ 3072607 w 4833822"/>
              <a:gd name="connsiteY145" fmla="*/ 4146849 h 5445117"/>
              <a:gd name="connsiteX146" fmla="*/ 1497530 w 4833822"/>
              <a:gd name="connsiteY146" fmla="*/ 4059049 h 5445117"/>
              <a:gd name="connsiteX147" fmla="*/ 644585 w 4833822"/>
              <a:gd name="connsiteY147" fmla="*/ 4184480 h 5445117"/>
              <a:gd name="connsiteX148" fmla="*/ 404469 w 4833822"/>
              <a:gd name="connsiteY148" fmla="*/ 4259737 h 5445117"/>
              <a:gd name="connsiteX149" fmla="*/ 218113 w 4833822"/>
              <a:gd name="connsiteY149" fmla="*/ 4413840 h 5445117"/>
              <a:gd name="connsiteX150" fmla="*/ 347132 w 4833822"/>
              <a:gd name="connsiteY150" fmla="*/ 4933490 h 5445117"/>
              <a:gd name="connsiteX151" fmla="*/ 218113 w 4833822"/>
              <a:gd name="connsiteY151" fmla="*/ 4567942 h 5445117"/>
              <a:gd name="connsiteX152" fmla="*/ 289789 w 4833822"/>
              <a:gd name="connsiteY152" fmla="*/ 4460431 h 5445117"/>
              <a:gd name="connsiteX153" fmla="*/ 271869 w 4833822"/>
              <a:gd name="connsiteY153" fmla="*/ 4446098 h 5445117"/>
              <a:gd name="connsiteX154" fmla="*/ 304127 w 4833822"/>
              <a:gd name="connsiteY154" fmla="*/ 4352915 h 5445117"/>
              <a:gd name="connsiteX155" fmla="*/ 400887 w 4833822"/>
              <a:gd name="connsiteY155" fmla="*/ 4270489 h 5445117"/>
              <a:gd name="connsiteX156" fmla="*/ 404469 w 4833822"/>
              <a:gd name="connsiteY156" fmla="*/ 4263319 h 5445117"/>
              <a:gd name="connsiteX157" fmla="*/ 408056 w 4833822"/>
              <a:gd name="connsiteY157" fmla="*/ 4263319 h 5445117"/>
              <a:gd name="connsiteX158" fmla="*/ 569323 w 4833822"/>
              <a:gd name="connsiteY158" fmla="*/ 4220315 h 5445117"/>
              <a:gd name="connsiteX159" fmla="*/ 777186 w 4833822"/>
              <a:gd name="connsiteY159" fmla="*/ 4331413 h 5445117"/>
              <a:gd name="connsiteX160" fmla="*/ 1250249 w 4833822"/>
              <a:gd name="connsiteY160" fmla="*/ 4162972 h 5445117"/>
              <a:gd name="connsiteX161" fmla="*/ 1497530 w 4833822"/>
              <a:gd name="connsiteY161" fmla="*/ 4059049 h 5445117"/>
              <a:gd name="connsiteX162" fmla="*/ 3393360 w 4833822"/>
              <a:gd name="connsiteY162" fmla="*/ 4018279 h 5445117"/>
              <a:gd name="connsiteX163" fmla="*/ 3271511 w 4833822"/>
              <a:gd name="connsiteY163" fmla="*/ 4055462 h 5445117"/>
              <a:gd name="connsiteX164" fmla="*/ 3486538 w 4833822"/>
              <a:gd name="connsiteY164" fmla="*/ 4184480 h 5445117"/>
              <a:gd name="connsiteX165" fmla="*/ 4092197 w 4833822"/>
              <a:gd name="connsiteY165" fmla="*/ 4517774 h 5445117"/>
              <a:gd name="connsiteX166" fmla="*/ 3873588 w 4833822"/>
              <a:gd name="connsiteY166" fmla="*/ 4517774 h 5445117"/>
              <a:gd name="connsiteX167" fmla="*/ 4002606 w 4833822"/>
              <a:gd name="connsiteY167" fmla="*/ 4646787 h 5445117"/>
              <a:gd name="connsiteX168" fmla="*/ 4106535 w 4833822"/>
              <a:gd name="connsiteY168" fmla="*/ 4618116 h 5445117"/>
              <a:gd name="connsiteX169" fmla="*/ 4325144 w 4833822"/>
              <a:gd name="connsiteY169" fmla="*/ 4291991 h 5445117"/>
              <a:gd name="connsiteX170" fmla="*/ 4038441 w 4833822"/>
              <a:gd name="connsiteY170" fmla="*/ 4202400 h 5445117"/>
              <a:gd name="connsiteX171" fmla="*/ 3624178 w 4833822"/>
              <a:gd name="connsiteY171" fmla="*/ 4188788 h 5445117"/>
              <a:gd name="connsiteX172" fmla="*/ 3486739 w 4833822"/>
              <a:gd name="connsiteY172" fmla="*/ 4163009 h 5445117"/>
              <a:gd name="connsiteX173" fmla="*/ 3486739 w 4833822"/>
              <a:gd name="connsiteY173" fmla="*/ 4167004 h 5445117"/>
              <a:gd name="connsiteX174" fmla="*/ 3485394 w 4833822"/>
              <a:gd name="connsiteY174" fmla="*/ 4164315 h 5445117"/>
              <a:gd name="connsiteX175" fmla="*/ 3486706 w 4833822"/>
              <a:gd name="connsiteY175" fmla="*/ 4163003 h 5445117"/>
              <a:gd name="connsiteX176" fmla="*/ 3486538 w 4833822"/>
              <a:gd name="connsiteY176" fmla="*/ 4162972 h 5445117"/>
              <a:gd name="connsiteX177" fmla="*/ 3543876 w 4833822"/>
              <a:gd name="connsiteY177" fmla="*/ 4102048 h 5445117"/>
              <a:gd name="connsiteX178" fmla="*/ 4518674 w 4833822"/>
              <a:gd name="connsiteY178" fmla="*/ 4248986 h 5445117"/>
              <a:gd name="connsiteX179" fmla="*/ 4328731 w 4833822"/>
              <a:gd name="connsiteY179" fmla="*/ 4446098 h 5445117"/>
              <a:gd name="connsiteX180" fmla="*/ 4457745 w 4833822"/>
              <a:gd name="connsiteY180" fmla="*/ 4374417 h 5445117"/>
              <a:gd name="connsiteX181" fmla="*/ 4579599 w 4833822"/>
              <a:gd name="connsiteY181" fmla="*/ 4367254 h 5445117"/>
              <a:gd name="connsiteX182" fmla="*/ 4500754 w 4833822"/>
              <a:gd name="connsiteY182" fmla="*/ 4446098 h 5445117"/>
              <a:gd name="connsiteX183" fmla="*/ 4314393 w 4833822"/>
              <a:gd name="connsiteY183" fmla="*/ 4679046 h 5445117"/>
              <a:gd name="connsiteX184" fmla="*/ 4346651 w 4833822"/>
              <a:gd name="connsiteY184" fmla="*/ 4743552 h 5445117"/>
              <a:gd name="connsiteX185" fmla="*/ 4403989 w 4833822"/>
              <a:gd name="connsiteY185" fmla="*/ 4693379 h 5445117"/>
              <a:gd name="connsiteX186" fmla="*/ 4482833 w 4833822"/>
              <a:gd name="connsiteY186" fmla="*/ 4503436 h 5445117"/>
              <a:gd name="connsiteX187" fmla="*/ 4590350 w 4833822"/>
              <a:gd name="connsiteY187" fmla="*/ 4481934 h 5445117"/>
              <a:gd name="connsiteX188" fmla="*/ 4608265 w 4833822"/>
              <a:gd name="connsiteY188" fmla="*/ 4564360 h 5445117"/>
              <a:gd name="connsiteX189" fmla="*/ 4608265 w 4833822"/>
              <a:gd name="connsiteY189" fmla="*/ 4567942 h 5445117"/>
              <a:gd name="connsiteX190" fmla="*/ 4421909 w 4833822"/>
              <a:gd name="connsiteY190" fmla="*/ 4779387 h 5445117"/>
              <a:gd name="connsiteX191" fmla="*/ 4608265 w 4833822"/>
              <a:gd name="connsiteY191" fmla="*/ 4567942 h 5445117"/>
              <a:gd name="connsiteX192" fmla="*/ 4611852 w 4833822"/>
              <a:gd name="connsiteY192" fmla="*/ 4564360 h 5445117"/>
              <a:gd name="connsiteX193" fmla="*/ 4611852 w 4833822"/>
              <a:gd name="connsiteY193" fmla="*/ 4560778 h 5445117"/>
              <a:gd name="connsiteX194" fmla="*/ 4694279 w 4833822"/>
              <a:gd name="connsiteY194" fmla="*/ 4546440 h 5445117"/>
              <a:gd name="connsiteX195" fmla="*/ 4651275 w 4833822"/>
              <a:gd name="connsiteY195" fmla="*/ 4370836 h 5445117"/>
              <a:gd name="connsiteX196" fmla="*/ 4572429 w 4833822"/>
              <a:gd name="connsiteY196" fmla="*/ 4252568 h 5445117"/>
              <a:gd name="connsiteX197" fmla="*/ 4583181 w 4833822"/>
              <a:gd name="connsiteY197" fmla="*/ 4159391 h 5445117"/>
              <a:gd name="connsiteX198" fmla="*/ 4436247 w 4833822"/>
              <a:gd name="connsiteY198" fmla="*/ 4112804 h 5445117"/>
              <a:gd name="connsiteX199" fmla="*/ 3504459 w 4833822"/>
              <a:gd name="connsiteY199" fmla="*/ 4026790 h 5445117"/>
              <a:gd name="connsiteX200" fmla="*/ 3393360 w 4833822"/>
              <a:gd name="connsiteY200" fmla="*/ 4018279 h 5445117"/>
              <a:gd name="connsiteX201" fmla="*/ 655337 w 4833822"/>
              <a:gd name="connsiteY201" fmla="*/ 3887021 h 5445117"/>
              <a:gd name="connsiteX202" fmla="*/ 637416 w 4833822"/>
              <a:gd name="connsiteY202" fmla="*/ 3944364 h 5445117"/>
              <a:gd name="connsiteX203" fmla="*/ 863200 w 4833822"/>
              <a:gd name="connsiteY203" fmla="*/ 4048293 h 5445117"/>
              <a:gd name="connsiteX204" fmla="*/ 734181 w 4833822"/>
              <a:gd name="connsiteY204" fmla="*/ 3908528 h 5445117"/>
              <a:gd name="connsiteX205" fmla="*/ 655337 w 4833822"/>
              <a:gd name="connsiteY205" fmla="*/ 3887021 h 5445117"/>
              <a:gd name="connsiteX206" fmla="*/ 465399 w 4833822"/>
              <a:gd name="connsiteY206" fmla="*/ 3847604 h 5445117"/>
              <a:gd name="connsiteX207" fmla="*/ 465399 w 4833822"/>
              <a:gd name="connsiteY207" fmla="*/ 4048293 h 5445117"/>
              <a:gd name="connsiteX208" fmla="*/ 501234 w 4833822"/>
              <a:gd name="connsiteY208" fmla="*/ 4105635 h 5445117"/>
              <a:gd name="connsiteX209" fmla="*/ 554990 w 4833822"/>
              <a:gd name="connsiteY209" fmla="*/ 4051880 h 5445117"/>
              <a:gd name="connsiteX210" fmla="*/ 465399 w 4833822"/>
              <a:gd name="connsiteY210" fmla="*/ 3847604 h 5445117"/>
              <a:gd name="connsiteX211" fmla="*/ 4325169 w 4833822"/>
              <a:gd name="connsiteY211" fmla="*/ 3766707 h 5445117"/>
              <a:gd name="connsiteX212" fmla="*/ 3959602 w 4833822"/>
              <a:gd name="connsiteY212" fmla="*/ 3973035 h 5445117"/>
              <a:gd name="connsiteX213" fmla="*/ 4360985 w 4833822"/>
              <a:gd name="connsiteY213" fmla="*/ 3883439 h 5445117"/>
              <a:gd name="connsiteX214" fmla="*/ 4278558 w 4833822"/>
              <a:gd name="connsiteY214" fmla="*/ 3994537 h 5445117"/>
              <a:gd name="connsiteX215" fmla="*/ 4454163 w 4833822"/>
              <a:gd name="connsiteY215" fmla="*/ 3947946 h 5445117"/>
              <a:gd name="connsiteX216" fmla="*/ 4368153 w 4833822"/>
              <a:gd name="connsiteY216" fmla="*/ 3772341 h 5445117"/>
              <a:gd name="connsiteX217" fmla="*/ 4325169 w 4833822"/>
              <a:gd name="connsiteY217" fmla="*/ 3766707 h 5445117"/>
              <a:gd name="connsiteX218" fmla="*/ 4156709 w 4833822"/>
              <a:gd name="connsiteY218" fmla="*/ 3732919 h 5445117"/>
              <a:gd name="connsiteX219" fmla="*/ 3748157 w 4833822"/>
              <a:gd name="connsiteY219" fmla="*/ 3815345 h 5445117"/>
              <a:gd name="connsiteX220" fmla="*/ 3529543 w 4833822"/>
              <a:gd name="connsiteY220" fmla="*/ 3937194 h 5445117"/>
              <a:gd name="connsiteX221" fmla="*/ 3805494 w 4833822"/>
              <a:gd name="connsiteY221" fmla="*/ 3840435 h 5445117"/>
              <a:gd name="connsiteX222" fmla="*/ 4156709 w 4833822"/>
              <a:gd name="connsiteY222" fmla="*/ 3732919 h 5445117"/>
              <a:gd name="connsiteX223" fmla="*/ 399937 w 4833822"/>
              <a:gd name="connsiteY223" fmla="*/ 3689131 h 5445117"/>
              <a:gd name="connsiteX224" fmla="*/ 210944 w 4833822"/>
              <a:gd name="connsiteY224" fmla="*/ 3768759 h 5445117"/>
              <a:gd name="connsiteX225" fmla="*/ 124936 w 4833822"/>
              <a:gd name="connsiteY225" fmla="*/ 3912110 h 5445117"/>
              <a:gd name="connsiteX226" fmla="*/ 275451 w 4833822"/>
              <a:gd name="connsiteY226" fmla="*/ 3904941 h 5445117"/>
              <a:gd name="connsiteX227" fmla="*/ 304127 w 4833822"/>
              <a:gd name="connsiteY227" fmla="*/ 3922861 h 5445117"/>
              <a:gd name="connsiteX228" fmla="*/ 271869 w 4833822"/>
              <a:gd name="connsiteY228" fmla="*/ 4159391 h 5445117"/>
              <a:gd name="connsiteX229" fmla="*/ 311291 w 4833822"/>
              <a:gd name="connsiteY229" fmla="*/ 4001706 h 5445117"/>
              <a:gd name="connsiteX230" fmla="*/ 243203 w 4833822"/>
              <a:gd name="connsiteY230" fmla="*/ 3793843 h 5445117"/>
              <a:gd name="connsiteX231" fmla="*/ 1214409 w 4833822"/>
              <a:gd name="connsiteY231" fmla="*/ 3772341 h 5445117"/>
              <a:gd name="connsiteX232" fmla="*/ 465399 w 4833822"/>
              <a:gd name="connsiteY232" fmla="*/ 3689914 h 5445117"/>
              <a:gd name="connsiteX233" fmla="*/ 399937 w 4833822"/>
              <a:gd name="connsiteY233" fmla="*/ 3689131 h 5445117"/>
              <a:gd name="connsiteX234" fmla="*/ 2524908 w 4833822"/>
              <a:gd name="connsiteY234" fmla="*/ 2554832 h 5445117"/>
              <a:gd name="connsiteX235" fmla="*/ 2732856 w 4833822"/>
              <a:gd name="connsiteY235" fmla="*/ 3196751 h 5445117"/>
              <a:gd name="connsiteX236" fmla="*/ 2775802 w 4833822"/>
              <a:gd name="connsiteY236" fmla="*/ 3266820 h 5445117"/>
              <a:gd name="connsiteX237" fmla="*/ 2823267 w 4833822"/>
              <a:gd name="connsiteY237" fmla="*/ 3189970 h 5445117"/>
              <a:gd name="connsiteX238" fmla="*/ 2879774 w 4833822"/>
              <a:gd name="connsiteY238" fmla="*/ 2979764 h 5445117"/>
              <a:gd name="connsiteX239" fmla="*/ 2920458 w 4833822"/>
              <a:gd name="connsiteY239" fmla="*/ 3513189 h 5445117"/>
              <a:gd name="connsiteX240" fmla="*/ 3132925 w 4833822"/>
              <a:gd name="connsiteY240" fmla="*/ 3454422 h 5445117"/>
              <a:gd name="connsiteX241" fmla="*/ 2879774 w 4833822"/>
              <a:gd name="connsiteY241" fmla="*/ 3829630 h 5445117"/>
              <a:gd name="connsiteX242" fmla="*/ 2131619 w 4833822"/>
              <a:gd name="connsiteY242" fmla="*/ 3777644 h 5445117"/>
              <a:gd name="connsiteX243" fmla="*/ 1894289 w 4833822"/>
              <a:gd name="connsiteY243" fmla="*/ 3427300 h 5445117"/>
              <a:gd name="connsiteX244" fmla="*/ 2075111 w 4833822"/>
              <a:gd name="connsiteY244" fmla="*/ 3515451 h 5445117"/>
              <a:gd name="connsiteX245" fmla="*/ 2086414 w 4833822"/>
              <a:gd name="connsiteY245" fmla="*/ 3000106 h 5445117"/>
              <a:gd name="connsiteX246" fmla="*/ 2163263 w 4833822"/>
              <a:gd name="connsiteY246" fmla="*/ 3144765 h 5445117"/>
              <a:gd name="connsiteX247" fmla="*/ 2224289 w 4833822"/>
              <a:gd name="connsiteY247" fmla="*/ 3189970 h 5445117"/>
              <a:gd name="connsiteX248" fmla="*/ 2242372 w 4833822"/>
              <a:gd name="connsiteY248" fmla="*/ 3126682 h 5445117"/>
              <a:gd name="connsiteX249" fmla="*/ 2524908 w 4833822"/>
              <a:gd name="connsiteY249" fmla="*/ 2554832 h 5445117"/>
              <a:gd name="connsiteX250" fmla="*/ 2540406 w 4833822"/>
              <a:gd name="connsiteY250" fmla="*/ 1747491 h 5445117"/>
              <a:gd name="connsiteX251" fmla="*/ 2092432 w 4833822"/>
              <a:gd name="connsiteY251" fmla="*/ 2654188 h 5445117"/>
              <a:gd name="connsiteX252" fmla="*/ 2063761 w 4833822"/>
              <a:gd name="connsiteY252" fmla="*/ 2754535 h 5445117"/>
              <a:gd name="connsiteX253" fmla="*/ 1967001 w 4833822"/>
              <a:gd name="connsiteY253" fmla="*/ 2682859 h 5445117"/>
              <a:gd name="connsiteX254" fmla="*/ 1845152 w 4833822"/>
              <a:gd name="connsiteY254" fmla="*/ 2453495 h 5445117"/>
              <a:gd name="connsiteX255" fmla="*/ 1827232 w 4833822"/>
              <a:gd name="connsiteY255" fmla="*/ 3270602 h 5445117"/>
              <a:gd name="connsiteX256" fmla="*/ 1540529 w 4833822"/>
              <a:gd name="connsiteY256" fmla="*/ 3130833 h 5445117"/>
              <a:gd name="connsiteX257" fmla="*/ 1916828 w 4833822"/>
              <a:gd name="connsiteY257" fmla="*/ 3686322 h 5445117"/>
              <a:gd name="connsiteX258" fmla="*/ 3103066 w 4833822"/>
              <a:gd name="connsiteY258" fmla="*/ 3768749 h 5445117"/>
              <a:gd name="connsiteX259" fmla="*/ 3504448 w 4833822"/>
              <a:gd name="connsiteY259" fmla="*/ 3173837 h 5445117"/>
              <a:gd name="connsiteX260" fmla="*/ 3167572 w 4833822"/>
              <a:gd name="connsiteY260" fmla="*/ 3267015 h 5445117"/>
              <a:gd name="connsiteX261" fmla="*/ 3103066 w 4833822"/>
              <a:gd name="connsiteY261" fmla="*/ 2421241 h 5445117"/>
              <a:gd name="connsiteX262" fmla="*/ 3013470 w 4833822"/>
              <a:gd name="connsiteY262" fmla="*/ 2754535 h 5445117"/>
              <a:gd name="connsiteX263" fmla="*/ 2938212 w 4833822"/>
              <a:gd name="connsiteY263" fmla="*/ 2876384 h 5445117"/>
              <a:gd name="connsiteX264" fmla="*/ 2870119 w 4833822"/>
              <a:gd name="connsiteY264" fmla="*/ 2765286 h 5445117"/>
              <a:gd name="connsiteX265" fmla="*/ 2540406 w 4833822"/>
              <a:gd name="connsiteY265" fmla="*/ 1747491 h 5445117"/>
              <a:gd name="connsiteX266" fmla="*/ 357884 w 4833822"/>
              <a:gd name="connsiteY266" fmla="*/ 1675820 h 5445117"/>
              <a:gd name="connsiteX267" fmla="*/ 422396 w 4833822"/>
              <a:gd name="connsiteY267" fmla="*/ 1758247 h 5445117"/>
              <a:gd name="connsiteX268" fmla="*/ 522738 w 4833822"/>
              <a:gd name="connsiteY268" fmla="*/ 2259978 h 5445117"/>
              <a:gd name="connsiteX269" fmla="*/ 490485 w 4833822"/>
              <a:gd name="connsiteY269" fmla="*/ 2399748 h 5445117"/>
              <a:gd name="connsiteX270" fmla="*/ 386555 w 4833822"/>
              <a:gd name="connsiteY270" fmla="*/ 2299401 h 5445117"/>
              <a:gd name="connsiteX271" fmla="*/ 286208 w 4833822"/>
              <a:gd name="connsiteY271" fmla="*/ 1758247 h 5445117"/>
              <a:gd name="connsiteX272" fmla="*/ 357884 w 4833822"/>
              <a:gd name="connsiteY272" fmla="*/ 1675820 h 5445117"/>
              <a:gd name="connsiteX273" fmla="*/ 4036204 w 4833822"/>
              <a:gd name="connsiteY273" fmla="*/ 258429 h 5445117"/>
              <a:gd name="connsiteX274" fmla="*/ 4110123 w 4833822"/>
              <a:gd name="connsiteY274" fmla="*/ 321144 h 5445117"/>
              <a:gd name="connsiteX275" fmla="*/ 4063531 w 4833822"/>
              <a:gd name="connsiteY275" fmla="*/ 1131088 h 5445117"/>
              <a:gd name="connsiteX276" fmla="*/ 3938100 w 4833822"/>
              <a:gd name="connsiteY276" fmla="*/ 819294 h 5445117"/>
              <a:gd name="connsiteX277" fmla="*/ 3970353 w 4833822"/>
              <a:gd name="connsiteY277" fmla="*/ 324731 h 5445117"/>
              <a:gd name="connsiteX278" fmla="*/ 4036204 w 4833822"/>
              <a:gd name="connsiteY278" fmla="*/ 258429 h 5445117"/>
              <a:gd name="connsiteX279" fmla="*/ 915320 w 4833822"/>
              <a:gd name="connsiteY279" fmla="*/ 0 h 5445117"/>
              <a:gd name="connsiteX280" fmla="*/ 1020430 w 4833822"/>
              <a:gd name="connsiteY280" fmla="*/ 680762 h 5445117"/>
              <a:gd name="connsiteX281" fmla="*/ 811383 w 4833822"/>
              <a:gd name="connsiteY281" fmla="*/ 641176 h 5445117"/>
              <a:gd name="connsiteX282" fmla="*/ 915320 w 4833822"/>
              <a:gd name="connsiteY282" fmla="*/ 0 h 5445117"/>
              <a:gd name="connsiteX283" fmla="*/ 2803508 w 4833822"/>
              <a:gd name="connsiteY283" fmla="*/ 13207 h 5445117"/>
              <a:gd name="connsiteX284" fmla="*/ 3047525 w 4833822"/>
              <a:gd name="connsiteY284" fmla="*/ 606745 h 5445117"/>
              <a:gd name="connsiteX285" fmla="*/ 3054443 w 4833822"/>
              <a:gd name="connsiteY285" fmla="*/ 1280547 h 5445117"/>
              <a:gd name="connsiteX286" fmla="*/ 3282263 w 4833822"/>
              <a:gd name="connsiteY286" fmla="*/ 421490 h 5445117"/>
              <a:gd name="connsiteX287" fmla="*/ 3257173 w 4833822"/>
              <a:gd name="connsiteY287" fmla="*/ 281721 h 5445117"/>
              <a:gd name="connsiteX288" fmla="*/ 3278681 w 4833822"/>
              <a:gd name="connsiteY288" fmla="*/ 192125 h 5445117"/>
              <a:gd name="connsiteX289" fmla="*/ 3361107 w 4833822"/>
              <a:gd name="connsiteY289" fmla="*/ 249468 h 5445117"/>
              <a:gd name="connsiteX290" fmla="*/ 3884339 w 4833822"/>
              <a:gd name="connsiteY290" fmla="*/ 1561138 h 5445117"/>
              <a:gd name="connsiteX291" fmla="*/ 3776823 w 4833822"/>
              <a:gd name="connsiteY291" fmla="*/ 2181133 h 5445117"/>
              <a:gd name="connsiteX292" fmla="*/ 4002606 w 4833822"/>
              <a:gd name="connsiteY292" fmla="*/ 1962524 h 5445117"/>
              <a:gd name="connsiteX293" fmla="*/ 4059943 w 4833822"/>
              <a:gd name="connsiteY293" fmla="*/ 1898013 h 5445117"/>
              <a:gd name="connsiteX294" fmla="*/ 4117286 w 4833822"/>
              <a:gd name="connsiteY294" fmla="*/ 1973275 h 5445117"/>
              <a:gd name="connsiteX295" fmla="*/ 4131625 w 4833822"/>
              <a:gd name="connsiteY295" fmla="*/ 2786797 h 5445117"/>
              <a:gd name="connsiteX296" fmla="*/ 3755321 w 4833822"/>
              <a:gd name="connsiteY296" fmla="*/ 3618239 h 5445117"/>
              <a:gd name="connsiteX297" fmla="*/ 3723067 w 4833822"/>
              <a:gd name="connsiteY297" fmla="*/ 3693496 h 5445117"/>
              <a:gd name="connsiteX298" fmla="*/ 4099366 w 4833822"/>
              <a:gd name="connsiteY298" fmla="*/ 3632572 h 5445117"/>
              <a:gd name="connsiteX299" fmla="*/ 4550927 w 4833822"/>
              <a:gd name="connsiteY299" fmla="*/ 3983786 h 5445117"/>
              <a:gd name="connsiteX300" fmla="*/ 4604683 w 4833822"/>
              <a:gd name="connsiteY300" fmla="*/ 4084133 h 5445117"/>
              <a:gd name="connsiteX301" fmla="*/ 4576011 w 4833822"/>
              <a:gd name="connsiteY301" fmla="*/ 4926326 h 5445117"/>
              <a:gd name="connsiteX302" fmla="*/ 4432660 w 4833822"/>
              <a:gd name="connsiteY302" fmla="*/ 4987250 h 5445117"/>
              <a:gd name="connsiteX303" fmla="*/ 3999019 w 4833822"/>
              <a:gd name="connsiteY303" fmla="*/ 5220197 h 5445117"/>
              <a:gd name="connsiteX304" fmla="*/ 3192667 w 4833822"/>
              <a:gd name="connsiteY304" fmla="*/ 5152104 h 5445117"/>
              <a:gd name="connsiteX305" fmla="*/ 2662265 w 4833822"/>
              <a:gd name="connsiteY305" fmla="*/ 4521356 h 5445117"/>
              <a:gd name="connsiteX306" fmla="*/ 2680186 w 4833822"/>
              <a:gd name="connsiteY306" fmla="*/ 4840312 h 5445117"/>
              <a:gd name="connsiteX307" fmla="*/ 2655096 w 4833822"/>
              <a:gd name="connsiteY307" fmla="*/ 5152104 h 5445117"/>
              <a:gd name="connsiteX308" fmla="*/ 2063771 w 4833822"/>
              <a:gd name="connsiteY308" fmla="*/ 5438806 h 5445117"/>
              <a:gd name="connsiteX309" fmla="*/ 1827242 w 4833822"/>
              <a:gd name="connsiteY309" fmla="*/ 5388633 h 5445117"/>
              <a:gd name="connsiteX310" fmla="*/ 1594295 w 4833822"/>
              <a:gd name="connsiteY310" fmla="*/ 4847481 h 5445117"/>
              <a:gd name="connsiteX311" fmla="*/ 1952673 w 4833822"/>
              <a:gd name="connsiteY311" fmla="*/ 4313493 h 5445117"/>
              <a:gd name="connsiteX312" fmla="*/ 2020761 w 4833822"/>
              <a:gd name="connsiteY312" fmla="*/ 4180893 h 5445117"/>
              <a:gd name="connsiteX313" fmla="*/ 1841575 w 4833822"/>
              <a:gd name="connsiteY313" fmla="*/ 4324244 h 5445117"/>
              <a:gd name="connsiteX314" fmla="*/ 884697 w 4833822"/>
              <a:gd name="connsiteY314" fmla="*/ 5069677 h 5445117"/>
              <a:gd name="connsiteX315" fmla="*/ 547826 w 4833822"/>
              <a:gd name="connsiteY315" fmla="*/ 5101930 h 5445117"/>
              <a:gd name="connsiteX316" fmla="*/ 357883 w 4833822"/>
              <a:gd name="connsiteY316" fmla="*/ 5044593 h 5445117"/>
              <a:gd name="connsiteX317" fmla="*/ 89095 w 4833822"/>
              <a:gd name="connsiteY317" fmla="*/ 4618116 h 5445117"/>
              <a:gd name="connsiteX318" fmla="*/ 46091 w 4833822"/>
              <a:gd name="connsiteY318" fmla="*/ 4266907 h 5445117"/>
              <a:gd name="connsiteX319" fmla="*/ 440310 w 4833822"/>
              <a:gd name="connsiteY319" fmla="*/ 3618239 h 5445117"/>
              <a:gd name="connsiteX320" fmla="*/ 1020884 w 4833822"/>
              <a:gd name="connsiteY320" fmla="*/ 3668412 h 5445117"/>
              <a:gd name="connsiteX321" fmla="*/ 798688 w 4833822"/>
              <a:gd name="connsiteY321" fmla="*/ 3496390 h 5445117"/>
              <a:gd name="connsiteX322" fmla="*/ 766435 w 4833822"/>
              <a:gd name="connsiteY322" fmla="*/ 3439047 h 5445117"/>
              <a:gd name="connsiteX323" fmla="*/ 838110 w 4833822"/>
              <a:gd name="connsiteY323" fmla="*/ 3417545 h 5445117"/>
              <a:gd name="connsiteX324" fmla="*/ 1060306 w 4833822"/>
              <a:gd name="connsiteY324" fmla="*/ 3510723 h 5445117"/>
              <a:gd name="connsiteX325" fmla="*/ 777186 w 4833822"/>
              <a:gd name="connsiteY325" fmla="*/ 3012575 h 5445117"/>
              <a:gd name="connsiteX326" fmla="*/ 723430 w 4833822"/>
              <a:gd name="connsiteY326" fmla="*/ 2478592 h 5445117"/>
              <a:gd name="connsiteX327" fmla="*/ 727012 w 4833822"/>
              <a:gd name="connsiteY327" fmla="*/ 1779751 h 5445117"/>
              <a:gd name="connsiteX328" fmla="*/ 762853 w 4833822"/>
              <a:gd name="connsiteY328" fmla="*/ 1647151 h 5445117"/>
              <a:gd name="connsiteX329" fmla="*/ 1017302 w 4833822"/>
              <a:gd name="connsiteY329" fmla="*/ 1948186 h 5445117"/>
              <a:gd name="connsiteX330" fmla="*/ 1139151 w 4833822"/>
              <a:gd name="connsiteY330" fmla="*/ 1987608 h 5445117"/>
              <a:gd name="connsiteX331" fmla="*/ 1110480 w 4833822"/>
              <a:gd name="connsiteY331" fmla="*/ 1876510 h 5445117"/>
              <a:gd name="connsiteX332" fmla="*/ 1135564 w 4833822"/>
              <a:gd name="connsiteY332" fmla="*/ 987732 h 5445117"/>
              <a:gd name="connsiteX333" fmla="*/ 1493942 w 4833822"/>
              <a:gd name="connsiteY333" fmla="*/ 328312 h 5445117"/>
              <a:gd name="connsiteX334" fmla="*/ 1547703 w 4833822"/>
              <a:gd name="connsiteY334" fmla="*/ 274557 h 5445117"/>
              <a:gd name="connsiteX335" fmla="*/ 1597877 w 4833822"/>
              <a:gd name="connsiteY335" fmla="*/ 367735 h 5445117"/>
              <a:gd name="connsiteX336" fmla="*/ 2070940 w 4833822"/>
              <a:gd name="connsiteY336" fmla="*/ 1141834 h 5445117"/>
              <a:gd name="connsiteX337" fmla="*/ 1926239 w 4833822"/>
              <a:gd name="connsiteY337" fmla="*/ 403007 h 5445117"/>
              <a:gd name="connsiteX338" fmla="*/ 2803508 w 4833822"/>
              <a:gd name="connsiteY338" fmla="*/ 13207 h 5445117"/>
              <a:gd name="connsiteX0" fmla="*/ 2144854 w 4833822"/>
              <a:gd name="connsiteY0" fmla="*/ 5071468 h 5445117"/>
              <a:gd name="connsiteX1" fmla="*/ 2053020 w 4833822"/>
              <a:gd name="connsiteY1" fmla="*/ 5080428 h 5445117"/>
              <a:gd name="connsiteX2" fmla="*/ 1959837 w 4833822"/>
              <a:gd name="connsiteY2" fmla="*/ 5155686 h 5445117"/>
              <a:gd name="connsiteX3" fmla="*/ 2045851 w 4833822"/>
              <a:gd name="connsiteY3" fmla="*/ 5273953 h 5445117"/>
              <a:gd name="connsiteX4" fmla="*/ 2042269 w 4833822"/>
              <a:gd name="connsiteY4" fmla="*/ 5177188 h 5445117"/>
              <a:gd name="connsiteX5" fmla="*/ 2106775 w 4833822"/>
              <a:gd name="connsiteY5" fmla="*/ 5112681 h 5445117"/>
              <a:gd name="connsiteX6" fmla="*/ 2128277 w 4833822"/>
              <a:gd name="connsiteY6" fmla="*/ 5184357 h 5445117"/>
              <a:gd name="connsiteX7" fmla="*/ 2164118 w 4833822"/>
              <a:gd name="connsiteY7" fmla="*/ 5234530 h 5445117"/>
              <a:gd name="connsiteX8" fmla="*/ 2232206 w 4833822"/>
              <a:gd name="connsiteY8" fmla="*/ 5198695 h 5445117"/>
              <a:gd name="connsiteX9" fmla="*/ 2228624 w 4833822"/>
              <a:gd name="connsiteY9" fmla="*/ 5105512 h 5445117"/>
              <a:gd name="connsiteX10" fmla="*/ 2144854 w 4833822"/>
              <a:gd name="connsiteY10" fmla="*/ 5071468 h 5445117"/>
              <a:gd name="connsiteX11" fmla="*/ 2508163 w 4833822"/>
              <a:gd name="connsiteY11" fmla="*/ 5041006 h 5445117"/>
              <a:gd name="connsiteX12" fmla="*/ 2407811 w 4833822"/>
              <a:gd name="connsiteY12" fmla="*/ 5349216 h 5445117"/>
              <a:gd name="connsiteX13" fmla="*/ 2508163 w 4833822"/>
              <a:gd name="connsiteY13" fmla="*/ 5041006 h 5445117"/>
              <a:gd name="connsiteX14" fmla="*/ 2215080 w 4833822"/>
              <a:gd name="connsiteY14" fmla="*/ 4956471 h 5445117"/>
              <a:gd name="connsiteX15" fmla="*/ 2171282 w 4833822"/>
              <a:gd name="connsiteY15" fmla="*/ 4962161 h 5445117"/>
              <a:gd name="connsiteX16" fmla="*/ 2350473 w 4833822"/>
              <a:gd name="connsiteY16" fmla="*/ 5241700 h 5445117"/>
              <a:gd name="connsiteX17" fmla="*/ 2393478 w 4833822"/>
              <a:gd name="connsiteY17" fmla="*/ 5058926 h 5445117"/>
              <a:gd name="connsiteX18" fmla="*/ 2252871 w 4833822"/>
              <a:gd name="connsiteY18" fmla="*/ 4957626 h 5445117"/>
              <a:gd name="connsiteX19" fmla="*/ 2215080 w 4833822"/>
              <a:gd name="connsiteY19" fmla="*/ 4956471 h 5445117"/>
              <a:gd name="connsiteX20" fmla="*/ 3767359 w 4833822"/>
              <a:gd name="connsiteY20" fmla="*/ 4837513 h 5445117"/>
              <a:gd name="connsiteX21" fmla="*/ 3913003 w 4833822"/>
              <a:gd name="connsiteY21" fmla="*/ 4919156 h 5445117"/>
              <a:gd name="connsiteX22" fmla="*/ 3930923 w 4833822"/>
              <a:gd name="connsiteY22" fmla="*/ 4944245 h 5445117"/>
              <a:gd name="connsiteX23" fmla="*/ 3923759 w 4833822"/>
              <a:gd name="connsiteY23" fmla="*/ 4969330 h 5445117"/>
              <a:gd name="connsiteX24" fmla="*/ 3672890 w 4833822"/>
              <a:gd name="connsiteY24" fmla="*/ 4951409 h 5445117"/>
              <a:gd name="connsiteX25" fmla="*/ 3672890 w 4833822"/>
              <a:gd name="connsiteY25" fmla="*/ 4883320 h 5445117"/>
              <a:gd name="connsiteX26" fmla="*/ 3708731 w 4833822"/>
              <a:gd name="connsiteY26" fmla="*/ 4858231 h 5445117"/>
              <a:gd name="connsiteX27" fmla="*/ 3767359 w 4833822"/>
              <a:gd name="connsiteY27" fmla="*/ 4837513 h 5445117"/>
              <a:gd name="connsiteX28" fmla="*/ 3779366 w 4833822"/>
              <a:gd name="connsiteY28" fmla="*/ 4797702 h 5445117"/>
              <a:gd name="connsiteX29" fmla="*/ 3637059 w 4833822"/>
              <a:gd name="connsiteY29" fmla="*/ 4822397 h 5445117"/>
              <a:gd name="connsiteX30" fmla="*/ 3497289 w 4833822"/>
              <a:gd name="connsiteY30" fmla="*/ 5005165 h 5445117"/>
              <a:gd name="connsiteX31" fmla="*/ 3615557 w 4833822"/>
              <a:gd name="connsiteY31" fmla="*/ 4947828 h 5445117"/>
              <a:gd name="connsiteX32" fmla="*/ 3852086 w 4833822"/>
              <a:gd name="connsiteY32" fmla="*/ 5105512 h 5445117"/>
              <a:gd name="connsiteX33" fmla="*/ 3952433 w 4833822"/>
              <a:gd name="connsiteY33" fmla="*/ 4933490 h 5445117"/>
              <a:gd name="connsiteX34" fmla="*/ 3945496 w 4833822"/>
              <a:gd name="connsiteY34" fmla="*/ 4916685 h 5445117"/>
              <a:gd name="connsiteX35" fmla="*/ 3938093 w 4833822"/>
              <a:gd name="connsiteY35" fmla="*/ 4916685 h 5445117"/>
              <a:gd name="connsiteX36" fmla="*/ 3927341 w 4833822"/>
              <a:gd name="connsiteY36" fmla="*/ 4916685 h 5445117"/>
              <a:gd name="connsiteX37" fmla="*/ 3909418 w 4833822"/>
              <a:gd name="connsiteY37" fmla="*/ 4911978 h 5445117"/>
              <a:gd name="connsiteX38" fmla="*/ 3920171 w 4833822"/>
              <a:gd name="connsiteY38" fmla="*/ 4911978 h 5445117"/>
              <a:gd name="connsiteX39" fmla="*/ 3945252 w 4833822"/>
              <a:gd name="connsiteY39" fmla="*/ 4916095 h 5445117"/>
              <a:gd name="connsiteX40" fmla="*/ 3928739 w 4833822"/>
              <a:gd name="connsiteY40" fmla="*/ 4876095 h 5445117"/>
              <a:gd name="connsiteX41" fmla="*/ 3822967 w 4833822"/>
              <a:gd name="connsiteY41" fmla="*/ 4799997 h 5445117"/>
              <a:gd name="connsiteX42" fmla="*/ 3779366 w 4833822"/>
              <a:gd name="connsiteY42" fmla="*/ 4797702 h 5445117"/>
              <a:gd name="connsiteX43" fmla="*/ 4196131 w 4833822"/>
              <a:gd name="connsiteY43" fmla="*/ 4653956 h 5445117"/>
              <a:gd name="connsiteX44" fmla="*/ 4235548 w 4833822"/>
              <a:gd name="connsiteY44" fmla="*/ 4883321 h 5445117"/>
              <a:gd name="connsiteX45" fmla="*/ 4454163 w 4833822"/>
              <a:gd name="connsiteY45" fmla="*/ 4886903 h 5445117"/>
              <a:gd name="connsiteX46" fmla="*/ 4196131 w 4833822"/>
              <a:gd name="connsiteY46" fmla="*/ 4653956 h 5445117"/>
              <a:gd name="connsiteX47" fmla="*/ 1174995 w 4833822"/>
              <a:gd name="connsiteY47" fmla="*/ 4338578 h 5445117"/>
              <a:gd name="connsiteX48" fmla="*/ 1250253 w 4833822"/>
              <a:gd name="connsiteY48" fmla="*/ 4385170 h 5445117"/>
              <a:gd name="connsiteX49" fmla="*/ 1035224 w 4833822"/>
              <a:gd name="connsiteY49" fmla="*/ 4496263 h 5445117"/>
              <a:gd name="connsiteX50" fmla="*/ 981463 w 4833822"/>
              <a:gd name="connsiteY50" fmla="*/ 4471179 h 5445117"/>
              <a:gd name="connsiteX51" fmla="*/ 1174995 w 4833822"/>
              <a:gd name="connsiteY51" fmla="*/ 4338578 h 5445117"/>
              <a:gd name="connsiteX52" fmla="*/ 3960412 w 4833822"/>
              <a:gd name="connsiteY52" fmla="*/ 4309303 h 5445117"/>
              <a:gd name="connsiteX53" fmla="*/ 4095776 w 4833822"/>
              <a:gd name="connsiteY53" fmla="*/ 4367248 h 5445117"/>
              <a:gd name="connsiteX54" fmla="*/ 4052767 w 4833822"/>
              <a:gd name="connsiteY54" fmla="*/ 4395918 h 5445117"/>
              <a:gd name="connsiteX55" fmla="*/ 3852081 w 4833822"/>
              <a:gd name="connsiteY55" fmla="*/ 4363667 h 5445117"/>
              <a:gd name="connsiteX56" fmla="*/ 3859245 w 4833822"/>
              <a:gd name="connsiteY56" fmla="*/ 4327828 h 5445117"/>
              <a:gd name="connsiteX57" fmla="*/ 3917370 w 4833822"/>
              <a:gd name="connsiteY57" fmla="*/ 4310303 h 5445117"/>
              <a:gd name="connsiteX58" fmla="*/ 3960412 w 4833822"/>
              <a:gd name="connsiteY58" fmla="*/ 4309303 h 5445117"/>
              <a:gd name="connsiteX59" fmla="*/ 2177948 w 4833822"/>
              <a:gd name="connsiteY59" fmla="*/ 4215053 h 5445117"/>
              <a:gd name="connsiteX60" fmla="*/ 2146198 w 4833822"/>
              <a:gd name="connsiteY60" fmla="*/ 4238235 h 5445117"/>
              <a:gd name="connsiteX61" fmla="*/ 1680303 w 4833822"/>
              <a:gd name="connsiteY61" fmla="*/ 4937077 h 5445117"/>
              <a:gd name="connsiteX62" fmla="*/ 1762730 w 4833822"/>
              <a:gd name="connsiteY62" fmla="*/ 5299037 h 5445117"/>
              <a:gd name="connsiteX63" fmla="*/ 1802152 w 4833822"/>
              <a:gd name="connsiteY63" fmla="*/ 5019504 h 5445117"/>
              <a:gd name="connsiteX64" fmla="*/ 2081691 w 4833822"/>
              <a:gd name="connsiteY64" fmla="*/ 4861814 h 5445117"/>
              <a:gd name="connsiteX65" fmla="*/ 1845157 w 4833822"/>
              <a:gd name="connsiteY65" fmla="*/ 4944241 h 5445117"/>
              <a:gd name="connsiteX66" fmla="*/ 1744810 w 4833822"/>
              <a:gd name="connsiteY66" fmla="*/ 4915575 h 5445117"/>
              <a:gd name="connsiteX67" fmla="*/ 2060189 w 4833822"/>
              <a:gd name="connsiteY67" fmla="*/ 4761472 h 5445117"/>
              <a:gd name="connsiteX68" fmla="*/ 2178451 w 4833822"/>
              <a:gd name="connsiteY68" fmla="*/ 4700542 h 5445117"/>
              <a:gd name="connsiteX69" fmla="*/ 2293136 w 4833822"/>
              <a:gd name="connsiteY69" fmla="*/ 4234653 h 5445117"/>
              <a:gd name="connsiteX70" fmla="*/ 1999259 w 4833822"/>
              <a:gd name="connsiteY70" fmla="*/ 4650374 h 5445117"/>
              <a:gd name="connsiteX71" fmla="*/ 2196371 w 4833822"/>
              <a:gd name="connsiteY71" fmla="*/ 4220315 h 5445117"/>
              <a:gd name="connsiteX72" fmla="*/ 2177948 w 4833822"/>
              <a:gd name="connsiteY72" fmla="*/ 4215053 h 5445117"/>
              <a:gd name="connsiteX73" fmla="*/ 2511745 w 4833822"/>
              <a:gd name="connsiteY73" fmla="*/ 4202400 h 5445117"/>
              <a:gd name="connsiteX74" fmla="*/ 2482010 w 4833822"/>
              <a:gd name="connsiteY74" fmla="*/ 4430696 h 5445117"/>
              <a:gd name="connsiteX75" fmla="*/ 2486655 w 4833822"/>
              <a:gd name="connsiteY75" fmla="*/ 4496261 h 5445117"/>
              <a:gd name="connsiteX76" fmla="*/ 2514429 w 4833822"/>
              <a:gd name="connsiteY76" fmla="*/ 4511940 h 5445117"/>
              <a:gd name="connsiteX77" fmla="*/ 2526077 w 4833822"/>
              <a:gd name="connsiteY77" fmla="*/ 4535686 h 5445117"/>
              <a:gd name="connsiteX78" fmla="*/ 2486655 w 4833822"/>
              <a:gd name="connsiteY78" fmla="*/ 4496264 h 5445117"/>
              <a:gd name="connsiteX79" fmla="*/ 2486655 w 4833822"/>
              <a:gd name="connsiteY79" fmla="*/ 4496267 h 5445117"/>
              <a:gd name="connsiteX80" fmla="*/ 2440069 w 4833822"/>
              <a:gd name="connsiteY80" fmla="*/ 4772223 h 5445117"/>
              <a:gd name="connsiteX81" fmla="*/ 2375563 w 4833822"/>
              <a:gd name="connsiteY81" fmla="*/ 4334995 h 5445117"/>
              <a:gd name="connsiteX82" fmla="*/ 2296718 w 4833822"/>
              <a:gd name="connsiteY82" fmla="*/ 4704130 h 5445117"/>
              <a:gd name="connsiteX83" fmla="*/ 2429318 w 4833822"/>
              <a:gd name="connsiteY83" fmla="*/ 4825979 h 5445117"/>
              <a:gd name="connsiteX84" fmla="*/ 2493825 w 4833822"/>
              <a:gd name="connsiteY84" fmla="*/ 4725632 h 5445117"/>
              <a:gd name="connsiteX85" fmla="*/ 2529665 w 4833822"/>
              <a:gd name="connsiteY85" fmla="*/ 4535689 h 5445117"/>
              <a:gd name="connsiteX86" fmla="*/ 2511745 w 4833822"/>
              <a:gd name="connsiteY86" fmla="*/ 4202400 h 5445117"/>
              <a:gd name="connsiteX87" fmla="*/ 2808528 w 4833822"/>
              <a:gd name="connsiteY87" fmla="*/ 4199934 h 5445117"/>
              <a:gd name="connsiteX88" fmla="*/ 2784115 w 4833822"/>
              <a:gd name="connsiteY88" fmla="*/ 4213151 h 5445117"/>
              <a:gd name="connsiteX89" fmla="*/ 2798448 w 4833822"/>
              <a:gd name="connsiteY89" fmla="*/ 4288409 h 5445117"/>
              <a:gd name="connsiteX90" fmla="*/ 2880875 w 4833822"/>
              <a:gd name="connsiteY90" fmla="*/ 4403089 h 5445117"/>
              <a:gd name="connsiteX91" fmla="*/ 3142493 w 4833822"/>
              <a:gd name="connsiteY91" fmla="*/ 4732801 h 5445117"/>
              <a:gd name="connsiteX92" fmla="*/ 2891625 w 4833822"/>
              <a:gd name="connsiteY92" fmla="*/ 4567942 h 5445117"/>
              <a:gd name="connsiteX93" fmla="*/ 2683768 w 4833822"/>
              <a:gd name="connsiteY93" fmla="*/ 4324244 h 5445117"/>
              <a:gd name="connsiteX94" fmla="*/ 2651515 w 4833822"/>
              <a:gd name="connsiteY94" fmla="*/ 4349333 h 5445117"/>
              <a:gd name="connsiteX95" fmla="*/ 2866541 w 4833822"/>
              <a:gd name="connsiteY95" fmla="*/ 4593032 h 5445117"/>
              <a:gd name="connsiteX96" fmla="*/ 3389773 w 4833822"/>
              <a:gd name="connsiteY96" fmla="*/ 5191526 h 5445117"/>
              <a:gd name="connsiteX97" fmla="*/ 3637059 w 4833822"/>
              <a:gd name="connsiteY97" fmla="*/ 5234530 h 5445117"/>
              <a:gd name="connsiteX98" fmla="*/ 3246422 w 4833822"/>
              <a:gd name="connsiteY98" fmla="*/ 4865401 h 5445117"/>
              <a:gd name="connsiteX99" fmla="*/ 3400524 w 4833822"/>
              <a:gd name="connsiteY99" fmla="*/ 4915575 h 5445117"/>
              <a:gd name="connsiteX100" fmla="*/ 3336018 w 4833822"/>
              <a:gd name="connsiteY100" fmla="*/ 4768636 h 5445117"/>
              <a:gd name="connsiteX101" fmla="*/ 3095901 w 4833822"/>
              <a:gd name="connsiteY101" fmla="*/ 4507023 h 5445117"/>
              <a:gd name="connsiteX102" fmla="*/ 2862954 w 4833822"/>
              <a:gd name="connsiteY102" fmla="*/ 4238235 h 5445117"/>
              <a:gd name="connsiteX103" fmla="*/ 2808528 w 4833822"/>
              <a:gd name="connsiteY103" fmla="*/ 4199934 h 5445117"/>
              <a:gd name="connsiteX104" fmla="*/ 1587125 w 4833822"/>
              <a:gd name="connsiteY104" fmla="*/ 4155809 h 5445117"/>
              <a:gd name="connsiteX105" fmla="*/ 798688 w 4833822"/>
              <a:gd name="connsiteY105" fmla="*/ 4363672 h 5445117"/>
              <a:gd name="connsiteX106" fmla="*/ 780768 w 4833822"/>
              <a:gd name="connsiteY106" fmla="*/ 4987250 h 5445117"/>
              <a:gd name="connsiteX107" fmla="*/ 791519 w 4833822"/>
              <a:gd name="connsiteY107" fmla="*/ 4793726 h 5445117"/>
              <a:gd name="connsiteX108" fmla="*/ 709092 w 4833822"/>
              <a:gd name="connsiteY108" fmla="*/ 4431760 h 5445117"/>
              <a:gd name="connsiteX109" fmla="*/ 368634 w 4833822"/>
              <a:gd name="connsiteY109" fmla="*/ 4442511 h 5445117"/>
              <a:gd name="connsiteX110" fmla="*/ 332793 w 4833822"/>
              <a:gd name="connsiteY110" fmla="*/ 4467601 h 5445117"/>
              <a:gd name="connsiteX111" fmla="*/ 368634 w 4833822"/>
              <a:gd name="connsiteY111" fmla="*/ 4481934 h 5445117"/>
              <a:gd name="connsiteX112" fmla="*/ 350714 w 4833822"/>
              <a:gd name="connsiteY112" fmla="*/ 4782974 h 5445117"/>
              <a:gd name="connsiteX113" fmla="*/ 447479 w 4833822"/>
              <a:gd name="connsiteY113" fmla="*/ 4847481 h 5445117"/>
              <a:gd name="connsiteX114" fmla="*/ 486896 w 4833822"/>
              <a:gd name="connsiteY114" fmla="*/ 4747134 h 5445117"/>
              <a:gd name="connsiteX115" fmla="*/ 468981 w 4833822"/>
              <a:gd name="connsiteY115" fmla="*/ 4628867 h 5445117"/>
              <a:gd name="connsiteX116" fmla="*/ 372216 w 4833822"/>
              <a:gd name="connsiteY116" fmla="*/ 4736383 h 5445117"/>
              <a:gd name="connsiteX117" fmla="*/ 382967 w 4833822"/>
              <a:gd name="connsiteY117" fmla="*/ 4585862 h 5445117"/>
              <a:gd name="connsiteX118" fmla="*/ 497647 w 4833822"/>
              <a:gd name="connsiteY118" fmla="*/ 4546440 h 5445117"/>
              <a:gd name="connsiteX119" fmla="*/ 569323 w 4833822"/>
              <a:gd name="connsiteY119" fmla="*/ 4661125 h 5445117"/>
              <a:gd name="connsiteX120" fmla="*/ 580074 w 4833822"/>
              <a:gd name="connsiteY120" fmla="*/ 4872565 h 5445117"/>
              <a:gd name="connsiteX121" fmla="*/ 612332 w 4833822"/>
              <a:gd name="connsiteY121" fmla="*/ 4628867 h 5445117"/>
              <a:gd name="connsiteX122" fmla="*/ 497647 w 4833822"/>
              <a:gd name="connsiteY122" fmla="*/ 4395920 h 5445117"/>
              <a:gd name="connsiteX123" fmla="*/ 730594 w 4833822"/>
              <a:gd name="connsiteY123" fmla="*/ 4800889 h 5445117"/>
              <a:gd name="connsiteX124" fmla="*/ 547826 w 4833822"/>
              <a:gd name="connsiteY124" fmla="*/ 4965748 h 5445117"/>
              <a:gd name="connsiteX125" fmla="*/ 834528 w 4833822"/>
              <a:gd name="connsiteY125" fmla="*/ 4998001 h 5445117"/>
              <a:gd name="connsiteX126" fmla="*/ 1533370 w 4833822"/>
              <a:gd name="connsiteY126" fmla="*/ 4481934 h 5445117"/>
              <a:gd name="connsiteX127" fmla="*/ 1633712 w 4833822"/>
              <a:gd name="connsiteY127" fmla="*/ 4349333 h 5445117"/>
              <a:gd name="connsiteX128" fmla="*/ 1142733 w 4833822"/>
              <a:gd name="connsiteY128" fmla="*/ 4664707 h 5445117"/>
              <a:gd name="connsiteX129" fmla="*/ 1031635 w 4833822"/>
              <a:gd name="connsiteY129" fmla="*/ 4693379 h 5445117"/>
              <a:gd name="connsiteX130" fmla="*/ 1096142 w 4833822"/>
              <a:gd name="connsiteY130" fmla="*/ 4593032 h 5445117"/>
              <a:gd name="connsiteX131" fmla="*/ 1587125 w 4833822"/>
              <a:gd name="connsiteY131" fmla="*/ 4155809 h 5445117"/>
              <a:gd name="connsiteX132" fmla="*/ 3072607 w 4833822"/>
              <a:gd name="connsiteY132" fmla="*/ 4146849 h 5445117"/>
              <a:gd name="connsiteX133" fmla="*/ 2988391 w 4833822"/>
              <a:gd name="connsiteY133" fmla="*/ 4180893 h 5445117"/>
              <a:gd name="connsiteX134" fmla="*/ 3038564 w 4833822"/>
              <a:gd name="connsiteY134" fmla="*/ 4291991 h 5445117"/>
              <a:gd name="connsiteX135" fmla="*/ 3407693 w 4833822"/>
              <a:gd name="connsiteY135" fmla="*/ 4707712 h 5445117"/>
              <a:gd name="connsiteX136" fmla="*/ 3576134 w 4833822"/>
              <a:gd name="connsiteY136" fmla="*/ 4747134 h 5445117"/>
              <a:gd name="connsiteX137" fmla="*/ 4002606 w 4833822"/>
              <a:gd name="connsiteY137" fmla="*/ 4851063 h 5445117"/>
              <a:gd name="connsiteX138" fmla="*/ 4124455 w 4833822"/>
              <a:gd name="connsiteY138" fmla="*/ 4933490 h 5445117"/>
              <a:gd name="connsiteX139" fmla="*/ 3586885 w 4833822"/>
              <a:gd name="connsiteY139" fmla="*/ 4385169 h 5445117"/>
              <a:gd name="connsiteX140" fmla="*/ 3339600 w 4833822"/>
              <a:gd name="connsiteY140" fmla="*/ 4241817 h 5445117"/>
              <a:gd name="connsiteX141" fmla="*/ 3551045 w 4833822"/>
              <a:gd name="connsiteY141" fmla="*/ 4417427 h 5445117"/>
              <a:gd name="connsiteX142" fmla="*/ 3658561 w 4833822"/>
              <a:gd name="connsiteY142" fmla="*/ 4600201 h 5445117"/>
              <a:gd name="connsiteX143" fmla="*/ 3536712 w 4833822"/>
              <a:gd name="connsiteY143" fmla="*/ 4524938 h 5445117"/>
              <a:gd name="connsiteX144" fmla="*/ 3167577 w 4833822"/>
              <a:gd name="connsiteY144" fmla="*/ 4188062 h 5445117"/>
              <a:gd name="connsiteX145" fmla="*/ 3072607 w 4833822"/>
              <a:gd name="connsiteY145" fmla="*/ 4146849 h 5445117"/>
              <a:gd name="connsiteX146" fmla="*/ 1497530 w 4833822"/>
              <a:gd name="connsiteY146" fmla="*/ 4059049 h 5445117"/>
              <a:gd name="connsiteX147" fmla="*/ 644585 w 4833822"/>
              <a:gd name="connsiteY147" fmla="*/ 4184480 h 5445117"/>
              <a:gd name="connsiteX148" fmla="*/ 404469 w 4833822"/>
              <a:gd name="connsiteY148" fmla="*/ 4259737 h 5445117"/>
              <a:gd name="connsiteX149" fmla="*/ 218113 w 4833822"/>
              <a:gd name="connsiteY149" fmla="*/ 4413840 h 5445117"/>
              <a:gd name="connsiteX150" fmla="*/ 347132 w 4833822"/>
              <a:gd name="connsiteY150" fmla="*/ 4933490 h 5445117"/>
              <a:gd name="connsiteX151" fmla="*/ 218113 w 4833822"/>
              <a:gd name="connsiteY151" fmla="*/ 4567942 h 5445117"/>
              <a:gd name="connsiteX152" fmla="*/ 289789 w 4833822"/>
              <a:gd name="connsiteY152" fmla="*/ 4460431 h 5445117"/>
              <a:gd name="connsiteX153" fmla="*/ 271869 w 4833822"/>
              <a:gd name="connsiteY153" fmla="*/ 4446098 h 5445117"/>
              <a:gd name="connsiteX154" fmla="*/ 304127 w 4833822"/>
              <a:gd name="connsiteY154" fmla="*/ 4352915 h 5445117"/>
              <a:gd name="connsiteX155" fmla="*/ 400887 w 4833822"/>
              <a:gd name="connsiteY155" fmla="*/ 4270489 h 5445117"/>
              <a:gd name="connsiteX156" fmla="*/ 404469 w 4833822"/>
              <a:gd name="connsiteY156" fmla="*/ 4263319 h 5445117"/>
              <a:gd name="connsiteX157" fmla="*/ 408056 w 4833822"/>
              <a:gd name="connsiteY157" fmla="*/ 4263319 h 5445117"/>
              <a:gd name="connsiteX158" fmla="*/ 569323 w 4833822"/>
              <a:gd name="connsiteY158" fmla="*/ 4220315 h 5445117"/>
              <a:gd name="connsiteX159" fmla="*/ 777186 w 4833822"/>
              <a:gd name="connsiteY159" fmla="*/ 4331413 h 5445117"/>
              <a:gd name="connsiteX160" fmla="*/ 1250249 w 4833822"/>
              <a:gd name="connsiteY160" fmla="*/ 4162972 h 5445117"/>
              <a:gd name="connsiteX161" fmla="*/ 1497530 w 4833822"/>
              <a:gd name="connsiteY161" fmla="*/ 4059049 h 5445117"/>
              <a:gd name="connsiteX162" fmla="*/ 3393360 w 4833822"/>
              <a:gd name="connsiteY162" fmla="*/ 4018279 h 5445117"/>
              <a:gd name="connsiteX163" fmla="*/ 3271511 w 4833822"/>
              <a:gd name="connsiteY163" fmla="*/ 4055462 h 5445117"/>
              <a:gd name="connsiteX164" fmla="*/ 3486538 w 4833822"/>
              <a:gd name="connsiteY164" fmla="*/ 4184480 h 5445117"/>
              <a:gd name="connsiteX165" fmla="*/ 4092197 w 4833822"/>
              <a:gd name="connsiteY165" fmla="*/ 4517774 h 5445117"/>
              <a:gd name="connsiteX166" fmla="*/ 3873588 w 4833822"/>
              <a:gd name="connsiteY166" fmla="*/ 4517774 h 5445117"/>
              <a:gd name="connsiteX167" fmla="*/ 4002606 w 4833822"/>
              <a:gd name="connsiteY167" fmla="*/ 4646787 h 5445117"/>
              <a:gd name="connsiteX168" fmla="*/ 4106535 w 4833822"/>
              <a:gd name="connsiteY168" fmla="*/ 4618116 h 5445117"/>
              <a:gd name="connsiteX169" fmla="*/ 4325144 w 4833822"/>
              <a:gd name="connsiteY169" fmla="*/ 4291991 h 5445117"/>
              <a:gd name="connsiteX170" fmla="*/ 4038441 w 4833822"/>
              <a:gd name="connsiteY170" fmla="*/ 4202400 h 5445117"/>
              <a:gd name="connsiteX171" fmla="*/ 3624178 w 4833822"/>
              <a:gd name="connsiteY171" fmla="*/ 4188788 h 5445117"/>
              <a:gd name="connsiteX172" fmla="*/ 3486739 w 4833822"/>
              <a:gd name="connsiteY172" fmla="*/ 4163009 h 5445117"/>
              <a:gd name="connsiteX173" fmla="*/ 3486739 w 4833822"/>
              <a:gd name="connsiteY173" fmla="*/ 4167004 h 5445117"/>
              <a:gd name="connsiteX174" fmla="*/ 3485394 w 4833822"/>
              <a:gd name="connsiteY174" fmla="*/ 4164315 h 5445117"/>
              <a:gd name="connsiteX175" fmla="*/ 3486706 w 4833822"/>
              <a:gd name="connsiteY175" fmla="*/ 4163003 h 5445117"/>
              <a:gd name="connsiteX176" fmla="*/ 3486538 w 4833822"/>
              <a:gd name="connsiteY176" fmla="*/ 4162972 h 5445117"/>
              <a:gd name="connsiteX177" fmla="*/ 3543876 w 4833822"/>
              <a:gd name="connsiteY177" fmla="*/ 4102048 h 5445117"/>
              <a:gd name="connsiteX178" fmla="*/ 4518674 w 4833822"/>
              <a:gd name="connsiteY178" fmla="*/ 4248986 h 5445117"/>
              <a:gd name="connsiteX179" fmla="*/ 4328731 w 4833822"/>
              <a:gd name="connsiteY179" fmla="*/ 4446098 h 5445117"/>
              <a:gd name="connsiteX180" fmla="*/ 4457745 w 4833822"/>
              <a:gd name="connsiteY180" fmla="*/ 4374417 h 5445117"/>
              <a:gd name="connsiteX181" fmla="*/ 4579599 w 4833822"/>
              <a:gd name="connsiteY181" fmla="*/ 4367254 h 5445117"/>
              <a:gd name="connsiteX182" fmla="*/ 4500754 w 4833822"/>
              <a:gd name="connsiteY182" fmla="*/ 4446098 h 5445117"/>
              <a:gd name="connsiteX183" fmla="*/ 4314393 w 4833822"/>
              <a:gd name="connsiteY183" fmla="*/ 4679046 h 5445117"/>
              <a:gd name="connsiteX184" fmla="*/ 4346651 w 4833822"/>
              <a:gd name="connsiteY184" fmla="*/ 4743552 h 5445117"/>
              <a:gd name="connsiteX185" fmla="*/ 4403989 w 4833822"/>
              <a:gd name="connsiteY185" fmla="*/ 4693379 h 5445117"/>
              <a:gd name="connsiteX186" fmla="*/ 4482833 w 4833822"/>
              <a:gd name="connsiteY186" fmla="*/ 4503436 h 5445117"/>
              <a:gd name="connsiteX187" fmla="*/ 4590350 w 4833822"/>
              <a:gd name="connsiteY187" fmla="*/ 4481934 h 5445117"/>
              <a:gd name="connsiteX188" fmla="*/ 4608265 w 4833822"/>
              <a:gd name="connsiteY188" fmla="*/ 4564360 h 5445117"/>
              <a:gd name="connsiteX189" fmla="*/ 4608265 w 4833822"/>
              <a:gd name="connsiteY189" fmla="*/ 4567942 h 5445117"/>
              <a:gd name="connsiteX190" fmla="*/ 4421909 w 4833822"/>
              <a:gd name="connsiteY190" fmla="*/ 4779387 h 5445117"/>
              <a:gd name="connsiteX191" fmla="*/ 4608265 w 4833822"/>
              <a:gd name="connsiteY191" fmla="*/ 4567942 h 5445117"/>
              <a:gd name="connsiteX192" fmla="*/ 4611852 w 4833822"/>
              <a:gd name="connsiteY192" fmla="*/ 4564360 h 5445117"/>
              <a:gd name="connsiteX193" fmla="*/ 4611852 w 4833822"/>
              <a:gd name="connsiteY193" fmla="*/ 4560778 h 5445117"/>
              <a:gd name="connsiteX194" fmla="*/ 4694279 w 4833822"/>
              <a:gd name="connsiteY194" fmla="*/ 4546440 h 5445117"/>
              <a:gd name="connsiteX195" fmla="*/ 4651275 w 4833822"/>
              <a:gd name="connsiteY195" fmla="*/ 4370836 h 5445117"/>
              <a:gd name="connsiteX196" fmla="*/ 4572429 w 4833822"/>
              <a:gd name="connsiteY196" fmla="*/ 4252568 h 5445117"/>
              <a:gd name="connsiteX197" fmla="*/ 4583181 w 4833822"/>
              <a:gd name="connsiteY197" fmla="*/ 4159391 h 5445117"/>
              <a:gd name="connsiteX198" fmla="*/ 4436247 w 4833822"/>
              <a:gd name="connsiteY198" fmla="*/ 4112804 h 5445117"/>
              <a:gd name="connsiteX199" fmla="*/ 3504459 w 4833822"/>
              <a:gd name="connsiteY199" fmla="*/ 4026790 h 5445117"/>
              <a:gd name="connsiteX200" fmla="*/ 3393360 w 4833822"/>
              <a:gd name="connsiteY200" fmla="*/ 4018279 h 5445117"/>
              <a:gd name="connsiteX201" fmla="*/ 655337 w 4833822"/>
              <a:gd name="connsiteY201" fmla="*/ 3887021 h 5445117"/>
              <a:gd name="connsiteX202" fmla="*/ 637416 w 4833822"/>
              <a:gd name="connsiteY202" fmla="*/ 3944364 h 5445117"/>
              <a:gd name="connsiteX203" fmla="*/ 863200 w 4833822"/>
              <a:gd name="connsiteY203" fmla="*/ 4048293 h 5445117"/>
              <a:gd name="connsiteX204" fmla="*/ 734181 w 4833822"/>
              <a:gd name="connsiteY204" fmla="*/ 3908528 h 5445117"/>
              <a:gd name="connsiteX205" fmla="*/ 655337 w 4833822"/>
              <a:gd name="connsiteY205" fmla="*/ 3887021 h 5445117"/>
              <a:gd name="connsiteX206" fmla="*/ 465399 w 4833822"/>
              <a:gd name="connsiteY206" fmla="*/ 3847604 h 5445117"/>
              <a:gd name="connsiteX207" fmla="*/ 465399 w 4833822"/>
              <a:gd name="connsiteY207" fmla="*/ 4048293 h 5445117"/>
              <a:gd name="connsiteX208" fmla="*/ 501234 w 4833822"/>
              <a:gd name="connsiteY208" fmla="*/ 4105635 h 5445117"/>
              <a:gd name="connsiteX209" fmla="*/ 554990 w 4833822"/>
              <a:gd name="connsiteY209" fmla="*/ 4051880 h 5445117"/>
              <a:gd name="connsiteX210" fmla="*/ 465399 w 4833822"/>
              <a:gd name="connsiteY210" fmla="*/ 3847604 h 5445117"/>
              <a:gd name="connsiteX211" fmla="*/ 4325169 w 4833822"/>
              <a:gd name="connsiteY211" fmla="*/ 3766707 h 5445117"/>
              <a:gd name="connsiteX212" fmla="*/ 3959602 w 4833822"/>
              <a:gd name="connsiteY212" fmla="*/ 3973035 h 5445117"/>
              <a:gd name="connsiteX213" fmla="*/ 4360985 w 4833822"/>
              <a:gd name="connsiteY213" fmla="*/ 3883439 h 5445117"/>
              <a:gd name="connsiteX214" fmla="*/ 4278558 w 4833822"/>
              <a:gd name="connsiteY214" fmla="*/ 3994537 h 5445117"/>
              <a:gd name="connsiteX215" fmla="*/ 4454163 w 4833822"/>
              <a:gd name="connsiteY215" fmla="*/ 3947946 h 5445117"/>
              <a:gd name="connsiteX216" fmla="*/ 4368153 w 4833822"/>
              <a:gd name="connsiteY216" fmla="*/ 3772341 h 5445117"/>
              <a:gd name="connsiteX217" fmla="*/ 4325169 w 4833822"/>
              <a:gd name="connsiteY217" fmla="*/ 3766707 h 5445117"/>
              <a:gd name="connsiteX218" fmla="*/ 4156709 w 4833822"/>
              <a:gd name="connsiteY218" fmla="*/ 3732919 h 5445117"/>
              <a:gd name="connsiteX219" fmla="*/ 3748157 w 4833822"/>
              <a:gd name="connsiteY219" fmla="*/ 3815345 h 5445117"/>
              <a:gd name="connsiteX220" fmla="*/ 3529543 w 4833822"/>
              <a:gd name="connsiteY220" fmla="*/ 3937194 h 5445117"/>
              <a:gd name="connsiteX221" fmla="*/ 3805494 w 4833822"/>
              <a:gd name="connsiteY221" fmla="*/ 3840435 h 5445117"/>
              <a:gd name="connsiteX222" fmla="*/ 4156709 w 4833822"/>
              <a:gd name="connsiteY222" fmla="*/ 3732919 h 5445117"/>
              <a:gd name="connsiteX223" fmla="*/ 399937 w 4833822"/>
              <a:gd name="connsiteY223" fmla="*/ 3689131 h 5445117"/>
              <a:gd name="connsiteX224" fmla="*/ 210944 w 4833822"/>
              <a:gd name="connsiteY224" fmla="*/ 3768759 h 5445117"/>
              <a:gd name="connsiteX225" fmla="*/ 124936 w 4833822"/>
              <a:gd name="connsiteY225" fmla="*/ 3912110 h 5445117"/>
              <a:gd name="connsiteX226" fmla="*/ 275451 w 4833822"/>
              <a:gd name="connsiteY226" fmla="*/ 3904941 h 5445117"/>
              <a:gd name="connsiteX227" fmla="*/ 304127 w 4833822"/>
              <a:gd name="connsiteY227" fmla="*/ 3922861 h 5445117"/>
              <a:gd name="connsiteX228" fmla="*/ 271869 w 4833822"/>
              <a:gd name="connsiteY228" fmla="*/ 4159391 h 5445117"/>
              <a:gd name="connsiteX229" fmla="*/ 311291 w 4833822"/>
              <a:gd name="connsiteY229" fmla="*/ 4001706 h 5445117"/>
              <a:gd name="connsiteX230" fmla="*/ 243203 w 4833822"/>
              <a:gd name="connsiteY230" fmla="*/ 3793843 h 5445117"/>
              <a:gd name="connsiteX231" fmla="*/ 1214409 w 4833822"/>
              <a:gd name="connsiteY231" fmla="*/ 3772341 h 5445117"/>
              <a:gd name="connsiteX232" fmla="*/ 465399 w 4833822"/>
              <a:gd name="connsiteY232" fmla="*/ 3689914 h 5445117"/>
              <a:gd name="connsiteX233" fmla="*/ 399937 w 4833822"/>
              <a:gd name="connsiteY233" fmla="*/ 3689131 h 5445117"/>
              <a:gd name="connsiteX234" fmla="*/ 2524908 w 4833822"/>
              <a:gd name="connsiteY234" fmla="*/ 2554832 h 5445117"/>
              <a:gd name="connsiteX235" fmla="*/ 2732856 w 4833822"/>
              <a:gd name="connsiteY235" fmla="*/ 3196751 h 5445117"/>
              <a:gd name="connsiteX236" fmla="*/ 2775802 w 4833822"/>
              <a:gd name="connsiteY236" fmla="*/ 3266820 h 5445117"/>
              <a:gd name="connsiteX237" fmla="*/ 2823267 w 4833822"/>
              <a:gd name="connsiteY237" fmla="*/ 3189970 h 5445117"/>
              <a:gd name="connsiteX238" fmla="*/ 2879774 w 4833822"/>
              <a:gd name="connsiteY238" fmla="*/ 2979764 h 5445117"/>
              <a:gd name="connsiteX239" fmla="*/ 2920458 w 4833822"/>
              <a:gd name="connsiteY239" fmla="*/ 3513189 h 5445117"/>
              <a:gd name="connsiteX240" fmla="*/ 3132925 w 4833822"/>
              <a:gd name="connsiteY240" fmla="*/ 3454422 h 5445117"/>
              <a:gd name="connsiteX241" fmla="*/ 2879774 w 4833822"/>
              <a:gd name="connsiteY241" fmla="*/ 3829630 h 5445117"/>
              <a:gd name="connsiteX242" fmla="*/ 2131619 w 4833822"/>
              <a:gd name="connsiteY242" fmla="*/ 3777644 h 5445117"/>
              <a:gd name="connsiteX243" fmla="*/ 1894289 w 4833822"/>
              <a:gd name="connsiteY243" fmla="*/ 3427300 h 5445117"/>
              <a:gd name="connsiteX244" fmla="*/ 2075111 w 4833822"/>
              <a:gd name="connsiteY244" fmla="*/ 3515451 h 5445117"/>
              <a:gd name="connsiteX245" fmla="*/ 2086414 w 4833822"/>
              <a:gd name="connsiteY245" fmla="*/ 3000106 h 5445117"/>
              <a:gd name="connsiteX246" fmla="*/ 2163263 w 4833822"/>
              <a:gd name="connsiteY246" fmla="*/ 3144765 h 5445117"/>
              <a:gd name="connsiteX247" fmla="*/ 2224289 w 4833822"/>
              <a:gd name="connsiteY247" fmla="*/ 3189970 h 5445117"/>
              <a:gd name="connsiteX248" fmla="*/ 2242372 w 4833822"/>
              <a:gd name="connsiteY248" fmla="*/ 3126682 h 5445117"/>
              <a:gd name="connsiteX249" fmla="*/ 2524908 w 4833822"/>
              <a:gd name="connsiteY249" fmla="*/ 2554832 h 5445117"/>
              <a:gd name="connsiteX250" fmla="*/ 2540406 w 4833822"/>
              <a:gd name="connsiteY250" fmla="*/ 1747491 h 5445117"/>
              <a:gd name="connsiteX251" fmla="*/ 2092432 w 4833822"/>
              <a:gd name="connsiteY251" fmla="*/ 2654188 h 5445117"/>
              <a:gd name="connsiteX252" fmla="*/ 2063761 w 4833822"/>
              <a:gd name="connsiteY252" fmla="*/ 2754535 h 5445117"/>
              <a:gd name="connsiteX253" fmla="*/ 1967001 w 4833822"/>
              <a:gd name="connsiteY253" fmla="*/ 2682859 h 5445117"/>
              <a:gd name="connsiteX254" fmla="*/ 1845152 w 4833822"/>
              <a:gd name="connsiteY254" fmla="*/ 2453495 h 5445117"/>
              <a:gd name="connsiteX255" fmla="*/ 1827232 w 4833822"/>
              <a:gd name="connsiteY255" fmla="*/ 3270602 h 5445117"/>
              <a:gd name="connsiteX256" fmla="*/ 1540529 w 4833822"/>
              <a:gd name="connsiteY256" fmla="*/ 3130833 h 5445117"/>
              <a:gd name="connsiteX257" fmla="*/ 1916828 w 4833822"/>
              <a:gd name="connsiteY257" fmla="*/ 3686322 h 5445117"/>
              <a:gd name="connsiteX258" fmla="*/ 3103066 w 4833822"/>
              <a:gd name="connsiteY258" fmla="*/ 3768749 h 5445117"/>
              <a:gd name="connsiteX259" fmla="*/ 3504448 w 4833822"/>
              <a:gd name="connsiteY259" fmla="*/ 3173837 h 5445117"/>
              <a:gd name="connsiteX260" fmla="*/ 3167572 w 4833822"/>
              <a:gd name="connsiteY260" fmla="*/ 3267015 h 5445117"/>
              <a:gd name="connsiteX261" fmla="*/ 3103066 w 4833822"/>
              <a:gd name="connsiteY261" fmla="*/ 2421241 h 5445117"/>
              <a:gd name="connsiteX262" fmla="*/ 3013470 w 4833822"/>
              <a:gd name="connsiteY262" fmla="*/ 2754535 h 5445117"/>
              <a:gd name="connsiteX263" fmla="*/ 2938212 w 4833822"/>
              <a:gd name="connsiteY263" fmla="*/ 2876384 h 5445117"/>
              <a:gd name="connsiteX264" fmla="*/ 2870119 w 4833822"/>
              <a:gd name="connsiteY264" fmla="*/ 2765286 h 5445117"/>
              <a:gd name="connsiteX265" fmla="*/ 2540406 w 4833822"/>
              <a:gd name="connsiteY265" fmla="*/ 1747491 h 5445117"/>
              <a:gd name="connsiteX266" fmla="*/ 357884 w 4833822"/>
              <a:gd name="connsiteY266" fmla="*/ 1675820 h 5445117"/>
              <a:gd name="connsiteX267" fmla="*/ 422396 w 4833822"/>
              <a:gd name="connsiteY267" fmla="*/ 1758247 h 5445117"/>
              <a:gd name="connsiteX268" fmla="*/ 522738 w 4833822"/>
              <a:gd name="connsiteY268" fmla="*/ 2259978 h 5445117"/>
              <a:gd name="connsiteX269" fmla="*/ 490485 w 4833822"/>
              <a:gd name="connsiteY269" fmla="*/ 2399748 h 5445117"/>
              <a:gd name="connsiteX270" fmla="*/ 386555 w 4833822"/>
              <a:gd name="connsiteY270" fmla="*/ 2299401 h 5445117"/>
              <a:gd name="connsiteX271" fmla="*/ 286208 w 4833822"/>
              <a:gd name="connsiteY271" fmla="*/ 1758247 h 5445117"/>
              <a:gd name="connsiteX272" fmla="*/ 357884 w 4833822"/>
              <a:gd name="connsiteY272" fmla="*/ 1675820 h 5445117"/>
              <a:gd name="connsiteX273" fmla="*/ 4036204 w 4833822"/>
              <a:gd name="connsiteY273" fmla="*/ 258429 h 5445117"/>
              <a:gd name="connsiteX274" fmla="*/ 4110123 w 4833822"/>
              <a:gd name="connsiteY274" fmla="*/ 321144 h 5445117"/>
              <a:gd name="connsiteX275" fmla="*/ 4063531 w 4833822"/>
              <a:gd name="connsiteY275" fmla="*/ 1131088 h 5445117"/>
              <a:gd name="connsiteX276" fmla="*/ 3938100 w 4833822"/>
              <a:gd name="connsiteY276" fmla="*/ 819294 h 5445117"/>
              <a:gd name="connsiteX277" fmla="*/ 3970353 w 4833822"/>
              <a:gd name="connsiteY277" fmla="*/ 324731 h 5445117"/>
              <a:gd name="connsiteX278" fmla="*/ 4036204 w 4833822"/>
              <a:gd name="connsiteY278" fmla="*/ 258429 h 5445117"/>
              <a:gd name="connsiteX279" fmla="*/ 915320 w 4833822"/>
              <a:gd name="connsiteY279" fmla="*/ 0 h 5445117"/>
              <a:gd name="connsiteX280" fmla="*/ 1020430 w 4833822"/>
              <a:gd name="connsiteY280" fmla="*/ 680762 h 5445117"/>
              <a:gd name="connsiteX281" fmla="*/ 811383 w 4833822"/>
              <a:gd name="connsiteY281" fmla="*/ 641176 h 5445117"/>
              <a:gd name="connsiteX282" fmla="*/ 915320 w 4833822"/>
              <a:gd name="connsiteY282" fmla="*/ 0 h 5445117"/>
              <a:gd name="connsiteX283" fmla="*/ 2803508 w 4833822"/>
              <a:gd name="connsiteY283" fmla="*/ 13207 h 5445117"/>
              <a:gd name="connsiteX284" fmla="*/ 3047525 w 4833822"/>
              <a:gd name="connsiteY284" fmla="*/ 606745 h 5445117"/>
              <a:gd name="connsiteX285" fmla="*/ 3054443 w 4833822"/>
              <a:gd name="connsiteY285" fmla="*/ 1280547 h 5445117"/>
              <a:gd name="connsiteX286" fmla="*/ 3282263 w 4833822"/>
              <a:gd name="connsiteY286" fmla="*/ 421490 h 5445117"/>
              <a:gd name="connsiteX287" fmla="*/ 3257173 w 4833822"/>
              <a:gd name="connsiteY287" fmla="*/ 281721 h 5445117"/>
              <a:gd name="connsiteX288" fmla="*/ 3278681 w 4833822"/>
              <a:gd name="connsiteY288" fmla="*/ 192125 h 5445117"/>
              <a:gd name="connsiteX289" fmla="*/ 3361107 w 4833822"/>
              <a:gd name="connsiteY289" fmla="*/ 249468 h 5445117"/>
              <a:gd name="connsiteX290" fmla="*/ 3884339 w 4833822"/>
              <a:gd name="connsiteY290" fmla="*/ 1561138 h 5445117"/>
              <a:gd name="connsiteX291" fmla="*/ 3776823 w 4833822"/>
              <a:gd name="connsiteY291" fmla="*/ 2181133 h 5445117"/>
              <a:gd name="connsiteX292" fmla="*/ 4002606 w 4833822"/>
              <a:gd name="connsiteY292" fmla="*/ 1962524 h 5445117"/>
              <a:gd name="connsiteX293" fmla="*/ 4059943 w 4833822"/>
              <a:gd name="connsiteY293" fmla="*/ 1898013 h 5445117"/>
              <a:gd name="connsiteX294" fmla="*/ 4117286 w 4833822"/>
              <a:gd name="connsiteY294" fmla="*/ 1973275 h 5445117"/>
              <a:gd name="connsiteX295" fmla="*/ 4131625 w 4833822"/>
              <a:gd name="connsiteY295" fmla="*/ 2786797 h 5445117"/>
              <a:gd name="connsiteX296" fmla="*/ 3755321 w 4833822"/>
              <a:gd name="connsiteY296" fmla="*/ 3618239 h 5445117"/>
              <a:gd name="connsiteX297" fmla="*/ 3723067 w 4833822"/>
              <a:gd name="connsiteY297" fmla="*/ 3693496 h 5445117"/>
              <a:gd name="connsiteX298" fmla="*/ 4099366 w 4833822"/>
              <a:gd name="connsiteY298" fmla="*/ 3632572 h 5445117"/>
              <a:gd name="connsiteX299" fmla="*/ 4550927 w 4833822"/>
              <a:gd name="connsiteY299" fmla="*/ 3983786 h 5445117"/>
              <a:gd name="connsiteX300" fmla="*/ 4604683 w 4833822"/>
              <a:gd name="connsiteY300" fmla="*/ 4084133 h 5445117"/>
              <a:gd name="connsiteX301" fmla="*/ 4576011 w 4833822"/>
              <a:gd name="connsiteY301" fmla="*/ 4926326 h 5445117"/>
              <a:gd name="connsiteX302" fmla="*/ 4432660 w 4833822"/>
              <a:gd name="connsiteY302" fmla="*/ 4987250 h 5445117"/>
              <a:gd name="connsiteX303" fmla="*/ 3999019 w 4833822"/>
              <a:gd name="connsiteY303" fmla="*/ 5220197 h 5445117"/>
              <a:gd name="connsiteX304" fmla="*/ 3192667 w 4833822"/>
              <a:gd name="connsiteY304" fmla="*/ 5152104 h 5445117"/>
              <a:gd name="connsiteX305" fmla="*/ 2662265 w 4833822"/>
              <a:gd name="connsiteY305" fmla="*/ 4521356 h 5445117"/>
              <a:gd name="connsiteX306" fmla="*/ 2680186 w 4833822"/>
              <a:gd name="connsiteY306" fmla="*/ 4840312 h 5445117"/>
              <a:gd name="connsiteX307" fmla="*/ 2655096 w 4833822"/>
              <a:gd name="connsiteY307" fmla="*/ 5152104 h 5445117"/>
              <a:gd name="connsiteX308" fmla="*/ 2063771 w 4833822"/>
              <a:gd name="connsiteY308" fmla="*/ 5438806 h 5445117"/>
              <a:gd name="connsiteX309" fmla="*/ 1827242 w 4833822"/>
              <a:gd name="connsiteY309" fmla="*/ 5388633 h 5445117"/>
              <a:gd name="connsiteX310" fmla="*/ 1594295 w 4833822"/>
              <a:gd name="connsiteY310" fmla="*/ 4847481 h 5445117"/>
              <a:gd name="connsiteX311" fmla="*/ 1952673 w 4833822"/>
              <a:gd name="connsiteY311" fmla="*/ 4313493 h 5445117"/>
              <a:gd name="connsiteX312" fmla="*/ 2020761 w 4833822"/>
              <a:gd name="connsiteY312" fmla="*/ 4180893 h 5445117"/>
              <a:gd name="connsiteX313" fmla="*/ 1841575 w 4833822"/>
              <a:gd name="connsiteY313" fmla="*/ 4324244 h 5445117"/>
              <a:gd name="connsiteX314" fmla="*/ 884697 w 4833822"/>
              <a:gd name="connsiteY314" fmla="*/ 5069677 h 5445117"/>
              <a:gd name="connsiteX315" fmla="*/ 547826 w 4833822"/>
              <a:gd name="connsiteY315" fmla="*/ 5101930 h 5445117"/>
              <a:gd name="connsiteX316" fmla="*/ 357883 w 4833822"/>
              <a:gd name="connsiteY316" fmla="*/ 5044593 h 5445117"/>
              <a:gd name="connsiteX317" fmla="*/ 89095 w 4833822"/>
              <a:gd name="connsiteY317" fmla="*/ 4618116 h 5445117"/>
              <a:gd name="connsiteX318" fmla="*/ 46091 w 4833822"/>
              <a:gd name="connsiteY318" fmla="*/ 4266907 h 5445117"/>
              <a:gd name="connsiteX319" fmla="*/ 440310 w 4833822"/>
              <a:gd name="connsiteY319" fmla="*/ 3618239 h 5445117"/>
              <a:gd name="connsiteX320" fmla="*/ 1020884 w 4833822"/>
              <a:gd name="connsiteY320" fmla="*/ 3668412 h 5445117"/>
              <a:gd name="connsiteX321" fmla="*/ 798688 w 4833822"/>
              <a:gd name="connsiteY321" fmla="*/ 3496390 h 5445117"/>
              <a:gd name="connsiteX322" fmla="*/ 766435 w 4833822"/>
              <a:gd name="connsiteY322" fmla="*/ 3439047 h 5445117"/>
              <a:gd name="connsiteX323" fmla="*/ 838110 w 4833822"/>
              <a:gd name="connsiteY323" fmla="*/ 3417545 h 5445117"/>
              <a:gd name="connsiteX324" fmla="*/ 1060306 w 4833822"/>
              <a:gd name="connsiteY324" fmla="*/ 3510723 h 5445117"/>
              <a:gd name="connsiteX325" fmla="*/ 777186 w 4833822"/>
              <a:gd name="connsiteY325" fmla="*/ 3012575 h 5445117"/>
              <a:gd name="connsiteX326" fmla="*/ 723430 w 4833822"/>
              <a:gd name="connsiteY326" fmla="*/ 2478592 h 5445117"/>
              <a:gd name="connsiteX327" fmla="*/ 727012 w 4833822"/>
              <a:gd name="connsiteY327" fmla="*/ 1779751 h 5445117"/>
              <a:gd name="connsiteX328" fmla="*/ 762853 w 4833822"/>
              <a:gd name="connsiteY328" fmla="*/ 1647151 h 5445117"/>
              <a:gd name="connsiteX329" fmla="*/ 1017302 w 4833822"/>
              <a:gd name="connsiteY329" fmla="*/ 1948186 h 5445117"/>
              <a:gd name="connsiteX330" fmla="*/ 1139151 w 4833822"/>
              <a:gd name="connsiteY330" fmla="*/ 1987608 h 5445117"/>
              <a:gd name="connsiteX331" fmla="*/ 1110480 w 4833822"/>
              <a:gd name="connsiteY331" fmla="*/ 1876510 h 5445117"/>
              <a:gd name="connsiteX332" fmla="*/ 1135564 w 4833822"/>
              <a:gd name="connsiteY332" fmla="*/ 987732 h 5445117"/>
              <a:gd name="connsiteX333" fmla="*/ 1493942 w 4833822"/>
              <a:gd name="connsiteY333" fmla="*/ 328312 h 5445117"/>
              <a:gd name="connsiteX334" fmla="*/ 1547703 w 4833822"/>
              <a:gd name="connsiteY334" fmla="*/ 274557 h 5445117"/>
              <a:gd name="connsiteX335" fmla="*/ 1597877 w 4833822"/>
              <a:gd name="connsiteY335" fmla="*/ 367735 h 5445117"/>
              <a:gd name="connsiteX336" fmla="*/ 2070940 w 4833822"/>
              <a:gd name="connsiteY336" fmla="*/ 1141834 h 5445117"/>
              <a:gd name="connsiteX337" fmla="*/ 2272613 w 4833822"/>
              <a:gd name="connsiteY337" fmla="*/ 403007 h 5445117"/>
              <a:gd name="connsiteX338" fmla="*/ 2803508 w 4833822"/>
              <a:gd name="connsiteY338" fmla="*/ 13207 h 5445117"/>
              <a:gd name="connsiteX0" fmla="*/ 2144854 w 4833822"/>
              <a:gd name="connsiteY0" fmla="*/ 5110592 h 5484241"/>
              <a:gd name="connsiteX1" fmla="*/ 2053020 w 4833822"/>
              <a:gd name="connsiteY1" fmla="*/ 5119552 h 5484241"/>
              <a:gd name="connsiteX2" fmla="*/ 1959837 w 4833822"/>
              <a:gd name="connsiteY2" fmla="*/ 5194810 h 5484241"/>
              <a:gd name="connsiteX3" fmla="*/ 2045851 w 4833822"/>
              <a:gd name="connsiteY3" fmla="*/ 5313077 h 5484241"/>
              <a:gd name="connsiteX4" fmla="*/ 2042269 w 4833822"/>
              <a:gd name="connsiteY4" fmla="*/ 5216312 h 5484241"/>
              <a:gd name="connsiteX5" fmla="*/ 2106775 w 4833822"/>
              <a:gd name="connsiteY5" fmla="*/ 5151805 h 5484241"/>
              <a:gd name="connsiteX6" fmla="*/ 2128277 w 4833822"/>
              <a:gd name="connsiteY6" fmla="*/ 5223481 h 5484241"/>
              <a:gd name="connsiteX7" fmla="*/ 2164118 w 4833822"/>
              <a:gd name="connsiteY7" fmla="*/ 5273654 h 5484241"/>
              <a:gd name="connsiteX8" fmla="*/ 2232206 w 4833822"/>
              <a:gd name="connsiteY8" fmla="*/ 5237819 h 5484241"/>
              <a:gd name="connsiteX9" fmla="*/ 2228624 w 4833822"/>
              <a:gd name="connsiteY9" fmla="*/ 5144636 h 5484241"/>
              <a:gd name="connsiteX10" fmla="*/ 2144854 w 4833822"/>
              <a:gd name="connsiteY10" fmla="*/ 5110592 h 5484241"/>
              <a:gd name="connsiteX11" fmla="*/ 2508163 w 4833822"/>
              <a:gd name="connsiteY11" fmla="*/ 5080130 h 5484241"/>
              <a:gd name="connsiteX12" fmla="*/ 2407811 w 4833822"/>
              <a:gd name="connsiteY12" fmla="*/ 5388340 h 5484241"/>
              <a:gd name="connsiteX13" fmla="*/ 2508163 w 4833822"/>
              <a:gd name="connsiteY13" fmla="*/ 5080130 h 5484241"/>
              <a:gd name="connsiteX14" fmla="*/ 2215080 w 4833822"/>
              <a:gd name="connsiteY14" fmla="*/ 4995595 h 5484241"/>
              <a:gd name="connsiteX15" fmla="*/ 2171282 w 4833822"/>
              <a:gd name="connsiteY15" fmla="*/ 5001285 h 5484241"/>
              <a:gd name="connsiteX16" fmla="*/ 2350473 w 4833822"/>
              <a:gd name="connsiteY16" fmla="*/ 5280824 h 5484241"/>
              <a:gd name="connsiteX17" fmla="*/ 2393478 w 4833822"/>
              <a:gd name="connsiteY17" fmla="*/ 5098050 h 5484241"/>
              <a:gd name="connsiteX18" fmla="*/ 2252871 w 4833822"/>
              <a:gd name="connsiteY18" fmla="*/ 4996750 h 5484241"/>
              <a:gd name="connsiteX19" fmla="*/ 2215080 w 4833822"/>
              <a:gd name="connsiteY19" fmla="*/ 4995595 h 5484241"/>
              <a:gd name="connsiteX20" fmla="*/ 3767359 w 4833822"/>
              <a:gd name="connsiteY20" fmla="*/ 4876637 h 5484241"/>
              <a:gd name="connsiteX21" fmla="*/ 3913003 w 4833822"/>
              <a:gd name="connsiteY21" fmla="*/ 4958280 h 5484241"/>
              <a:gd name="connsiteX22" fmla="*/ 3930923 w 4833822"/>
              <a:gd name="connsiteY22" fmla="*/ 4983369 h 5484241"/>
              <a:gd name="connsiteX23" fmla="*/ 3923759 w 4833822"/>
              <a:gd name="connsiteY23" fmla="*/ 5008454 h 5484241"/>
              <a:gd name="connsiteX24" fmla="*/ 3672890 w 4833822"/>
              <a:gd name="connsiteY24" fmla="*/ 4990533 h 5484241"/>
              <a:gd name="connsiteX25" fmla="*/ 3672890 w 4833822"/>
              <a:gd name="connsiteY25" fmla="*/ 4922444 h 5484241"/>
              <a:gd name="connsiteX26" fmla="*/ 3708731 w 4833822"/>
              <a:gd name="connsiteY26" fmla="*/ 4897355 h 5484241"/>
              <a:gd name="connsiteX27" fmla="*/ 3767359 w 4833822"/>
              <a:gd name="connsiteY27" fmla="*/ 4876637 h 5484241"/>
              <a:gd name="connsiteX28" fmla="*/ 3779366 w 4833822"/>
              <a:gd name="connsiteY28" fmla="*/ 4836826 h 5484241"/>
              <a:gd name="connsiteX29" fmla="*/ 3637059 w 4833822"/>
              <a:gd name="connsiteY29" fmla="*/ 4861521 h 5484241"/>
              <a:gd name="connsiteX30" fmla="*/ 3497289 w 4833822"/>
              <a:gd name="connsiteY30" fmla="*/ 5044289 h 5484241"/>
              <a:gd name="connsiteX31" fmla="*/ 3615557 w 4833822"/>
              <a:gd name="connsiteY31" fmla="*/ 4986952 h 5484241"/>
              <a:gd name="connsiteX32" fmla="*/ 3852086 w 4833822"/>
              <a:gd name="connsiteY32" fmla="*/ 5144636 h 5484241"/>
              <a:gd name="connsiteX33" fmla="*/ 3952433 w 4833822"/>
              <a:gd name="connsiteY33" fmla="*/ 4972614 h 5484241"/>
              <a:gd name="connsiteX34" fmla="*/ 3945496 w 4833822"/>
              <a:gd name="connsiteY34" fmla="*/ 4955809 h 5484241"/>
              <a:gd name="connsiteX35" fmla="*/ 3938093 w 4833822"/>
              <a:gd name="connsiteY35" fmla="*/ 4955809 h 5484241"/>
              <a:gd name="connsiteX36" fmla="*/ 3927341 w 4833822"/>
              <a:gd name="connsiteY36" fmla="*/ 4955809 h 5484241"/>
              <a:gd name="connsiteX37" fmla="*/ 3909418 w 4833822"/>
              <a:gd name="connsiteY37" fmla="*/ 4951102 h 5484241"/>
              <a:gd name="connsiteX38" fmla="*/ 3920171 w 4833822"/>
              <a:gd name="connsiteY38" fmla="*/ 4951102 h 5484241"/>
              <a:gd name="connsiteX39" fmla="*/ 3945252 w 4833822"/>
              <a:gd name="connsiteY39" fmla="*/ 4955219 h 5484241"/>
              <a:gd name="connsiteX40" fmla="*/ 3928739 w 4833822"/>
              <a:gd name="connsiteY40" fmla="*/ 4915219 h 5484241"/>
              <a:gd name="connsiteX41" fmla="*/ 3822967 w 4833822"/>
              <a:gd name="connsiteY41" fmla="*/ 4839121 h 5484241"/>
              <a:gd name="connsiteX42" fmla="*/ 3779366 w 4833822"/>
              <a:gd name="connsiteY42" fmla="*/ 4836826 h 5484241"/>
              <a:gd name="connsiteX43" fmla="*/ 4196131 w 4833822"/>
              <a:gd name="connsiteY43" fmla="*/ 4693080 h 5484241"/>
              <a:gd name="connsiteX44" fmla="*/ 4235548 w 4833822"/>
              <a:gd name="connsiteY44" fmla="*/ 4922445 h 5484241"/>
              <a:gd name="connsiteX45" fmla="*/ 4454163 w 4833822"/>
              <a:gd name="connsiteY45" fmla="*/ 4926027 h 5484241"/>
              <a:gd name="connsiteX46" fmla="*/ 4196131 w 4833822"/>
              <a:gd name="connsiteY46" fmla="*/ 4693080 h 5484241"/>
              <a:gd name="connsiteX47" fmla="*/ 1174995 w 4833822"/>
              <a:gd name="connsiteY47" fmla="*/ 4377702 h 5484241"/>
              <a:gd name="connsiteX48" fmla="*/ 1250253 w 4833822"/>
              <a:gd name="connsiteY48" fmla="*/ 4424294 h 5484241"/>
              <a:gd name="connsiteX49" fmla="*/ 1035224 w 4833822"/>
              <a:gd name="connsiteY49" fmla="*/ 4535387 h 5484241"/>
              <a:gd name="connsiteX50" fmla="*/ 981463 w 4833822"/>
              <a:gd name="connsiteY50" fmla="*/ 4510303 h 5484241"/>
              <a:gd name="connsiteX51" fmla="*/ 1174995 w 4833822"/>
              <a:gd name="connsiteY51" fmla="*/ 4377702 h 5484241"/>
              <a:gd name="connsiteX52" fmla="*/ 3960412 w 4833822"/>
              <a:gd name="connsiteY52" fmla="*/ 4348427 h 5484241"/>
              <a:gd name="connsiteX53" fmla="*/ 4095776 w 4833822"/>
              <a:gd name="connsiteY53" fmla="*/ 4406372 h 5484241"/>
              <a:gd name="connsiteX54" fmla="*/ 4052767 w 4833822"/>
              <a:gd name="connsiteY54" fmla="*/ 4435042 h 5484241"/>
              <a:gd name="connsiteX55" fmla="*/ 3852081 w 4833822"/>
              <a:gd name="connsiteY55" fmla="*/ 4402791 h 5484241"/>
              <a:gd name="connsiteX56" fmla="*/ 3859245 w 4833822"/>
              <a:gd name="connsiteY56" fmla="*/ 4366952 h 5484241"/>
              <a:gd name="connsiteX57" fmla="*/ 3917370 w 4833822"/>
              <a:gd name="connsiteY57" fmla="*/ 4349427 h 5484241"/>
              <a:gd name="connsiteX58" fmla="*/ 3960412 w 4833822"/>
              <a:gd name="connsiteY58" fmla="*/ 4348427 h 5484241"/>
              <a:gd name="connsiteX59" fmla="*/ 2177948 w 4833822"/>
              <a:gd name="connsiteY59" fmla="*/ 4254177 h 5484241"/>
              <a:gd name="connsiteX60" fmla="*/ 2146198 w 4833822"/>
              <a:gd name="connsiteY60" fmla="*/ 4277359 h 5484241"/>
              <a:gd name="connsiteX61" fmla="*/ 1680303 w 4833822"/>
              <a:gd name="connsiteY61" fmla="*/ 4976201 h 5484241"/>
              <a:gd name="connsiteX62" fmla="*/ 1762730 w 4833822"/>
              <a:gd name="connsiteY62" fmla="*/ 5338161 h 5484241"/>
              <a:gd name="connsiteX63" fmla="*/ 1802152 w 4833822"/>
              <a:gd name="connsiteY63" fmla="*/ 5058628 h 5484241"/>
              <a:gd name="connsiteX64" fmla="*/ 2081691 w 4833822"/>
              <a:gd name="connsiteY64" fmla="*/ 4900938 h 5484241"/>
              <a:gd name="connsiteX65" fmla="*/ 1845157 w 4833822"/>
              <a:gd name="connsiteY65" fmla="*/ 4983365 h 5484241"/>
              <a:gd name="connsiteX66" fmla="*/ 1744810 w 4833822"/>
              <a:gd name="connsiteY66" fmla="*/ 4954699 h 5484241"/>
              <a:gd name="connsiteX67" fmla="*/ 2060189 w 4833822"/>
              <a:gd name="connsiteY67" fmla="*/ 4800596 h 5484241"/>
              <a:gd name="connsiteX68" fmla="*/ 2178451 w 4833822"/>
              <a:gd name="connsiteY68" fmla="*/ 4739666 h 5484241"/>
              <a:gd name="connsiteX69" fmla="*/ 2293136 w 4833822"/>
              <a:gd name="connsiteY69" fmla="*/ 4273777 h 5484241"/>
              <a:gd name="connsiteX70" fmla="*/ 1999259 w 4833822"/>
              <a:gd name="connsiteY70" fmla="*/ 4689498 h 5484241"/>
              <a:gd name="connsiteX71" fmla="*/ 2196371 w 4833822"/>
              <a:gd name="connsiteY71" fmla="*/ 4259439 h 5484241"/>
              <a:gd name="connsiteX72" fmla="*/ 2177948 w 4833822"/>
              <a:gd name="connsiteY72" fmla="*/ 4254177 h 5484241"/>
              <a:gd name="connsiteX73" fmla="*/ 2511745 w 4833822"/>
              <a:gd name="connsiteY73" fmla="*/ 4241524 h 5484241"/>
              <a:gd name="connsiteX74" fmla="*/ 2482010 w 4833822"/>
              <a:gd name="connsiteY74" fmla="*/ 4469820 h 5484241"/>
              <a:gd name="connsiteX75" fmla="*/ 2486655 w 4833822"/>
              <a:gd name="connsiteY75" fmla="*/ 4535385 h 5484241"/>
              <a:gd name="connsiteX76" fmla="*/ 2514429 w 4833822"/>
              <a:gd name="connsiteY76" fmla="*/ 4551064 h 5484241"/>
              <a:gd name="connsiteX77" fmla="*/ 2526077 w 4833822"/>
              <a:gd name="connsiteY77" fmla="*/ 4574810 h 5484241"/>
              <a:gd name="connsiteX78" fmla="*/ 2486655 w 4833822"/>
              <a:gd name="connsiteY78" fmla="*/ 4535388 h 5484241"/>
              <a:gd name="connsiteX79" fmla="*/ 2486655 w 4833822"/>
              <a:gd name="connsiteY79" fmla="*/ 4535391 h 5484241"/>
              <a:gd name="connsiteX80" fmla="*/ 2440069 w 4833822"/>
              <a:gd name="connsiteY80" fmla="*/ 4811347 h 5484241"/>
              <a:gd name="connsiteX81" fmla="*/ 2375563 w 4833822"/>
              <a:gd name="connsiteY81" fmla="*/ 4374119 h 5484241"/>
              <a:gd name="connsiteX82" fmla="*/ 2296718 w 4833822"/>
              <a:gd name="connsiteY82" fmla="*/ 4743254 h 5484241"/>
              <a:gd name="connsiteX83" fmla="*/ 2429318 w 4833822"/>
              <a:gd name="connsiteY83" fmla="*/ 4865103 h 5484241"/>
              <a:gd name="connsiteX84" fmla="*/ 2493825 w 4833822"/>
              <a:gd name="connsiteY84" fmla="*/ 4764756 h 5484241"/>
              <a:gd name="connsiteX85" fmla="*/ 2529665 w 4833822"/>
              <a:gd name="connsiteY85" fmla="*/ 4574813 h 5484241"/>
              <a:gd name="connsiteX86" fmla="*/ 2511745 w 4833822"/>
              <a:gd name="connsiteY86" fmla="*/ 4241524 h 5484241"/>
              <a:gd name="connsiteX87" fmla="*/ 2808528 w 4833822"/>
              <a:gd name="connsiteY87" fmla="*/ 4239058 h 5484241"/>
              <a:gd name="connsiteX88" fmla="*/ 2784115 w 4833822"/>
              <a:gd name="connsiteY88" fmla="*/ 4252275 h 5484241"/>
              <a:gd name="connsiteX89" fmla="*/ 2798448 w 4833822"/>
              <a:gd name="connsiteY89" fmla="*/ 4327533 h 5484241"/>
              <a:gd name="connsiteX90" fmla="*/ 2880875 w 4833822"/>
              <a:gd name="connsiteY90" fmla="*/ 4442213 h 5484241"/>
              <a:gd name="connsiteX91" fmla="*/ 3142493 w 4833822"/>
              <a:gd name="connsiteY91" fmla="*/ 4771925 h 5484241"/>
              <a:gd name="connsiteX92" fmla="*/ 2891625 w 4833822"/>
              <a:gd name="connsiteY92" fmla="*/ 4607066 h 5484241"/>
              <a:gd name="connsiteX93" fmla="*/ 2683768 w 4833822"/>
              <a:gd name="connsiteY93" fmla="*/ 4363368 h 5484241"/>
              <a:gd name="connsiteX94" fmla="*/ 2651515 w 4833822"/>
              <a:gd name="connsiteY94" fmla="*/ 4388457 h 5484241"/>
              <a:gd name="connsiteX95" fmla="*/ 2866541 w 4833822"/>
              <a:gd name="connsiteY95" fmla="*/ 4632156 h 5484241"/>
              <a:gd name="connsiteX96" fmla="*/ 3389773 w 4833822"/>
              <a:gd name="connsiteY96" fmla="*/ 5230650 h 5484241"/>
              <a:gd name="connsiteX97" fmla="*/ 3637059 w 4833822"/>
              <a:gd name="connsiteY97" fmla="*/ 5273654 h 5484241"/>
              <a:gd name="connsiteX98" fmla="*/ 3246422 w 4833822"/>
              <a:gd name="connsiteY98" fmla="*/ 4904525 h 5484241"/>
              <a:gd name="connsiteX99" fmla="*/ 3400524 w 4833822"/>
              <a:gd name="connsiteY99" fmla="*/ 4954699 h 5484241"/>
              <a:gd name="connsiteX100" fmla="*/ 3336018 w 4833822"/>
              <a:gd name="connsiteY100" fmla="*/ 4807760 h 5484241"/>
              <a:gd name="connsiteX101" fmla="*/ 3095901 w 4833822"/>
              <a:gd name="connsiteY101" fmla="*/ 4546147 h 5484241"/>
              <a:gd name="connsiteX102" fmla="*/ 2862954 w 4833822"/>
              <a:gd name="connsiteY102" fmla="*/ 4277359 h 5484241"/>
              <a:gd name="connsiteX103" fmla="*/ 2808528 w 4833822"/>
              <a:gd name="connsiteY103" fmla="*/ 4239058 h 5484241"/>
              <a:gd name="connsiteX104" fmla="*/ 1587125 w 4833822"/>
              <a:gd name="connsiteY104" fmla="*/ 4194933 h 5484241"/>
              <a:gd name="connsiteX105" fmla="*/ 798688 w 4833822"/>
              <a:gd name="connsiteY105" fmla="*/ 4402796 h 5484241"/>
              <a:gd name="connsiteX106" fmla="*/ 780768 w 4833822"/>
              <a:gd name="connsiteY106" fmla="*/ 5026374 h 5484241"/>
              <a:gd name="connsiteX107" fmla="*/ 791519 w 4833822"/>
              <a:gd name="connsiteY107" fmla="*/ 4832850 h 5484241"/>
              <a:gd name="connsiteX108" fmla="*/ 709092 w 4833822"/>
              <a:gd name="connsiteY108" fmla="*/ 4470884 h 5484241"/>
              <a:gd name="connsiteX109" fmla="*/ 368634 w 4833822"/>
              <a:gd name="connsiteY109" fmla="*/ 4481635 h 5484241"/>
              <a:gd name="connsiteX110" fmla="*/ 332793 w 4833822"/>
              <a:gd name="connsiteY110" fmla="*/ 4506725 h 5484241"/>
              <a:gd name="connsiteX111" fmla="*/ 368634 w 4833822"/>
              <a:gd name="connsiteY111" fmla="*/ 4521058 h 5484241"/>
              <a:gd name="connsiteX112" fmla="*/ 350714 w 4833822"/>
              <a:gd name="connsiteY112" fmla="*/ 4822098 h 5484241"/>
              <a:gd name="connsiteX113" fmla="*/ 447479 w 4833822"/>
              <a:gd name="connsiteY113" fmla="*/ 4886605 h 5484241"/>
              <a:gd name="connsiteX114" fmla="*/ 486896 w 4833822"/>
              <a:gd name="connsiteY114" fmla="*/ 4786258 h 5484241"/>
              <a:gd name="connsiteX115" fmla="*/ 468981 w 4833822"/>
              <a:gd name="connsiteY115" fmla="*/ 4667991 h 5484241"/>
              <a:gd name="connsiteX116" fmla="*/ 372216 w 4833822"/>
              <a:gd name="connsiteY116" fmla="*/ 4775507 h 5484241"/>
              <a:gd name="connsiteX117" fmla="*/ 382967 w 4833822"/>
              <a:gd name="connsiteY117" fmla="*/ 4624986 h 5484241"/>
              <a:gd name="connsiteX118" fmla="*/ 497647 w 4833822"/>
              <a:gd name="connsiteY118" fmla="*/ 4585564 h 5484241"/>
              <a:gd name="connsiteX119" fmla="*/ 569323 w 4833822"/>
              <a:gd name="connsiteY119" fmla="*/ 4700249 h 5484241"/>
              <a:gd name="connsiteX120" fmla="*/ 580074 w 4833822"/>
              <a:gd name="connsiteY120" fmla="*/ 4911689 h 5484241"/>
              <a:gd name="connsiteX121" fmla="*/ 612332 w 4833822"/>
              <a:gd name="connsiteY121" fmla="*/ 4667991 h 5484241"/>
              <a:gd name="connsiteX122" fmla="*/ 497647 w 4833822"/>
              <a:gd name="connsiteY122" fmla="*/ 4435044 h 5484241"/>
              <a:gd name="connsiteX123" fmla="*/ 730594 w 4833822"/>
              <a:gd name="connsiteY123" fmla="*/ 4840013 h 5484241"/>
              <a:gd name="connsiteX124" fmla="*/ 547826 w 4833822"/>
              <a:gd name="connsiteY124" fmla="*/ 5004872 h 5484241"/>
              <a:gd name="connsiteX125" fmla="*/ 834528 w 4833822"/>
              <a:gd name="connsiteY125" fmla="*/ 5037125 h 5484241"/>
              <a:gd name="connsiteX126" fmla="*/ 1533370 w 4833822"/>
              <a:gd name="connsiteY126" fmla="*/ 4521058 h 5484241"/>
              <a:gd name="connsiteX127" fmla="*/ 1633712 w 4833822"/>
              <a:gd name="connsiteY127" fmla="*/ 4388457 h 5484241"/>
              <a:gd name="connsiteX128" fmla="*/ 1142733 w 4833822"/>
              <a:gd name="connsiteY128" fmla="*/ 4703831 h 5484241"/>
              <a:gd name="connsiteX129" fmla="*/ 1031635 w 4833822"/>
              <a:gd name="connsiteY129" fmla="*/ 4732503 h 5484241"/>
              <a:gd name="connsiteX130" fmla="*/ 1096142 w 4833822"/>
              <a:gd name="connsiteY130" fmla="*/ 4632156 h 5484241"/>
              <a:gd name="connsiteX131" fmla="*/ 1587125 w 4833822"/>
              <a:gd name="connsiteY131" fmla="*/ 4194933 h 5484241"/>
              <a:gd name="connsiteX132" fmla="*/ 3072607 w 4833822"/>
              <a:gd name="connsiteY132" fmla="*/ 4185973 h 5484241"/>
              <a:gd name="connsiteX133" fmla="*/ 2988391 w 4833822"/>
              <a:gd name="connsiteY133" fmla="*/ 4220017 h 5484241"/>
              <a:gd name="connsiteX134" fmla="*/ 3038564 w 4833822"/>
              <a:gd name="connsiteY134" fmla="*/ 4331115 h 5484241"/>
              <a:gd name="connsiteX135" fmla="*/ 3407693 w 4833822"/>
              <a:gd name="connsiteY135" fmla="*/ 4746836 h 5484241"/>
              <a:gd name="connsiteX136" fmla="*/ 3576134 w 4833822"/>
              <a:gd name="connsiteY136" fmla="*/ 4786258 h 5484241"/>
              <a:gd name="connsiteX137" fmla="*/ 4002606 w 4833822"/>
              <a:gd name="connsiteY137" fmla="*/ 4890187 h 5484241"/>
              <a:gd name="connsiteX138" fmla="*/ 4124455 w 4833822"/>
              <a:gd name="connsiteY138" fmla="*/ 4972614 h 5484241"/>
              <a:gd name="connsiteX139" fmla="*/ 3586885 w 4833822"/>
              <a:gd name="connsiteY139" fmla="*/ 4424293 h 5484241"/>
              <a:gd name="connsiteX140" fmla="*/ 3339600 w 4833822"/>
              <a:gd name="connsiteY140" fmla="*/ 4280941 h 5484241"/>
              <a:gd name="connsiteX141" fmla="*/ 3551045 w 4833822"/>
              <a:gd name="connsiteY141" fmla="*/ 4456551 h 5484241"/>
              <a:gd name="connsiteX142" fmla="*/ 3658561 w 4833822"/>
              <a:gd name="connsiteY142" fmla="*/ 4639325 h 5484241"/>
              <a:gd name="connsiteX143" fmla="*/ 3536712 w 4833822"/>
              <a:gd name="connsiteY143" fmla="*/ 4564062 h 5484241"/>
              <a:gd name="connsiteX144" fmla="*/ 3167577 w 4833822"/>
              <a:gd name="connsiteY144" fmla="*/ 4227186 h 5484241"/>
              <a:gd name="connsiteX145" fmla="*/ 3072607 w 4833822"/>
              <a:gd name="connsiteY145" fmla="*/ 4185973 h 5484241"/>
              <a:gd name="connsiteX146" fmla="*/ 1497530 w 4833822"/>
              <a:gd name="connsiteY146" fmla="*/ 4098173 h 5484241"/>
              <a:gd name="connsiteX147" fmla="*/ 644585 w 4833822"/>
              <a:gd name="connsiteY147" fmla="*/ 4223604 h 5484241"/>
              <a:gd name="connsiteX148" fmla="*/ 404469 w 4833822"/>
              <a:gd name="connsiteY148" fmla="*/ 4298861 h 5484241"/>
              <a:gd name="connsiteX149" fmla="*/ 218113 w 4833822"/>
              <a:gd name="connsiteY149" fmla="*/ 4452964 h 5484241"/>
              <a:gd name="connsiteX150" fmla="*/ 347132 w 4833822"/>
              <a:gd name="connsiteY150" fmla="*/ 4972614 h 5484241"/>
              <a:gd name="connsiteX151" fmla="*/ 218113 w 4833822"/>
              <a:gd name="connsiteY151" fmla="*/ 4607066 h 5484241"/>
              <a:gd name="connsiteX152" fmla="*/ 289789 w 4833822"/>
              <a:gd name="connsiteY152" fmla="*/ 4499555 h 5484241"/>
              <a:gd name="connsiteX153" fmla="*/ 271869 w 4833822"/>
              <a:gd name="connsiteY153" fmla="*/ 4485222 h 5484241"/>
              <a:gd name="connsiteX154" fmla="*/ 304127 w 4833822"/>
              <a:gd name="connsiteY154" fmla="*/ 4392039 h 5484241"/>
              <a:gd name="connsiteX155" fmla="*/ 400887 w 4833822"/>
              <a:gd name="connsiteY155" fmla="*/ 4309613 h 5484241"/>
              <a:gd name="connsiteX156" fmla="*/ 404469 w 4833822"/>
              <a:gd name="connsiteY156" fmla="*/ 4302443 h 5484241"/>
              <a:gd name="connsiteX157" fmla="*/ 408056 w 4833822"/>
              <a:gd name="connsiteY157" fmla="*/ 4302443 h 5484241"/>
              <a:gd name="connsiteX158" fmla="*/ 569323 w 4833822"/>
              <a:gd name="connsiteY158" fmla="*/ 4259439 h 5484241"/>
              <a:gd name="connsiteX159" fmla="*/ 777186 w 4833822"/>
              <a:gd name="connsiteY159" fmla="*/ 4370537 h 5484241"/>
              <a:gd name="connsiteX160" fmla="*/ 1250249 w 4833822"/>
              <a:gd name="connsiteY160" fmla="*/ 4202096 h 5484241"/>
              <a:gd name="connsiteX161" fmla="*/ 1497530 w 4833822"/>
              <a:gd name="connsiteY161" fmla="*/ 4098173 h 5484241"/>
              <a:gd name="connsiteX162" fmla="*/ 3393360 w 4833822"/>
              <a:gd name="connsiteY162" fmla="*/ 4057403 h 5484241"/>
              <a:gd name="connsiteX163" fmla="*/ 3271511 w 4833822"/>
              <a:gd name="connsiteY163" fmla="*/ 4094586 h 5484241"/>
              <a:gd name="connsiteX164" fmla="*/ 3486538 w 4833822"/>
              <a:gd name="connsiteY164" fmla="*/ 4223604 h 5484241"/>
              <a:gd name="connsiteX165" fmla="*/ 4092197 w 4833822"/>
              <a:gd name="connsiteY165" fmla="*/ 4556898 h 5484241"/>
              <a:gd name="connsiteX166" fmla="*/ 3873588 w 4833822"/>
              <a:gd name="connsiteY166" fmla="*/ 4556898 h 5484241"/>
              <a:gd name="connsiteX167" fmla="*/ 4002606 w 4833822"/>
              <a:gd name="connsiteY167" fmla="*/ 4685911 h 5484241"/>
              <a:gd name="connsiteX168" fmla="*/ 4106535 w 4833822"/>
              <a:gd name="connsiteY168" fmla="*/ 4657240 h 5484241"/>
              <a:gd name="connsiteX169" fmla="*/ 4325144 w 4833822"/>
              <a:gd name="connsiteY169" fmla="*/ 4331115 h 5484241"/>
              <a:gd name="connsiteX170" fmla="*/ 4038441 w 4833822"/>
              <a:gd name="connsiteY170" fmla="*/ 4241524 h 5484241"/>
              <a:gd name="connsiteX171" fmla="*/ 3624178 w 4833822"/>
              <a:gd name="connsiteY171" fmla="*/ 4227912 h 5484241"/>
              <a:gd name="connsiteX172" fmla="*/ 3486739 w 4833822"/>
              <a:gd name="connsiteY172" fmla="*/ 4202133 h 5484241"/>
              <a:gd name="connsiteX173" fmla="*/ 3486739 w 4833822"/>
              <a:gd name="connsiteY173" fmla="*/ 4206128 h 5484241"/>
              <a:gd name="connsiteX174" fmla="*/ 3485394 w 4833822"/>
              <a:gd name="connsiteY174" fmla="*/ 4203439 h 5484241"/>
              <a:gd name="connsiteX175" fmla="*/ 3486706 w 4833822"/>
              <a:gd name="connsiteY175" fmla="*/ 4202127 h 5484241"/>
              <a:gd name="connsiteX176" fmla="*/ 3486538 w 4833822"/>
              <a:gd name="connsiteY176" fmla="*/ 4202096 h 5484241"/>
              <a:gd name="connsiteX177" fmla="*/ 3543876 w 4833822"/>
              <a:gd name="connsiteY177" fmla="*/ 4141172 h 5484241"/>
              <a:gd name="connsiteX178" fmla="*/ 4518674 w 4833822"/>
              <a:gd name="connsiteY178" fmla="*/ 4288110 h 5484241"/>
              <a:gd name="connsiteX179" fmla="*/ 4328731 w 4833822"/>
              <a:gd name="connsiteY179" fmla="*/ 4485222 h 5484241"/>
              <a:gd name="connsiteX180" fmla="*/ 4457745 w 4833822"/>
              <a:gd name="connsiteY180" fmla="*/ 4413541 h 5484241"/>
              <a:gd name="connsiteX181" fmla="*/ 4579599 w 4833822"/>
              <a:gd name="connsiteY181" fmla="*/ 4406378 h 5484241"/>
              <a:gd name="connsiteX182" fmla="*/ 4500754 w 4833822"/>
              <a:gd name="connsiteY182" fmla="*/ 4485222 h 5484241"/>
              <a:gd name="connsiteX183" fmla="*/ 4314393 w 4833822"/>
              <a:gd name="connsiteY183" fmla="*/ 4718170 h 5484241"/>
              <a:gd name="connsiteX184" fmla="*/ 4346651 w 4833822"/>
              <a:gd name="connsiteY184" fmla="*/ 4782676 h 5484241"/>
              <a:gd name="connsiteX185" fmla="*/ 4403989 w 4833822"/>
              <a:gd name="connsiteY185" fmla="*/ 4732503 h 5484241"/>
              <a:gd name="connsiteX186" fmla="*/ 4482833 w 4833822"/>
              <a:gd name="connsiteY186" fmla="*/ 4542560 h 5484241"/>
              <a:gd name="connsiteX187" fmla="*/ 4590350 w 4833822"/>
              <a:gd name="connsiteY187" fmla="*/ 4521058 h 5484241"/>
              <a:gd name="connsiteX188" fmla="*/ 4608265 w 4833822"/>
              <a:gd name="connsiteY188" fmla="*/ 4603484 h 5484241"/>
              <a:gd name="connsiteX189" fmla="*/ 4608265 w 4833822"/>
              <a:gd name="connsiteY189" fmla="*/ 4607066 h 5484241"/>
              <a:gd name="connsiteX190" fmla="*/ 4421909 w 4833822"/>
              <a:gd name="connsiteY190" fmla="*/ 4818511 h 5484241"/>
              <a:gd name="connsiteX191" fmla="*/ 4608265 w 4833822"/>
              <a:gd name="connsiteY191" fmla="*/ 4607066 h 5484241"/>
              <a:gd name="connsiteX192" fmla="*/ 4611852 w 4833822"/>
              <a:gd name="connsiteY192" fmla="*/ 4603484 h 5484241"/>
              <a:gd name="connsiteX193" fmla="*/ 4611852 w 4833822"/>
              <a:gd name="connsiteY193" fmla="*/ 4599902 h 5484241"/>
              <a:gd name="connsiteX194" fmla="*/ 4694279 w 4833822"/>
              <a:gd name="connsiteY194" fmla="*/ 4585564 h 5484241"/>
              <a:gd name="connsiteX195" fmla="*/ 4651275 w 4833822"/>
              <a:gd name="connsiteY195" fmla="*/ 4409960 h 5484241"/>
              <a:gd name="connsiteX196" fmla="*/ 4572429 w 4833822"/>
              <a:gd name="connsiteY196" fmla="*/ 4291692 h 5484241"/>
              <a:gd name="connsiteX197" fmla="*/ 4583181 w 4833822"/>
              <a:gd name="connsiteY197" fmla="*/ 4198515 h 5484241"/>
              <a:gd name="connsiteX198" fmla="*/ 4436247 w 4833822"/>
              <a:gd name="connsiteY198" fmla="*/ 4151928 h 5484241"/>
              <a:gd name="connsiteX199" fmla="*/ 3504459 w 4833822"/>
              <a:gd name="connsiteY199" fmla="*/ 4065914 h 5484241"/>
              <a:gd name="connsiteX200" fmla="*/ 3393360 w 4833822"/>
              <a:gd name="connsiteY200" fmla="*/ 4057403 h 5484241"/>
              <a:gd name="connsiteX201" fmla="*/ 655337 w 4833822"/>
              <a:gd name="connsiteY201" fmla="*/ 3926145 h 5484241"/>
              <a:gd name="connsiteX202" fmla="*/ 637416 w 4833822"/>
              <a:gd name="connsiteY202" fmla="*/ 3983488 h 5484241"/>
              <a:gd name="connsiteX203" fmla="*/ 863200 w 4833822"/>
              <a:gd name="connsiteY203" fmla="*/ 4087417 h 5484241"/>
              <a:gd name="connsiteX204" fmla="*/ 734181 w 4833822"/>
              <a:gd name="connsiteY204" fmla="*/ 3947652 h 5484241"/>
              <a:gd name="connsiteX205" fmla="*/ 655337 w 4833822"/>
              <a:gd name="connsiteY205" fmla="*/ 3926145 h 5484241"/>
              <a:gd name="connsiteX206" fmla="*/ 465399 w 4833822"/>
              <a:gd name="connsiteY206" fmla="*/ 3886728 h 5484241"/>
              <a:gd name="connsiteX207" fmla="*/ 465399 w 4833822"/>
              <a:gd name="connsiteY207" fmla="*/ 4087417 h 5484241"/>
              <a:gd name="connsiteX208" fmla="*/ 501234 w 4833822"/>
              <a:gd name="connsiteY208" fmla="*/ 4144759 h 5484241"/>
              <a:gd name="connsiteX209" fmla="*/ 554990 w 4833822"/>
              <a:gd name="connsiteY209" fmla="*/ 4091004 h 5484241"/>
              <a:gd name="connsiteX210" fmla="*/ 465399 w 4833822"/>
              <a:gd name="connsiteY210" fmla="*/ 3886728 h 5484241"/>
              <a:gd name="connsiteX211" fmla="*/ 4325169 w 4833822"/>
              <a:gd name="connsiteY211" fmla="*/ 3805831 h 5484241"/>
              <a:gd name="connsiteX212" fmla="*/ 3959602 w 4833822"/>
              <a:gd name="connsiteY212" fmla="*/ 4012159 h 5484241"/>
              <a:gd name="connsiteX213" fmla="*/ 4360985 w 4833822"/>
              <a:gd name="connsiteY213" fmla="*/ 3922563 h 5484241"/>
              <a:gd name="connsiteX214" fmla="*/ 4278558 w 4833822"/>
              <a:gd name="connsiteY214" fmla="*/ 4033661 h 5484241"/>
              <a:gd name="connsiteX215" fmla="*/ 4454163 w 4833822"/>
              <a:gd name="connsiteY215" fmla="*/ 3987070 h 5484241"/>
              <a:gd name="connsiteX216" fmla="*/ 4368153 w 4833822"/>
              <a:gd name="connsiteY216" fmla="*/ 3811465 h 5484241"/>
              <a:gd name="connsiteX217" fmla="*/ 4325169 w 4833822"/>
              <a:gd name="connsiteY217" fmla="*/ 3805831 h 5484241"/>
              <a:gd name="connsiteX218" fmla="*/ 4156709 w 4833822"/>
              <a:gd name="connsiteY218" fmla="*/ 3772043 h 5484241"/>
              <a:gd name="connsiteX219" fmla="*/ 3748157 w 4833822"/>
              <a:gd name="connsiteY219" fmla="*/ 3854469 h 5484241"/>
              <a:gd name="connsiteX220" fmla="*/ 3529543 w 4833822"/>
              <a:gd name="connsiteY220" fmla="*/ 3976318 h 5484241"/>
              <a:gd name="connsiteX221" fmla="*/ 3805494 w 4833822"/>
              <a:gd name="connsiteY221" fmla="*/ 3879559 h 5484241"/>
              <a:gd name="connsiteX222" fmla="*/ 4156709 w 4833822"/>
              <a:gd name="connsiteY222" fmla="*/ 3772043 h 5484241"/>
              <a:gd name="connsiteX223" fmla="*/ 399937 w 4833822"/>
              <a:gd name="connsiteY223" fmla="*/ 3728255 h 5484241"/>
              <a:gd name="connsiteX224" fmla="*/ 210944 w 4833822"/>
              <a:gd name="connsiteY224" fmla="*/ 3807883 h 5484241"/>
              <a:gd name="connsiteX225" fmla="*/ 124936 w 4833822"/>
              <a:gd name="connsiteY225" fmla="*/ 3951234 h 5484241"/>
              <a:gd name="connsiteX226" fmla="*/ 275451 w 4833822"/>
              <a:gd name="connsiteY226" fmla="*/ 3944065 h 5484241"/>
              <a:gd name="connsiteX227" fmla="*/ 304127 w 4833822"/>
              <a:gd name="connsiteY227" fmla="*/ 3961985 h 5484241"/>
              <a:gd name="connsiteX228" fmla="*/ 271869 w 4833822"/>
              <a:gd name="connsiteY228" fmla="*/ 4198515 h 5484241"/>
              <a:gd name="connsiteX229" fmla="*/ 311291 w 4833822"/>
              <a:gd name="connsiteY229" fmla="*/ 4040830 h 5484241"/>
              <a:gd name="connsiteX230" fmla="*/ 243203 w 4833822"/>
              <a:gd name="connsiteY230" fmla="*/ 3832967 h 5484241"/>
              <a:gd name="connsiteX231" fmla="*/ 1214409 w 4833822"/>
              <a:gd name="connsiteY231" fmla="*/ 3811465 h 5484241"/>
              <a:gd name="connsiteX232" fmla="*/ 465399 w 4833822"/>
              <a:gd name="connsiteY232" fmla="*/ 3729038 h 5484241"/>
              <a:gd name="connsiteX233" fmla="*/ 399937 w 4833822"/>
              <a:gd name="connsiteY233" fmla="*/ 3728255 h 5484241"/>
              <a:gd name="connsiteX234" fmla="*/ 2524908 w 4833822"/>
              <a:gd name="connsiteY234" fmla="*/ 2593956 h 5484241"/>
              <a:gd name="connsiteX235" fmla="*/ 2732856 w 4833822"/>
              <a:gd name="connsiteY235" fmla="*/ 3235875 h 5484241"/>
              <a:gd name="connsiteX236" fmla="*/ 2775802 w 4833822"/>
              <a:gd name="connsiteY236" fmla="*/ 3305944 h 5484241"/>
              <a:gd name="connsiteX237" fmla="*/ 2823267 w 4833822"/>
              <a:gd name="connsiteY237" fmla="*/ 3229094 h 5484241"/>
              <a:gd name="connsiteX238" fmla="*/ 2879774 w 4833822"/>
              <a:gd name="connsiteY238" fmla="*/ 3018888 h 5484241"/>
              <a:gd name="connsiteX239" fmla="*/ 2920458 w 4833822"/>
              <a:gd name="connsiteY239" fmla="*/ 3552313 h 5484241"/>
              <a:gd name="connsiteX240" fmla="*/ 3132925 w 4833822"/>
              <a:gd name="connsiteY240" fmla="*/ 3493546 h 5484241"/>
              <a:gd name="connsiteX241" fmla="*/ 2879774 w 4833822"/>
              <a:gd name="connsiteY241" fmla="*/ 3868754 h 5484241"/>
              <a:gd name="connsiteX242" fmla="*/ 2131619 w 4833822"/>
              <a:gd name="connsiteY242" fmla="*/ 3816768 h 5484241"/>
              <a:gd name="connsiteX243" fmla="*/ 1894289 w 4833822"/>
              <a:gd name="connsiteY243" fmla="*/ 3466424 h 5484241"/>
              <a:gd name="connsiteX244" fmla="*/ 2075111 w 4833822"/>
              <a:gd name="connsiteY244" fmla="*/ 3554575 h 5484241"/>
              <a:gd name="connsiteX245" fmla="*/ 2086414 w 4833822"/>
              <a:gd name="connsiteY245" fmla="*/ 3039230 h 5484241"/>
              <a:gd name="connsiteX246" fmla="*/ 2163263 w 4833822"/>
              <a:gd name="connsiteY246" fmla="*/ 3183889 h 5484241"/>
              <a:gd name="connsiteX247" fmla="*/ 2224289 w 4833822"/>
              <a:gd name="connsiteY247" fmla="*/ 3229094 h 5484241"/>
              <a:gd name="connsiteX248" fmla="*/ 2242372 w 4833822"/>
              <a:gd name="connsiteY248" fmla="*/ 3165806 h 5484241"/>
              <a:gd name="connsiteX249" fmla="*/ 2524908 w 4833822"/>
              <a:gd name="connsiteY249" fmla="*/ 2593956 h 5484241"/>
              <a:gd name="connsiteX250" fmla="*/ 2540406 w 4833822"/>
              <a:gd name="connsiteY250" fmla="*/ 1786615 h 5484241"/>
              <a:gd name="connsiteX251" fmla="*/ 2092432 w 4833822"/>
              <a:gd name="connsiteY251" fmla="*/ 2693312 h 5484241"/>
              <a:gd name="connsiteX252" fmla="*/ 2063761 w 4833822"/>
              <a:gd name="connsiteY252" fmla="*/ 2793659 h 5484241"/>
              <a:gd name="connsiteX253" fmla="*/ 1967001 w 4833822"/>
              <a:gd name="connsiteY253" fmla="*/ 2721983 h 5484241"/>
              <a:gd name="connsiteX254" fmla="*/ 1845152 w 4833822"/>
              <a:gd name="connsiteY254" fmla="*/ 2492619 h 5484241"/>
              <a:gd name="connsiteX255" fmla="*/ 1827232 w 4833822"/>
              <a:gd name="connsiteY255" fmla="*/ 3309726 h 5484241"/>
              <a:gd name="connsiteX256" fmla="*/ 1540529 w 4833822"/>
              <a:gd name="connsiteY256" fmla="*/ 3169957 h 5484241"/>
              <a:gd name="connsiteX257" fmla="*/ 1916828 w 4833822"/>
              <a:gd name="connsiteY257" fmla="*/ 3725446 h 5484241"/>
              <a:gd name="connsiteX258" fmla="*/ 3103066 w 4833822"/>
              <a:gd name="connsiteY258" fmla="*/ 3807873 h 5484241"/>
              <a:gd name="connsiteX259" fmla="*/ 3504448 w 4833822"/>
              <a:gd name="connsiteY259" fmla="*/ 3212961 h 5484241"/>
              <a:gd name="connsiteX260" fmla="*/ 3167572 w 4833822"/>
              <a:gd name="connsiteY260" fmla="*/ 3306139 h 5484241"/>
              <a:gd name="connsiteX261" fmla="*/ 3103066 w 4833822"/>
              <a:gd name="connsiteY261" fmla="*/ 2460365 h 5484241"/>
              <a:gd name="connsiteX262" fmla="*/ 3013470 w 4833822"/>
              <a:gd name="connsiteY262" fmla="*/ 2793659 h 5484241"/>
              <a:gd name="connsiteX263" fmla="*/ 2938212 w 4833822"/>
              <a:gd name="connsiteY263" fmla="*/ 2915508 h 5484241"/>
              <a:gd name="connsiteX264" fmla="*/ 2870119 w 4833822"/>
              <a:gd name="connsiteY264" fmla="*/ 2804410 h 5484241"/>
              <a:gd name="connsiteX265" fmla="*/ 2540406 w 4833822"/>
              <a:gd name="connsiteY265" fmla="*/ 1786615 h 5484241"/>
              <a:gd name="connsiteX266" fmla="*/ 357884 w 4833822"/>
              <a:gd name="connsiteY266" fmla="*/ 1714944 h 5484241"/>
              <a:gd name="connsiteX267" fmla="*/ 422396 w 4833822"/>
              <a:gd name="connsiteY267" fmla="*/ 1797371 h 5484241"/>
              <a:gd name="connsiteX268" fmla="*/ 522738 w 4833822"/>
              <a:gd name="connsiteY268" fmla="*/ 2299102 h 5484241"/>
              <a:gd name="connsiteX269" fmla="*/ 490485 w 4833822"/>
              <a:gd name="connsiteY269" fmla="*/ 2438872 h 5484241"/>
              <a:gd name="connsiteX270" fmla="*/ 386555 w 4833822"/>
              <a:gd name="connsiteY270" fmla="*/ 2338525 h 5484241"/>
              <a:gd name="connsiteX271" fmla="*/ 286208 w 4833822"/>
              <a:gd name="connsiteY271" fmla="*/ 1797371 h 5484241"/>
              <a:gd name="connsiteX272" fmla="*/ 357884 w 4833822"/>
              <a:gd name="connsiteY272" fmla="*/ 1714944 h 5484241"/>
              <a:gd name="connsiteX273" fmla="*/ 4036204 w 4833822"/>
              <a:gd name="connsiteY273" fmla="*/ 297553 h 5484241"/>
              <a:gd name="connsiteX274" fmla="*/ 4110123 w 4833822"/>
              <a:gd name="connsiteY274" fmla="*/ 360268 h 5484241"/>
              <a:gd name="connsiteX275" fmla="*/ 4063531 w 4833822"/>
              <a:gd name="connsiteY275" fmla="*/ 1170212 h 5484241"/>
              <a:gd name="connsiteX276" fmla="*/ 3938100 w 4833822"/>
              <a:gd name="connsiteY276" fmla="*/ 858418 h 5484241"/>
              <a:gd name="connsiteX277" fmla="*/ 3970353 w 4833822"/>
              <a:gd name="connsiteY277" fmla="*/ 363855 h 5484241"/>
              <a:gd name="connsiteX278" fmla="*/ 4036204 w 4833822"/>
              <a:gd name="connsiteY278" fmla="*/ 297553 h 5484241"/>
              <a:gd name="connsiteX279" fmla="*/ 915320 w 4833822"/>
              <a:gd name="connsiteY279" fmla="*/ 39124 h 5484241"/>
              <a:gd name="connsiteX280" fmla="*/ 1020430 w 4833822"/>
              <a:gd name="connsiteY280" fmla="*/ 719886 h 5484241"/>
              <a:gd name="connsiteX281" fmla="*/ 811383 w 4833822"/>
              <a:gd name="connsiteY281" fmla="*/ 680300 h 5484241"/>
              <a:gd name="connsiteX282" fmla="*/ 915320 w 4833822"/>
              <a:gd name="connsiteY282" fmla="*/ 39124 h 5484241"/>
              <a:gd name="connsiteX283" fmla="*/ 2447238 w 4833822"/>
              <a:gd name="connsiteY283" fmla="*/ 2849 h 5484241"/>
              <a:gd name="connsiteX284" fmla="*/ 3047525 w 4833822"/>
              <a:gd name="connsiteY284" fmla="*/ 645869 h 5484241"/>
              <a:gd name="connsiteX285" fmla="*/ 3054443 w 4833822"/>
              <a:gd name="connsiteY285" fmla="*/ 1319671 h 5484241"/>
              <a:gd name="connsiteX286" fmla="*/ 3282263 w 4833822"/>
              <a:gd name="connsiteY286" fmla="*/ 460614 h 5484241"/>
              <a:gd name="connsiteX287" fmla="*/ 3257173 w 4833822"/>
              <a:gd name="connsiteY287" fmla="*/ 320845 h 5484241"/>
              <a:gd name="connsiteX288" fmla="*/ 3278681 w 4833822"/>
              <a:gd name="connsiteY288" fmla="*/ 231249 h 5484241"/>
              <a:gd name="connsiteX289" fmla="*/ 3361107 w 4833822"/>
              <a:gd name="connsiteY289" fmla="*/ 288592 h 5484241"/>
              <a:gd name="connsiteX290" fmla="*/ 3884339 w 4833822"/>
              <a:gd name="connsiteY290" fmla="*/ 1600262 h 5484241"/>
              <a:gd name="connsiteX291" fmla="*/ 3776823 w 4833822"/>
              <a:gd name="connsiteY291" fmla="*/ 2220257 h 5484241"/>
              <a:gd name="connsiteX292" fmla="*/ 4002606 w 4833822"/>
              <a:gd name="connsiteY292" fmla="*/ 2001648 h 5484241"/>
              <a:gd name="connsiteX293" fmla="*/ 4059943 w 4833822"/>
              <a:gd name="connsiteY293" fmla="*/ 1937137 h 5484241"/>
              <a:gd name="connsiteX294" fmla="*/ 4117286 w 4833822"/>
              <a:gd name="connsiteY294" fmla="*/ 2012399 h 5484241"/>
              <a:gd name="connsiteX295" fmla="*/ 4131625 w 4833822"/>
              <a:gd name="connsiteY295" fmla="*/ 2825921 h 5484241"/>
              <a:gd name="connsiteX296" fmla="*/ 3755321 w 4833822"/>
              <a:gd name="connsiteY296" fmla="*/ 3657363 h 5484241"/>
              <a:gd name="connsiteX297" fmla="*/ 3723067 w 4833822"/>
              <a:gd name="connsiteY297" fmla="*/ 3732620 h 5484241"/>
              <a:gd name="connsiteX298" fmla="*/ 4099366 w 4833822"/>
              <a:gd name="connsiteY298" fmla="*/ 3671696 h 5484241"/>
              <a:gd name="connsiteX299" fmla="*/ 4550927 w 4833822"/>
              <a:gd name="connsiteY299" fmla="*/ 4022910 h 5484241"/>
              <a:gd name="connsiteX300" fmla="*/ 4604683 w 4833822"/>
              <a:gd name="connsiteY300" fmla="*/ 4123257 h 5484241"/>
              <a:gd name="connsiteX301" fmla="*/ 4576011 w 4833822"/>
              <a:gd name="connsiteY301" fmla="*/ 4965450 h 5484241"/>
              <a:gd name="connsiteX302" fmla="*/ 4432660 w 4833822"/>
              <a:gd name="connsiteY302" fmla="*/ 5026374 h 5484241"/>
              <a:gd name="connsiteX303" fmla="*/ 3999019 w 4833822"/>
              <a:gd name="connsiteY303" fmla="*/ 5259321 h 5484241"/>
              <a:gd name="connsiteX304" fmla="*/ 3192667 w 4833822"/>
              <a:gd name="connsiteY304" fmla="*/ 5191228 h 5484241"/>
              <a:gd name="connsiteX305" fmla="*/ 2662265 w 4833822"/>
              <a:gd name="connsiteY305" fmla="*/ 4560480 h 5484241"/>
              <a:gd name="connsiteX306" fmla="*/ 2680186 w 4833822"/>
              <a:gd name="connsiteY306" fmla="*/ 4879436 h 5484241"/>
              <a:gd name="connsiteX307" fmla="*/ 2655096 w 4833822"/>
              <a:gd name="connsiteY307" fmla="*/ 5191228 h 5484241"/>
              <a:gd name="connsiteX308" fmla="*/ 2063771 w 4833822"/>
              <a:gd name="connsiteY308" fmla="*/ 5477930 h 5484241"/>
              <a:gd name="connsiteX309" fmla="*/ 1827242 w 4833822"/>
              <a:gd name="connsiteY309" fmla="*/ 5427757 h 5484241"/>
              <a:gd name="connsiteX310" fmla="*/ 1594295 w 4833822"/>
              <a:gd name="connsiteY310" fmla="*/ 4886605 h 5484241"/>
              <a:gd name="connsiteX311" fmla="*/ 1952673 w 4833822"/>
              <a:gd name="connsiteY311" fmla="*/ 4352617 h 5484241"/>
              <a:gd name="connsiteX312" fmla="*/ 2020761 w 4833822"/>
              <a:gd name="connsiteY312" fmla="*/ 4220017 h 5484241"/>
              <a:gd name="connsiteX313" fmla="*/ 1841575 w 4833822"/>
              <a:gd name="connsiteY313" fmla="*/ 4363368 h 5484241"/>
              <a:gd name="connsiteX314" fmla="*/ 884697 w 4833822"/>
              <a:gd name="connsiteY314" fmla="*/ 5108801 h 5484241"/>
              <a:gd name="connsiteX315" fmla="*/ 547826 w 4833822"/>
              <a:gd name="connsiteY315" fmla="*/ 5141054 h 5484241"/>
              <a:gd name="connsiteX316" fmla="*/ 357883 w 4833822"/>
              <a:gd name="connsiteY316" fmla="*/ 5083717 h 5484241"/>
              <a:gd name="connsiteX317" fmla="*/ 89095 w 4833822"/>
              <a:gd name="connsiteY317" fmla="*/ 4657240 h 5484241"/>
              <a:gd name="connsiteX318" fmla="*/ 46091 w 4833822"/>
              <a:gd name="connsiteY318" fmla="*/ 4306031 h 5484241"/>
              <a:gd name="connsiteX319" fmla="*/ 440310 w 4833822"/>
              <a:gd name="connsiteY319" fmla="*/ 3657363 h 5484241"/>
              <a:gd name="connsiteX320" fmla="*/ 1020884 w 4833822"/>
              <a:gd name="connsiteY320" fmla="*/ 3707536 h 5484241"/>
              <a:gd name="connsiteX321" fmla="*/ 798688 w 4833822"/>
              <a:gd name="connsiteY321" fmla="*/ 3535514 h 5484241"/>
              <a:gd name="connsiteX322" fmla="*/ 766435 w 4833822"/>
              <a:gd name="connsiteY322" fmla="*/ 3478171 h 5484241"/>
              <a:gd name="connsiteX323" fmla="*/ 838110 w 4833822"/>
              <a:gd name="connsiteY323" fmla="*/ 3456669 h 5484241"/>
              <a:gd name="connsiteX324" fmla="*/ 1060306 w 4833822"/>
              <a:gd name="connsiteY324" fmla="*/ 3549847 h 5484241"/>
              <a:gd name="connsiteX325" fmla="*/ 777186 w 4833822"/>
              <a:gd name="connsiteY325" fmla="*/ 3051699 h 5484241"/>
              <a:gd name="connsiteX326" fmla="*/ 723430 w 4833822"/>
              <a:gd name="connsiteY326" fmla="*/ 2517716 h 5484241"/>
              <a:gd name="connsiteX327" fmla="*/ 727012 w 4833822"/>
              <a:gd name="connsiteY327" fmla="*/ 1818875 h 5484241"/>
              <a:gd name="connsiteX328" fmla="*/ 762853 w 4833822"/>
              <a:gd name="connsiteY328" fmla="*/ 1686275 h 5484241"/>
              <a:gd name="connsiteX329" fmla="*/ 1017302 w 4833822"/>
              <a:gd name="connsiteY329" fmla="*/ 1987310 h 5484241"/>
              <a:gd name="connsiteX330" fmla="*/ 1139151 w 4833822"/>
              <a:gd name="connsiteY330" fmla="*/ 2026732 h 5484241"/>
              <a:gd name="connsiteX331" fmla="*/ 1110480 w 4833822"/>
              <a:gd name="connsiteY331" fmla="*/ 1915634 h 5484241"/>
              <a:gd name="connsiteX332" fmla="*/ 1135564 w 4833822"/>
              <a:gd name="connsiteY332" fmla="*/ 1026856 h 5484241"/>
              <a:gd name="connsiteX333" fmla="*/ 1493942 w 4833822"/>
              <a:gd name="connsiteY333" fmla="*/ 367436 h 5484241"/>
              <a:gd name="connsiteX334" fmla="*/ 1547703 w 4833822"/>
              <a:gd name="connsiteY334" fmla="*/ 313681 h 5484241"/>
              <a:gd name="connsiteX335" fmla="*/ 1597877 w 4833822"/>
              <a:gd name="connsiteY335" fmla="*/ 406859 h 5484241"/>
              <a:gd name="connsiteX336" fmla="*/ 2070940 w 4833822"/>
              <a:gd name="connsiteY336" fmla="*/ 1180958 h 5484241"/>
              <a:gd name="connsiteX337" fmla="*/ 2272613 w 4833822"/>
              <a:gd name="connsiteY337" fmla="*/ 442131 h 5484241"/>
              <a:gd name="connsiteX338" fmla="*/ 2447238 w 4833822"/>
              <a:gd name="connsiteY338" fmla="*/ 2849 h 5484241"/>
              <a:gd name="connsiteX0" fmla="*/ 2144854 w 4833822"/>
              <a:gd name="connsiteY0" fmla="*/ 5196696 h 5570345"/>
              <a:gd name="connsiteX1" fmla="*/ 2053020 w 4833822"/>
              <a:gd name="connsiteY1" fmla="*/ 5205656 h 5570345"/>
              <a:gd name="connsiteX2" fmla="*/ 1959837 w 4833822"/>
              <a:gd name="connsiteY2" fmla="*/ 5280914 h 5570345"/>
              <a:gd name="connsiteX3" fmla="*/ 2045851 w 4833822"/>
              <a:gd name="connsiteY3" fmla="*/ 5399181 h 5570345"/>
              <a:gd name="connsiteX4" fmla="*/ 2042269 w 4833822"/>
              <a:gd name="connsiteY4" fmla="*/ 5302416 h 5570345"/>
              <a:gd name="connsiteX5" fmla="*/ 2106775 w 4833822"/>
              <a:gd name="connsiteY5" fmla="*/ 5237909 h 5570345"/>
              <a:gd name="connsiteX6" fmla="*/ 2128277 w 4833822"/>
              <a:gd name="connsiteY6" fmla="*/ 5309585 h 5570345"/>
              <a:gd name="connsiteX7" fmla="*/ 2164118 w 4833822"/>
              <a:gd name="connsiteY7" fmla="*/ 5359758 h 5570345"/>
              <a:gd name="connsiteX8" fmla="*/ 2232206 w 4833822"/>
              <a:gd name="connsiteY8" fmla="*/ 5323923 h 5570345"/>
              <a:gd name="connsiteX9" fmla="*/ 2228624 w 4833822"/>
              <a:gd name="connsiteY9" fmla="*/ 5230740 h 5570345"/>
              <a:gd name="connsiteX10" fmla="*/ 2144854 w 4833822"/>
              <a:gd name="connsiteY10" fmla="*/ 5196696 h 5570345"/>
              <a:gd name="connsiteX11" fmla="*/ 2508163 w 4833822"/>
              <a:gd name="connsiteY11" fmla="*/ 5166234 h 5570345"/>
              <a:gd name="connsiteX12" fmla="*/ 2407811 w 4833822"/>
              <a:gd name="connsiteY12" fmla="*/ 5474444 h 5570345"/>
              <a:gd name="connsiteX13" fmla="*/ 2508163 w 4833822"/>
              <a:gd name="connsiteY13" fmla="*/ 5166234 h 5570345"/>
              <a:gd name="connsiteX14" fmla="*/ 2215080 w 4833822"/>
              <a:gd name="connsiteY14" fmla="*/ 5081699 h 5570345"/>
              <a:gd name="connsiteX15" fmla="*/ 2171282 w 4833822"/>
              <a:gd name="connsiteY15" fmla="*/ 5087389 h 5570345"/>
              <a:gd name="connsiteX16" fmla="*/ 2350473 w 4833822"/>
              <a:gd name="connsiteY16" fmla="*/ 5366928 h 5570345"/>
              <a:gd name="connsiteX17" fmla="*/ 2393478 w 4833822"/>
              <a:gd name="connsiteY17" fmla="*/ 5184154 h 5570345"/>
              <a:gd name="connsiteX18" fmla="*/ 2252871 w 4833822"/>
              <a:gd name="connsiteY18" fmla="*/ 5082854 h 5570345"/>
              <a:gd name="connsiteX19" fmla="*/ 2215080 w 4833822"/>
              <a:gd name="connsiteY19" fmla="*/ 5081699 h 5570345"/>
              <a:gd name="connsiteX20" fmla="*/ 3767359 w 4833822"/>
              <a:gd name="connsiteY20" fmla="*/ 4962741 h 5570345"/>
              <a:gd name="connsiteX21" fmla="*/ 3913003 w 4833822"/>
              <a:gd name="connsiteY21" fmla="*/ 5044384 h 5570345"/>
              <a:gd name="connsiteX22" fmla="*/ 3930923 w 4833822"/>
              <a:gd name="connsiteY22" fmla="*/ 5069473 h 5570345"/>
              <a:gd name="connsiteX23" fmla="*/ 3923759 w 4833822"/>
              <a:gd name="connsiteY23" fmla="*/ 5094558 h 5570345"/>
              <a:gd name="connsiteX24" fmla="*/ 3672890 w 4833822"/>
              <a:gd name="connsiteY24" fmla="*/ 5076637 h 5570345"/>
              <a:gd name="connsiteX25" fmla="*/ 3672890 w 4833822"/>
              <a:gd name="connsiteY25" fmla="*/ 5008548 h 5570345"/>
              <a:gd name="connsiteX26" fmla="*/ 3708731 w 4833822"/>
              <a:gd name="connsiteY26" fmla="*/ 4983459 h 5570345"/>
              <a:gd name="connsiteX27" fmla="*/ 3767359 w 4833822"/>
              <a:gd name="connsiteY27" fmla="*/ 4962741 h 5570345"/>
              <a:gd name="connsiteX28" fmla="*/ 3779366 w 4833822"/>
              <a:gd name="connsiteY28" fmla="*/ 4922930 h 5570345"/>
              <a:gd name="connsiteX29" fmla="*/ 3637059 w 4833822"/>
              <a:gd name="connsiteY29" fmla="*/ 4947625 h 5570345"/>
              <a:gd name="connsiteX30" fmla="*/ 3497289 w 4833822"/>
              <a:gd name="connsiteY30" fmla="*/ 5130393 h 5570345"/>
              <a:gd name="connsiteX31" fmla="*/ 3615557 w 4833822"/>
              <a:gd name="connsiteY31" fmla="*/ 5073056 h 5570345"/>
              <a:gd name="connsiteX32" fmla="*/ 3852086 w 4833822"/>
              <a:gd name="connsiteY32" fmla="*/ 5230740 h 5570345"/>
              <a:gd name="connsiteX33" fmla="*/ 3952433 w 4833822"/>
              <a:gd name="connsiteY33" fmla="*/ 5058718 h 5570345"/>
              <a:gd name="connsiteX34" fmla="*/ 3945496 w 4833822"/>
              <a:gd name="connsiteY34" fmla="*/ 5041913 h 5570345"/>
              <a:gd name="connsiteX35" fmla="*/ 3938093 w 4833822"/>
              <a:gd name="connsiteY35" fmla="*/ 5041913 h 5570345"/>
              <a:gd name="connsiteX36" fmla="*/ 3927341 w 4833822"/>
              <a:gd name="connsiteY36" fmla="*/ 5041913 h 5570345"/>
              <a:gd name="connsiteX37" fmla="*/ 3909418 w 4833822"/>
              <a:gd name="connsiteY37" fmla="*/ 5037206 h 5570345"/>
              <a:gd name="connsiteX38" fmla="*/ 3920171 w 4833822"/>
              <a:gd name="connsiteY38" fmla="*/ 5037206 h 5570345"/>
              <a:gd name="connsiteX39" fmla="*/ 3945252 w 4833822"/>
              <a:gd name="connsiteY39" fmla="*/ 5041323 h 5570345"/>
              <a:gd name="connsiteX40" fmla="*/ 3928739 w 4833822"/>
              <a:gd name="connsiteY40" fmla="*/ 5001323 h 5570345"/>
              <a:gd name="connsiteX41" fmla="*/ 3822967 w 4833822"/>
              <a:gd name="connsiteY41" fmla="*/ 4925225 h 5570345"/>
              <a:gd name="connsiteX42" fmla="*/ 3779366 w 4833822"/>
              <a:gd name="connsiteY42" fmla="*/ 4922930 h 5570345"/>
              <a:gd name="connsiteX43" fmla="*/ 4196131 w 4833822"/>
              <a:gd name="connsiteY43" fmla="*/ 4779184 h 5570345"/>
              <a:gd name="connsiteX44" fmla="*/ 4235548 w 4833822"/>
              <a:gd name="connsiteY44" fmla="*/ 5008549 h 5570345"/>
              <a:gd name="connsiteX45" fmla="*/ 4454163 w 4833822"/>
              <a:gd name="connsiteY45" fmla="*/ 5012131 h 5570345"/>
              <a:gd name="connsiteX46" fmla="*/ 4196131 w 4833822"/>
              <a:gd name="connsiteY46" fmla="*/ 4779184 h 5570345"/>
              <a:gd name="connsiteX47" fmla="*/ 1174995 w 4833822"/>
              <a:gd name="connsiteY47" fmla="*/ 4463806 h 5570345"/>
              <a:gd name="connsiteX48" fmla="*/ 1250253 w 4833822"/>
              <a:gd name="connsiteY48" fmla="*/ 4510398 h 5570345"/>
              <a:gd name="connsiteX49" fmla="*/ 1035224 w 4833822"/>
              <a:gd name="connsiteY49" fmla="*/ 4621491 h 5570345"/>
              <a:gd name="connsiteX50" fmla="*/ 981463 w 4833822"/>
              <a:gd name="connsiteY50" fmla="*/ 4596407 h 5570345"/>
              <a:gd name="connsiteX51" fmla="*/ 1174995 w 4833822"/>
              <a:gd name="connsiteY51" fmla="*/ 4463806 h 5570345"/>
              <a:gd name="connsiteX52" fmla="*/ 3960412 w 4833822"/>
              <a:gd name="connsiteY52" fmla="*/ 4434531 h 5570345"/>
              <a:gd name="connsiteX53" fmla="*/ 4095776 w 4833822"/>
              <a:gd name="connsiteY53" fmla="*/ 4492476 h 5570345"/>
              <a:gd name="connsiteX54" fmla="*/ 4052767 w 4833822"/>
              <a:gd name="connsiteY54" fmla="*/ 4521146 h 5570345"/>
              <a:gd name="connsiteX55" fmla="*/ 3852081 w 4833822"/>
              <a:gd name="connsiteY55" fmla="*/ 4488895 h 5570345"/>
              <a:gd name="connsiteX56" fmla="*/ 3859245 w 4833822"/>
              <a:gd name="connsiteY56" fmla="*/ 4453056 h 5570345"/>
              <a:gd name="connsiteX57" fmla="*/ 3917370 w 4833822"/>
              <a:gd name="connsiteY57" fmla="*/ 4435531 h 5570345"/>
              <a:gd name="connsiteX58" fmla="*/ 3960412 w 4833822"/>
              <a:gd name="connsiteY58" fmla="*/ 4434531 h 5570345"/>
              <a:gd name="connsiteX59" fmla="*/ 2177948 w 4833822"/>
              <a:gd name="connsiteY59" fmla="*/ 4340281 h 5570345"/>
              <a:gd name="connsiteX60" fmla="*/ 2146198 w 4833822"/>
              <a:gd name="connsiteY60" fmla="*/ 4363463 h 5570345"/>
              <a:gd name="connsiteX61" fmla="*/ 1680303 w 4833822"/>
              <a:gd name="connsiteY61" fmla="*/ 5062305 h 5570345"/>
              <a:gd name="connsiteX62" fmla="*/ 1762730 w 4833822"/>
              <a:gd name="connsiteY62" fmla="*/ 5424265 h 5570345"/>
              <a:gd name="connsiteX63" fmla="*/ 1802152 w 4833822"/>
              <a:gd name="connsiteY63" fmla="*/ 5144732 h 5570345"/>
              <a:gd name="connsiteX64" fmla="*/ 2081691 w 4833822"/>
              <a:gd name="connsiteY64" fmla="*/ 4987042 h 5570345"/>
              <a:gd name="connsiteX65" fmla="*/ 1845157 w 4833822"/>
              <a:gd name="connsiteY65" fmla="*/ 5069469 h 5570345"/>
              <a:gd name="connsiteX66" fmla="*/ 1744810 w 4833822"/>
              <a:gd name="connsiteY66" fmla="*/ 5040803 h 5570345"/>
              <a:gd name="connsiteX67" fmla="*/ 2060189 w 4833822"/>
              <a:gd name="connsiteY67" fmla="*/ 4886700 h 5570345"/>
              <a:gd name="connsiteX68" fmla="*/ 2178451 w 4833822"/>
              <a:gd name="connsiteY68" fmla="*/ 4825770 h 5570345"/>
              <a:gd name="connsiteX69" fmla="*/ 2293136 w 4833822"/>
              <a:gd name="connsiteY69" fmla="*/ 4359881 h 5570345"/>
              <a:gd name="connsiteX70" fmla="*/ 1999259 w 4833822"/>
              <a:gd name="connsiteY70" fmla="*/ 4775602 h 5570345"/>
              <a:gd name="connsiteX71" fmla="*/ 2196371 w 4833822"/>
              <a:gd name="connsiteY71" fmla="*/ 4345543 h 5570345"/>
              <a:gd name="connsiteX72" fmla="*/ 2177948 w 4833822"/>
              <a:gd name="connsiteY72" fmla="*/ 4340281 h 5570345"/>
              <a:gd name="connsiteX73" fmla="*/ 2511745 w 4833822"/>
              <a:gd name="connsiteY73" fmla="*/ 4327628 h 5570345"/>
              <a:gd name="connsiteX74" fmla="*/ 2482010 w 4833822"/>
              <a:gd name="connsiteY74" fmla="*/ 4555924 h 5570345"/>
              <a:gd name="connsiteX75" fmla="*/ 2486655 w 4833822"/>
              <a:gd name="connsiteY75" fmla="*/ 4621489 h 5570345"/>
              <a:gd name="connsiteX76" fmla="*/ 2514429 w 4833822"/>
              <a:gd name="connsiteY76" fmla="*/ 4637168 h 5570345"/>
              <a:gd name="connsiteX77" fmla="*/ 2526077 w 4833822"/>
              <a:gd name="connsiteY77" fmla="*/ 4660914 h 5570345"/>
              <a:gd name="connsiteX78" fmla="*/ 2486655 w 4833822"/>
              <a:gd name="connsiteY78" fmla="*/ 4621492 h 5570345"/>
              <a:gd name="connsiteX79" fmla="*/ 2486655 w 4833822"/>
              <a:gd name="connsiteY79" fmla="*/ 4621495 h 5570345"/>
              <a:gd name="connsiteX80" fmla="*/ 2440069 w 4833822"/>
              <a:gd name="connsiteY80" fmla="*/ 4897451 h 5570345"/>
              <a:gd name="connsiteX81" fmla="*/ 2375563 w 4833822"/>
              <a:gd name="connsiteY81" fmla="*/ 4460223 h 5570345"/>
              <a:gd name="connsiteX82" fmla="*/ 2296718 w 4833822"/>
              <a:gd name="connsiteY82" fmla="*/ 4829358 h 5570345"/>
              <a:gd name="connsiteX83" fmla="*/ 2429318 w 4833822"/>
              <a:gd name="connsiteY83" fmla="*/ 4951207 h 5570345"/>
              <a:gd name="connsiteX84" fmla="*/ 2493825 w 4833822"/>
              <a:gd name="connsiteY84" fmla="*/ 4850860 h 5570345"/>
              <a:gd name="connsiteX85" fmla="*/ 2529665 w 4833822"/>
              <a:gd name="connsiteY85" fmla="*/ 4660917 h 5570345"/>
              <a:gd name="connsiteX86" fmla="*/ 2511745 w 4833822"/>
              <a:gd name="connsiteY86" fmla="*/ 4327628 h 5570345"/>
              <a:gd name="connsiteX87" fmla="*/ 2808528 w 4833822"/>
              <a:gd name="connsiteY87" fmla="*/ 4325162 h 5570345"/>
              <a:gd name="connsiteX88" fmla="*/ 2784115 w 4833822"/>
              <a:gd name="connsiteY88" fmla="*/ 4338379 h 5570345"/>
              <a:gd name="connsiteX89" fmla="*/ 2798448 w 4833822"/>
              <a:gd name="connsiteY89" fmla="*/ 4413637 h 5570345"/>
              <a:gd name="connsiteX90" fmla="*/ 2880875 w 4833822"/>
              <a:gd name="connsiteY90" fmla="*/ 4528317 h 5570345"/>
              <a:gd name="connsiteX91" fmla="*/ 3142493 w 4833822"/>
              <a:gd name="connsiteY91" fmla="*/ 4858029 h 5570345"/>
              <a:gd name="connsiteX92" fmla="*/ 2891625 w 4833822"/>
              <a:gd name="connsiteY92" fmla="*/ 4693170 h 5570345"/>
              <a:gd name="connsiteX93" fmla="*/ 2683768 w 4833822"/>
              <a:gd name="connsiteY93" fmla="*/ 4449472 h 5570345"/>
              <a:gd name="connsiteX94" fmla="*/ 2651515 w 4833822"/>
              <a:gd name="connsiteY94" fmla="*/ 4474561 h 5570345"/>
              <a:gd name="connsiteX95" fmla="*/ 2866541 w 4833822"/>
              <a:gd name="connsiteY95" fmla="*/ 4718260 h 5570345"/>
              <a:gd name="connsiteX96" fmla="*/ 3389773 w 4833822"/>
              <a:gd name="connsiteY96" fmla="*/ 5316754 h 5570345"/>
              <a:gd name="connsiteX97" fmla="*/ 3637059 w 4833822"/>
              <a:gd name="connsiteY97" fmla="*/ 5359758 h 5570345"/>
              <a:gd name="connsiteX98" fmla="*/ 3246422 w 4833822"/>
              <a:gd name="connsiteY98" fmla="*/ 4990629 h 5570345"/>
              <a:gd name="connsiteX99" fmla="*/ 3400524 w 4833822"/>
              <a:gd name="connsiteY99" fmla="*/ 5040803 h 5570345"/>
              <a:gd name="connsiteX100" fmla="*/ 3336018 w 4833822"/>
              <a:gd name="connsiteY100" fmla="*/ 4893864 h 5570345"/>
              <a:gd name="connsiteX101" fmla="*/ 3095901 w 4833822"/>
              <a:gd name="connsiteY101" fmla="*/ 4632251 h 5570345"/>
              <a:gd name="connsiteX102" fmla="*/ 2862954 w 4833822"/>
              <a:gd name="connsiteY102" fmla="*/ 4363463 h 5570345"/>
              <a:gd name="connsiteX103" fmla="*/ 2808528 w 4833822"/>
              <a:gd name="connsiteY103" fmla="*/ 4325162 h 5570345"/>
              <a:gd name="connsiteX104" fmla="*/ 1587125 w 4833822"/>
              <a:gd name="connsiteY104" fmla="*/ 4281037 h 5570345"/>
              <a:gd name="connsiteX105" fmla="*/ 798688 w 4833822"/>
              <a:gd name="connsiteY105" fmla="*/ 4488900 h 5570345"/>
              <a:gd name="connsiteX106" fmla="*/ 780768 w 4833822"/>
              <a:gd name="connsiteY106" fmla="*/ 5112478 h 5570345"/>
              <a:gd name="connsiteX107" fmla="*/ 791519 w 4833822"/>
              <a:gd name="connsiteY107" fmla="*/ 4918954 h 5570345"/>
              <a:gd name="connsiteX108" fmla="*/ 709092 w 4833822"/>
              <a:gd name="connsiteY108" fmla="*/ 4556988 h 5570345"/>
              <a:gd name="connsiteX109" fmla="*/ 368634 w 4833822"/>
              <a:gd name="connsiteY109" fmla="*/ 4567739 h 5570345"/>
              <a:gd name="connsiteX110" fmla="*/ 332793 w 4833822"/>
              <a:gd name="connsiteY110" fmla="*/ 4592829 h 5570345"/>
              <a:gd name="connsiteX111" fmla="*/ 368634 w 4833822"/>
              <a:gd name="connsiteY111" fmla="*/ 4607162 h 5570345"/>
              <a:gd name="connsiteX112" fmla="*/ 350714 w 4833822"/>
              <a:gd name="connsiteY112" fmla="*/ 4908202 h 5570345"/>
              <a:gd name="connsiteX113" fmla="*/ 447479 w 4833822"/>
              <a:gd name="connsiteY113" fmla="*/ 4972709 h 5570345"/>
              <a:gd name="connsiteX114" fmla="*/ 486896 w 4833822"/>
              <a:gd name="connsiteY114" fmla="*/ 4872362 h 5570345"/>
              <a:gd name="connsiteX115" fmla="*/ 468981 w 4833822"/>
              <a:gd name="connsiteY115" fmla="*/ 4754095 h 5570345"/>
              <a:gd name="connsiteX116" fmla="*/ 372216 w 4833822"/>
              <a:gd name="connsiteY116" fmla="*/ 4861611 h 5570345"/>
              <a:gd name="connsiteX117" fmla="*/ 382967 w 4833822"/>
              <a:gd name="connsiteY117" fmla="*/ 4711090 h 5570345"/>
              <a:gd name="connsiteX118" fmla="*/ 497647 w 4833822"/>
              <a:gd name="connsiteY118" fmla="*/ 4671668 h 5570345"/>
              <a:gd name="connsiteX119" fmla="*/ 569323 w 4833822"/>
              <a:gd name="connsiteY119" fmla="*/ 4786353 h 5570345"/>
              <a:gd name="connsiteX120" fmla="*/ 580074 w 4833822"/>
              <a:gd name="connsiteY120" fmla="*/ 4997793 h 5570345"/>
              <a:gd name="connsiteX121" fmla="*/ 612332 w 4833822"/>
              <a:gd name="connsiteY121" fmla="*/ 4754095 h 5570345"/>
              <a:gd name="connsiteX122" fmla="*/ 497647 w 4833822"/>
              <a:gd name="connsiteY122" fmla="*/ 4521148 h 5570345"/>
              <a:gd name="connsiteX123" fmla="*/ 730594 w 4833822"/>
              <a:gd name="connsiteY123" fmla="*/ 4926117 h 5570345"/>
              <a:gd name="connsiteX124" fmla="*/ 547826 w 4833822"/>
              <a:gd name="connsiteY124" fmla="*/ 5090976 h 5570345"/>
              <a:gd name="connsiteX125" fmla="*/ 834528 w 4833822"/>
              <a:gd name="connsiteY125" fmla="*/ 5123229 h 5570345"/>
              <a:gd name="connsiteX126" fmla="*/ 1533370 w 4833822"/>
              <a:gd name="connsiteY126" fmla="*/ 4607162 h 5570345"/>
              <a:gd name="connsiteX127" fmla="*/ 1633712 w 4833822"/>
              <a:gd name="connsiteY127" fmla="*/ 4474561 h 5570345"/>
              <a:gd name="connsiteX128" fmla="*/ 1142733 w 4833822"/>
              <a:gd name="connsiteY128" fmla="*/ 4789935 h 5570345"/>
              <a:gd name="connsiteX129" fmla="*/ 1031635 w 4833822"/>
              <a:gd name="connsiteY129" fmla="*/ 4818607 h 5570345"/>
              <a:gd name="connsiteX130" fmla="*/ 1096142 w 4833822"/>
              <a:gd name="connsiteY130" fmla="*/ 4718260 h 5570345"/>
              <a:gd name="connsiteX131" fmla="*/ 1587125 w 4833822"/>
              <a:gd name="connsiteY131" fmla="*/ 4281037 h 5570345"/>
              <a:gd name="connsiteX132" fmla="*/ 3072607 w 4833822"/>
              <a:gd name="connsiteY132" fmla="*/ 4272077 h 5570345"/>
              <a:gd name="connsiteX133" fmla="*/ 2988391 w 4833822"/>
              <a:gd name="connsiteY133" fmla="*/ 4306121 h 5570345"/>
              <a:gd name="connsiteX134" fmla="*/ 3038564 w 4833822"/>
              <a:gd name="connsiteY134" fmla="*/ 4417219 h 5570345"/>
              <a:gd name="connsiteX135" fmla="*/ 3407693 w 4833822"/>
              <a:gd name="connsiteY135" fmla="*/ 4832940 h 5570345"/>
              <a:gd name="connsiteX136" fmla="*/ 3576134 w 4833822"/>
              <a:gd name="connsiteY136" fmla="*/ 4872362 h 5570345"/>
              <a:gd name="connsiteX137" fmla="*/ 4002606 w 4833822"/>
              <a:gd name="connsiteY137" fmla="*/ 4976291 h 5570345"/>
              <a:gd name="connsiteX138" fmla="*/ 4124455 w 4833822"/>
              <a:gd name="connsiteY138" fmla="*/ 5058718 h 5570345"/>
              <a:gd name="connsiteX139" fmla="*/ 3586885 w 4833822"/>
              <a:gd name="connsiteY139" fmla="*/ 4510397 h 5570345"/>
              <a:gd name="connsiteX140" fmla="*/ 3339600 w 4833822"/>
              <a:gd name="connsiteY140" fmla="*/ 4367045 h 5570345"/>
              <a:gd name="connsiteX141" fmla="*/ 3551045 w 4833822"/>
              <a:gd name="connsiteY141" fmla="*/ 4542655 h 5570345"/>
              <a:gd name="connsiteX142" fmla="*/ 3658561 w 4833822"/>
              <a:gd name="connsiteY142" fmla="*/ 4725429 h 5570345"/>
              <a:gd name="connsiteX143" fmla="*/ 3536712 w 4833822"/>
              <a:gd name="connsiteY143" fmla="*/ 4650166 h 5570345"/>
              <a:gd name="connsiteX144" fmla="*/ 3167577 w 4833822"/>
              <a:gd name="connsiteY144" fmla="*/ 4313290 h 5570345"/>
              <a:gd name="connsiteX145" fmla="*/ 3072607 w 4833822"/>
              <a:gd name="connsiteY145" fmla="*/ 4272077 h 5570345"/>
              <a:gd name="connsiteX146" fmla="*/ 1497530 w 4833822"/>
              <a:gd name="connsiteY146" fmla="*/ 4184277 h 5570345"/>
              <a:gd name="connsiteX147" fmla="*/ 644585 w 4833822"/>
              <a:gd name="connsiteY147" fmla="*/ 4309708 h 5570345"/>
              <a:gd name="connsiteX148" fmla="*/ 404469 w 4833822"/>
              <a:gd name="connsiteY148" fmla="*/ 4384965 h 5570345"/>
              <a:gd name="connsiteX149" fmla="*/ 218113 w 4833822"/>
              <a:gd name="connsiteY149" fmla="*/ 4539068 h 5570345"/>
              <a:gd name="connsiteX150" fmla="*/ 347132 w 4833822"/>
              <a:gd name="connsiteY150" fmla="*/ 5058718 h 5570345"/>
              <a:gd name="connsiteX151" fmla="*/ 218113 w 4833822"/>
              <a:gd name="connsiteY151" fmla="*/ 4693170 h 5570345"/>
              <a:gd name="connsiteX152" fmla="*/ 289789 w 4833822"/>
              <a:gd name="connsiteY152" fmla="*/ 4585659 h 5570345"/>
              <a:gd name="connsiteX153" fmla="*/ 271869 w 4833822"/>
              <a:gd name="connsiteY153" fmla="*/ 4571326 h 5570345"/>
              <a:gd name="connsiteX154" fmla="*/ 304127 w 4833822"/>
              <a:gd name="connsiteY154" fmla="*/ 4478143 h 5570345"/>
              <a:gd name="connsiteX155" fmla="*/ 400887 w 4833822"/>
              <a:gd name="connsiteY155" fmla="*/ 4395717 h 5570345"/>
              <a:gd name="connsiteX156" fmla="*/ 404469 w 4833822"/>
              <a:gd name="connsiteY156" fmla="*/ 4388547 h 5570345"/>
              <a:gd name="connsiteX157" fmla="*/ 408056 w 4833822"/>
              <a:gd name="connsiteY157" fmla="*/ 4388547 h 5570345"/>
              <a:gd name="connsiteX158" fmla="*/ 569323 w 4833822"/>
              <a:gd name="connsiteY158" fmla="*/ 4345543 h 5570345"/>
              <a:gd name="connsiteX159" fmla="*/ 777186 w 4833822"/>
              <a:gd name="connsiteY159" fmla="*/ 4456641 h 5570345"/>
              <a:gd name="connsiteX160" fmla="*/ 1250249 w 4833822"/>
              <a:gd name="connsiteY160" fmla="*/ 4288200 h 5570345"/>
              <a:gd name="connsiteX161" fmla="*/ 1497530 w 4833822"/>
              <a:gd name="connsiteY161" fmla="*/ 4184277 h 5570345"/>
              <a:gd name="connsiteX162" fmla="*/ 3393360 w 4833822"/>
              <a:gd name="connsiteY162" fmla="*/ 4143507 h 5570345"/>
              <a:gd name="connsiteX163" fmla="*/ 3271511 w 4833822"/>
              <a:gd name="connsiteY163" fmla="*/ 4180690 h 5570345"/>
              <a:gd name="connsiteX164" fmla="*/ 3486538 w 4833822"/>
              <a:gd name="connsiteY164" fmla="*/ 4309708 h 5570345"/>
              <a:gd name="connsiteX165" fmla="*/ 4092197 w 4833822"/>
              <a:gd name="connsiteY165" fmla="*/ 4643002 h 5570345"/>
              <a:gd name="connsiteX166" fmla="*/ 3873588 w 4833822"/>
              <a:gd name="connsiteY166" fmla="*/ 4643002 h 5570345"/>
              <a:gd name="connsiteX167" fmla="*/ 4002606 w 4833822"/>
              <a:gd name="connsiteY167" fmla="*/ 4772015 h 5570345"/>
              <a:gd name="connsiteX168" fmla="*/ 4106535 w 4833822"/>
              <a:gd name="connsiteY168" fmla="*/ 4743344 h 5570345"/>
              <a:gd name="connsiteX169" fmla="*/ 4325144 w 4833822"/>
              <a:gd name="connsiteY169" fmla="*/ 4417219 h 5570345"/>
              <a:gd name="connsiteX170" fmla="*/ 4038441 w 4833822"/>
              <a:gd name="connsiteY170" fmla="*/ 4327628 h 5570345"/>
              <a:gd name="connsiteX171" fmla="*/ 3624178 w 4833822"/>
              <a:gd name="connsiteY171" fmla="*/ 4314016 h 5570345"/>
              <a:gd name="connsiteX172" fmla="*/ 3486739 w 4833822"/>
              <a:gd name="connsiteY172" fmla="*/ 4288237 h 5570345"/>
              <a:gd name="connsiteX173" fmla="*/ 3486739 w 4833822"/>
              <a:gd name="connsiteY173" fmla="*/ 4292232 h 5570345"/>
              <a:gd name="connsiteX174" fmla="*/ 3485394 w 4833822"/>
              <a:gd name="connsiteY174" fmla="*/ 4289543 h 5570345"/>
              <a:gd name="connsiteX175" fmla="*/ 3486706 w 4833822"/>
              <a:gd name="connsiteY175" fmla="*/ 4288231 h 5570345"/>
              <a:gd name="connsiteX176" fmla="*/ 3486538 w 4833822"/>
              <a:gd name="connsiteY176" fmla="*/ 4288200 h 5570345"/>
              <a:gd name="connsiteX177" fmla="*/ 3543876 w 4833822"/>
              <a:gd name="connsiteY177" fmla="*/ 4227276 h 5570345"/>
              <a:gd name="connsiteX178" fmla="*/ 4518674 w 4833822"/>
              <a:gd name="connsiteY178" fmla="*/ 4374214 h 5570345"/>
              <a:gd name="connsiteX179" fmla="*/ 4328731 w 4833822"/>
              <a:gd name="connsiteY179" fmla="*/ 4571326 h 5570345"/>
              <a:gd name="connsiteX180" fmla="*/ 4457745 w 4833822"/>
              <a:gd name="connsiteY180" fmla="*/ 4499645 h 5570345"/>
              <a:gd name="connsiteX181" fmla="*/ 4579599 w 4833822"/>
              <a:gd name="connsiteY181" fmla="*/ 4492482 h 5570345"/>
              <a:gd name="connsiteX182" fmla="*/ 4500754 w 4833822"/>
              <a:gd name="connsiteY182" fmla="*/ 4571326 h 5570345"/>
              <a:gd name="connsiteX183" fmla="*/ 4314393 w 4833822"/>
              <a:gd name="connsiteY183" fmla="*/ 4804274 h 5570345"/>
              <a:gd name="connsiteX184" fmla="*/ 4346651 w 4833822"/>
              <a:gd name="connsiteY184" fmla="*/ 4868780 h 5570345"/>
              <a:gd name="connsiteX185" fmla="*/ 4403989 w 4833822"/>
              <a:gd name="connsiteY185" fmla="*/ 4818607 h 5570345"/>
              <a:gd name="connsiteX186" fmla="*/ 4482833 w 4833822"/>
              <a:gd name="connsiteY186" fmla="*/ 4628664 h 5570345"/>
              <a:gd name="connsiteX187" fmla="*/ 4590350 w 4833822"/>
              <a:gd name="connsiteY187" fmla="*/ 4607162 h 5570345"/>
              <a:gd name="connsiteX188" fmla="*/ 4608265 w 4833822"/>
              <a:gd name="connsiteY188" fmla="*/ 4689588 h 5570345"/>
              <a:gd name="connsiteX189" fmla="*/ 4608265 w 4833822"/>
              <a:gd name="connsiteY189" fmla="*/ 4693170 h 5570345"/>
              <a:gd name="connsiteX190" fmla="*/ 4421909 w 4833822"/>
              <a:gd name="connsiteY190" fmla="*/ 4904615 h 5570345"/>
              <a:gd name="connsiteX191" fmla="*/ 4608265 w 4833822"/>
              <a:gd name="connsiteY191" fmla="*/ 4693170 h 5570345"/>
              <a:gd name="connsiteX192" fmla="*/ 4611852 w 4833822"/>
              <a:gd name="connsiteY192" fmla="*/ 4689588 h 5570345"/>
              <a:gd name="connsiteX193" fmla="*/ 4611852 w 4833822"/>
              <a:gd name="connsiteY193" fmla="*/ 4686006 h 5570345"/>
              <a:gd name="connsiteX194" fmla="*/ 4694279 w 4833822"/>
              <a:gd name="connsiteY194" fmla="*/ 4671668 h 5570345"/>
              <a:gd name="connsiteX195" fmla="*/ 4651275 w 4833822"/>
              <a:gd name="connsiteY195" fmla="*/ 4496064 h 5570345"/>
              <a:gd name="connsiteX196" fmla="*/ 4572429 w 4833822"/>
              <a:gd name="connsiteY196" fmla="*/ 4377796 h 5570345"/>
              <a:gd name="connsiteX197" fmla="*/ 4583181 w 4833822"/>
              <a:gd name="connsiteY197" fmla="*/ 4284619 h 5570345"/>
              <a:gd name="connsiteX198" fmla="*/ 4436247 w 4833822"/>
              <a:gd name="connsiteY198" fmla="*/ 4238032 h 5570345"/>
              <a:gd name="connsiteX199" fmla="*/ 3504459 w 4833822"/>
              <a:gd name="connsiteY199" fmla="*/ 4152018 h 5570345"/>
              <a:gd name="connsiteX200" fmla="*/ 3393360 w 4833822"/>
              <a:gd name="connsiteY200" fmla="*/ 4143507 h 5570345"/>
              <a:gd name="connsiteX201" fmla="*/ 655337 w 4833822"/>
              <a:gd name="connsiteY201" fmla="*/ 4012249 h 5570345"/>
              <a:gd name="connsiteX202" fmla="*/ 637416 w 4833822"/>
              <a:gd name="connsiteY202" fmla="*/ 4069592 h 5570345"/>
              <a:gd name="connsiteX203" fmla="*/ 863200 w 4833822"/>
              <a:gd name="connsiteY203" fmla="*/ 4173521 h 5570345"/>
              <a:gd name="connsiteX204" fmla="*/ 734181 w 4833822"/>
              <a:gd name="connsiteY204" fmla="*/ 4033756 h 5570345"/>
              <a:gd name="connsiteX205" fmla="*/ 655337 w 4833822"/>
              <a:gd name="connsiteY205" fmla="*/ 4012249 h 5570345"/>
              <a:gd name="connsiteX206" fmla="*/ 465399 w 4833822"/>
              <a:gd name="connsiteY206" fmla="*/ 3972832 h 5570345"/>
              <a:gd name="connsiteX207" fmla="*/ 465399 w 4833822"/>
              <a:gd name="connsiteY207" fmla="*/ 4173521 h 5570345"/>
              <a:gd name="connsiteX208" fmla="*/ 501234 w 4833822"/>
              <a:gd name="connsiteY208" fmla="*/ 4230863 h 5570345"/>
              <a:gd name="connsiteX209" fmla="*/ 554990 w 4833822"/>
              <a:gd name="connsiteY209" fmla="*/ 4177108 h 5570345"/>
              <a:gd name="connsiteX210" fmla="*/ 465399 w 4833822"/>
              <a:gd name="connsiteY210" fmla="*/ 3972832 h 5570345"/>
              <a:gd name="connsiteX211" fmla="*/ 4325169 w 4833822"/>
              <a:gd name="connsiteY211" fmla="*/ 3891935 h 5570345"/>
              <a:gd name="connsiteX212" fmla="*/ 3959602 w 4833822"/>
              <a:gd name="connsiteY212" fmla="*/ 4098263 h 5570345"/>
              <a:gd name="connsiteX213" fmla="*/ 4360985 w 4833822"/>
              <a:gd name="connsiteY213" fmla="*/ 4008667 h 5570345"/>
              <a:gd name="connsiteX214" fmla="*/ 4278558 w 4833822"/>
              <a:gd name="connsiteY214" fmla="*/ 4119765 h 5570345"/>
              <a:gd name="connsiteX215" fmla="*/ 4454163 w 4833822"/>
              <a:gd name="connsiteY215" fmla="*/ 4073174 h 5570345"/>
              <a:gd name="connsiteX216" fmla="*/ 4368153 w 4833822"/>
              <a:gd name="connsiteY216" fmla="*/ 3897569 h 5570345"/>
              <a:gd name="connsiteX217" fmla="*/ 4325169 w 4833822"/>
              <a:gd name="connsiteY217" fmla="*/ 3891935 h 5570345"/>
              <a:gd name="connsiteX218" fmla="*/ 4156709 w 4833822"/>
              <a:gd name="connsiteY218" fmla="*/ 3858147 h 5570345"/>
              <a:gd name="connsiteX219" fmla="*/ 3748157 w 4833822"/>
              <a:gd name="connsiteY219" fmla="*/ 3940573 h 5570345"/>
              <a:gd name="connsiteX220" fmla="*/ 3529543 w 4833822"/>
              <a:gd name="connsiteY220" fmla="*/ 4062422 h 5570345"/>
              <a:gd name="connsiteX221" fmla="*/ 3805494 w 4833822"/>
              <a:gd name="connsiteY221" fmla="*/ 3965663 h 5570345"/>
              <a:gd name="connsiteX222" fmla="*/ 4156709 w 4833822"/>
              <a:gd name="connsiteY222" fmla="*/ 3858147 h 5570345"/>
              <a:gd name="connsiteX223" fmla="*/ 399937 w 4833822"/>
              <a:gd name="connsiteY223" fmla="*/ 3814359 h 5570345"/>
              <a:gd name="connsiteX224" fmla="*/ 210944 w 4833822"/>
              <a:gd name="connsiteY224" fmla="*/ 3893987 h 5570345"/>
              <a:gd name="connsiteX225" fmla="*/ 124936 w 4833822"/>
              <a:gd name="connsiteY225" fmla="*/ 4037338 h 5570345"/>
              <a:gd name="connsiteX226" fmla="*/ 275451 w 4833822"/>
              <a:gd name="connsiteY226" fmla="*/ 4030169 h 5570345"/>
              <a:gd name="connsiteX227" fmla="*/ 304127 w 4833822"/>
              <a:gd name="connsiteY227" fmla="*/ 4048089 h 5570345"/>
              <a:gd name="connsiteX228" fmla="*/ 271869 w 4833822"/>
              <a:gd name="connsiteY228" fmla="*/ 4284619 h 5570345"/>
              <a:gd name="connsiteX229" fmla="*/ 311291 w 4833822"/>
              <a:gd name="connsiteY229" fmla="*/ 4126934 h 5570345"/>
              <a:gd name="connsiteX230" fmla="*/ 243203 w 4833822"/>
              <a:gd name="connsiteY230" fmla="*/ 3919071 h 5570345"/>
              <a:gd name="connsiteX231" fmla="*/ 1214409 w 4833822"/>
              <a:gd name="connsiteY231" fmla="*/ 3897569 h 5570345"/>
              <a:gd name="connsiteX232" fmla="*/ 465399 w 4833822"/>
              <a:gd name="connsiteY232" fmla="*/ 3815142 h 5570345"/>
              <a:gd name="connsiteX233" fmla="*/ 399937 w 4833822"/>
              <a:gd name="connsiteY233" fmla="*/ 3814359 h 5570345"/>
              <a:gd name="connsiteX234" fmla="*/ 2524908 w 4833822"/>
              <a:gd name="connsiteY234" fmla="*/ 2680060 h 5570345"/>
              <a:gd name="connsiteX235" fmla="*/ 2732856 w 4833822"/>
              <a:gd name="connsiteY235" fmla="*/ 3321979 h 5570345"/>
              <a:gd name="connsiteX236" fmla="*/ 2775802 w 4833822"/>
              <a:gd name="connsiteY236" fmla="*/ 3392048 h 5570345"/>
              <a:gd name="connsiteX237" fmla="*/ 2823267 w 4833822"/>
              <a:gd name="connsiteY237" fmla="*/ 3315198 h 5570345"/>
              <a:gd name="connsiteX238" fmla="*/ 2879774 w 4833822"/>
              <a:gd name="connsiteY238" fmla="*/ 3104992 h 5570345"/>
              <a:gd name="connsiteX239" fmla="*/ 2920458 w 4833822"/>
              <a:gd name="connsiteY239" fmla="*/ 3638417 h 5570345"/>
              <a:gd name="connsiteX240" fmla="*/ 3132925 w 4833822"/>
              <a:gd name="connsiteY240" fmla="*/ 3579650 h 5570345"/>
              <a:gd name="connsiteX241" fmla="*/ 2879774 w 4833822"/>
              <a:gd name="connsiteY241" fmla="*/ 3954858 h 5570345"/>
              <a:gd name="connsiteX242" fmla="*/ 2131619 w 4833822"/>
              <a:gd name="connsiteY242" fmla="*/ 3902872 h 5570345"/>
              <a:gd name="connsiteX243" fmla="*/ 1894289 w 4833822"/>
              <a:gd name="connsiteY243" fmla="*/ 3552528 h 5570345"/>
              <a:gd name="connsiteX244" fmla="*/ 2075111 w 4833822"/>
              <a:gd name="connsiteY244" fmla="*/ 3640679 h 5570345"/>
              <a:gd name="connsiteX245" fmla="*/ 2086414 w 4833822"/>
              <a:gd name="connsiteY245" fmla="*/ 3125334 h 5570345"/>
              <a:gd name="connsiteX246" fmla="*/ 2163263 w 4833822"/>
              <a:gd name="connsiteY246" fmla="*/ 3269993 h 5570345"/>
              <a:gd name="connsiteX247" fmla="*/ 2224289 w 4833822"/>
              <a:gd name="connsiteY247" fmla="*/ 3315198 h 5570345"/>
              <a:gd name="connsiteX248" fmla="*/ 2242372 w 4833822"/>
              <a:gd name="connsiteY248" fmla="*/ 3251910 h 5570345"/>
              <a:gd name="connsiteX249" fmla="*/ 2524908 w 4833822"/>
              <a:gd name="connsiteY249" fmla="*/ 2680060 h 5570345"/>
              <a:gd name="connsiteX250" fmla="*/ 2540406 w 4833822"/>
              <a:gd name="connsiteY250" fmla="*/ 1872719 h 5570345"/>
              <a:gd name="connsiteX251" fmla="*/ 2092432 w 4833822"/>
              <a:gd name="connsiteY251" fmla="*/ 2779416 h 5570345"/>
              <a:gd name="connsiteX252" fmla="*/ 2063761 w 4833822"/>
              <a:gd name="connsiteY252" fmla="*/ 2879763 h 5570345"/>
              <a:gd name="connsiteX253" fmla="*/ 1967001 w 4833822"/>
              <a:gd name="connsiteY253" fmla="*/ 2808087 h 5570345"/>
              <a:gd name="connsiteX254" fmla="*/ 1845152 w 4833822"/>
              <a:gd name="connsiteY254" fmla="*/ 2578723 h 5570345"/>
              <a:gd name="connsiteX255" fmla="*/ 1827232 w 4833822"/>
              <a:gd name="connsiteY255" fmla="*/ 3395830 h 5570345"/>
              <a:gd name="connsiteX256" fmla="*/ 1540529 w 4833822"/>
              <a:gd name="connsiteY256" fmla="*/ 3256061 h 5570345"/>
              <a:gd name="connsiteX257" fmla="*/ 1916828 w 4833822"/>
              <a:gd name="connsiteY257" fmla="*/ 3811550 h 5570345"/>
              <a:gd name="connsiteX258" fmla="*/ 3103066 w 4833822"/>
              <a:gd name="connsiteY258" fmla="*/ 3893977 h 5570345"/>
              <a:gd name="connsiteX259" fmla="*/ 3504448 w 4833822"/>
              <a:gd name="connsiteY259" fmla="*/ 3299065 h 5570345"/>
              <a:gd name="connsiteX260" fmla="*/ 3167572 w 4833822"/>
              <a:gd name="connsiteY260" fmla="*/ 3392243 h 5570345"/>
              <a:gd name="connsiteX261" fmla="*/ 3103066 w 4833822"/>
              <a:gd name="connsiteY261" fmla="*/ 2546469 h 5570345"/>
              <a:gd name="connsiteX262" fmla="*/ 3013470 w 4833822"/>
              <a:gd name="connsiteY262" fmla="*/ 2879763 h 5570345"/>
              <a:gd name="connsiteX263" fmla="*/ 2938212 w 4833822"/>
              <a:gd name="connsiteY263" fmla="*/ 3001612 h 5570345"/>
              <a:gd name="connsiteX264" fmla="*/ 2870119 w 4833822"/>
              <a:gd name="connsiteY264" fmla="*/ 2890514 h 5570345"/>
              <a:gd name="connsiteX265" fmla="*/ 2540406 w 4833822"/>
              <a:gd name="connsiteY265" fmla="*/ 1872719 h 5570345"/>
              <a:gd name="connsiteX266" fmla="*/ 357884 w 4833822"/>
              <a:gd name="connsiteY266" fmla="*/ 1801048 h 5570345"/>
              <a:gd name="connsiteX267" fmla="*/ 422396 w 4833822"/>
              <a:gd name="connsiteY267" fmla="*/ 1883475 h 5570345"/>
              <a:gd name="connsiteX268" fmla="*/ 522738 w 4833822"/>
              <a:gd name="connsiteY268" fmla="*/ 2385206 h 5570345"/>
              <a:gd name="connsiteX269" fmla="*/ 490485 w 4833822"/>
              <a:gd name="connsiteY269" fmla="*/ 2524976 h 5570345"/>
              <a:gd name="connsiteX270" fmla="*/ 386555 w 4833822"/>
              <a:gd name="connsiteY270" fmla="*/ 2424629 h 5570345"/>
              <a:gd name="connsiteX271" fmla="*/ 286208 w 4833822"/>
              <a:gd name="connsiteY271" fmla="*/ 1883475 h 5570345"/>
              <a:gd name="connsiteX272" fmla="*/ 357884 w 4833822"/>
              <a:gd name="connsiteY272" fmla="*/ 1801048 h 5570345"/>
              <a:gd name="connsiteX273" fmla="*/ 4036204 w 4833822"/>
              <a:gd name="connsiteY273" fmla="*/ 383657 h 5570345"/>
              <a:gd name="connsiteX274" fmla="*/ 4110123 w 4833822"/>
              <a:gd name="connsiteY274" fmla="*/ 446372 h 5570345"/>
              <a:gd name="connsiteX275" fmla="*/ 4063531 w 4833822"/>
              <a:gd name="connsiteY275" fmla="*/ 1256316 h 5570345"/>
              <a:gd name="connsiteX276" fmla="*/ 3938100 w 4833822"/>
              <a:gd name="connsiteY276" fmla="*/ 944522 h 5570345"/>
              <a:gd name="connsiteX277" fmla="*/ 3970353 w 4833822"/>
              <a:gd name="connsiteY277" fmla="*/ 449959 h 5570345"/>
              <a:gd name="connsiteX278" fmla="*/ 4036204 w 4833822"/>
              <a:gd name="connsiteY278" fmla="*/ 383657 h 5570345"/>
              <a:gd name="connsiteX279" fmla="*/ 915320 w 4833822"/>
              <a:gd name="connsiteY279" fmla="*/ 125228 h 5570345"/>
              <a:gd name="connsiteX280" fmla="*/ 1020430 w 4833822"/>
              <a:gd name="connsiteY280" fmla="*/ 805990 h 5570345"/>
              <a:gd name="connsiteX281" fmla="*/ 811383 w 4833822"/>
              <a:gd name="connsiteY281" fmla="*/ 766404 h 5570345"/>
              <a:gd name="connsiteX282" fmla="*/ 915320 w 4833822"/>
              <a:gd name="connsiteY282" fmla="*/ 125228 h 5570345"/>
              <a:gd name="connsiteX283" fmla="*/ 2447238 w 4833822"/>
              <a:gd name="connsiteY283" fmla="*/ 88953 h 5570345"/>
              <a:gd name="connsiteX284" fmla="*/ 3047525 w 4833822"/>
              <a:gd name="connsiteY284" fmla="*/ 731973 h 5570345"/>
              <a:gd name="connsiteX285" fmla="*/ 3054443 w 4833822"/>
              <a:gd name="connsiteY285" fmla="*/ 1405775 h 5570345"/>
              <a:gd name="connsiteX286" fmla="*/ 3282263 w 4833822"/>
              <a:gd name="connsiteY286" fmla="*/ 546718 h 5570345"/>
              <a:gd name="connsiteX287" fmla="*/ 3257173 w 4833822"/>
              <a:gd name="connsiteY287" fmla="*/ 406949 h 5570345"/>
              <a:gd name="connsiteX288" fmla="*/ 3278681 w 4833822"/>
              <a:gd name="connsiteY288" fmla="*/ 317353 h 5570345"/>
              <a:gd name="connsiteX289" fmla="*/ 3361107 w 4833822"/>
              <a:gd name="connsiteY289" fmla="*/ 374696 h 5570345"/>
              <a:gd name="connsiteX290" fmla="*/ 3884339 w 4833822"/>
              <a:gd name="connsiteY290" fmla="*/ 1686366 h 5570345"/>
              <a:gd name="connsiteX291" fmla="*/ 3776823 w 4833822"/>
              <a:gd name="connsiteY291" fmla="*/ 2306361 h 5570345"/>
              <a:gd name="connsiteX292" fmla="*/ 4002606 w 4833822"/>
              <a:gd name="connsiteY292" fmla="*/ 2087752 h 5570345"/>
              <a:gd name="connsiteX293" fmla="*/ 4059943 w 4833822"/>
              <a:gd name="connsiteY293" fmla="*/ 2023241 h 5570345"/>
              <a:gd name="connsiteX294" fmla="*/ 4117286 w 4833822"/>
              <a:gd name="connsiteY294" fmla="*/ 2098503 h 5570345"/>
              <a:gd name="connsiteX295" fmla="*/ 4131625 w 4833822"/>
              <a:gd name="connsiteY295" fmla="*/ 2912025 h 5570345"/>
              <a:gd name="connsiteX296" fmla="*/ 3755321 w 4833822"/>
              <a:gd name="connsiteY296" fmla="*/ 3743467 h 5570345"/>
              <a:gd name="connsiteX297" fmla="*/ 3723067 w 4833822"/>
              <a:gd name="connsiteY297" fmla="*/ 3818724 h 5570345"/>
              <a:gd name="connsiteX298" fmla="*/ 4099366 w 4833822"/>
              <a:gd name="connsiteY298" fmla="*/ 3757800 h 5570345"/>
              <a:gd name="connsiteX299" fmla="*/ 4550927 w 4833822"/>
              <a:gd name="connsiteY299" fmla="*/ 4109014 h 5570345"/>
              <a:gd name="connsiteX300" fmla="*/ 4604683 w 4833822"/>
              <a:gd name="connsiteY300" fmla="*/ 4209361 h 5570345"/>
              <a:gd name="connsiteX301" fmla="*/ 4576011 w 4833822"/>
              <a:gd name="connsiteY301" fmla="*/ 5051554 h 5570345"/>
              <a:gd name="connsiteX302" fmla="*/ 4432660 w 4833822"/>
              <a:gd name="connsiteY302" fmla="*/ 5112478 h 5570345"/>
              <a:gd name="connsiteX303" fmla="*/ 3999019 w 4833822"/>
              <a:gd name="connsiteY303" fmla="*/ 5345425 h 5570345"/>
              <a:gd name="connsiteX304" fmla="*/ 3192667 w 4833822"/>
              <a:gd name="connsiteY304" fmla="*/ 5277332 h 5570345"/>
              <a:gd name="connsiteX305" fmla="*/ 2662265 w 4833822"/>
              <a:gd name="connsiteY305" fmla="*/ 4646584 h 5570345"/>
              <a:gd name="connsiteX306" fmla="*/ 2680186 w 4833822"/>
              <a:gd name="connsiteY306" fmla="*/ 4965540 h 5570345"/>
              <a:gd name="connsiteX307" fmla="*/ 2655096 w 4833822"/>
              <a:gd name="connsiteY307" fmla="*/ 5277332 h 5570345"/>
              <a:gd name="connsiteX308" fmla="*/ 2063771 w 4833822"/>
              <a:gd name="connsiteY308" fmla="*/ 5564034 h 5570345"/>
              <a:gd name="connsiteX309" fmla="*/ 1827242 w 4833822"/>
              <a:gd name="connsiteY309" fmla="*/ 5513861 h 5570345"/>
              <a:gd name="connsiteX310" fmla="*/ 1594295 w 4833822"/>
              <a:gd name="connsiteY310" fmla="*/ 4972709 h 5570345"/>
              <a:gd name="connsiteX311" fmla="*/ 1952673 w 4833822"/>
              <a:gd name="connsiteY311" fmla="*/ 4438721 h 5570345"/>
              <a:gd name="connsiteX312" fmla="*/ 2020761 w 4833822"/>
              <a:gd name="connsiteY312" fmla="*/ 4306121 h 5570345"/>
              <a:gd name="connsiteX313" fmla="*/ 1841575 w 4833822"/>
              <a:gd name="connsiteY313" fmla="*/ 4449472 h 5570345"/>
              <a:gd name="connsiteX314" fmla="*/ 884697 w 4833822"/>
              <a:gd name="connsiteY314" fmla="*/ 5194905 h 5570345"/>
              <a:gd name="connsiteX315" fmla="*/ 547826 w 4833822"/>
              <a:gd name="connsiteY315" fmla="*/ 5227158 h 5570345"/>
              <a:gd name="connsiteX316" fmla="*/ 357883 w 4833822"/>
              <a:gd name="connsiteY316" fmla="*/ 5169821 h 5570345"/>
              <a:gd name="connsiteX317" fmla="*/ 89095 w 4833822"/>
              <a:gd name="connsiteY317" fmla="*/ 4743344 h 5570345"/>
              <a:gd name="connsiteX318" fmla="*/ 46091 w 4833822"/>
              <a:gd name="connsiteY318" fmla="*/ 4392135 h 5570345"/>
              <a:gd name="connsiteX319" fmla="*/ 440310 w 4833822"/>
              <a:gd name="connsiteY319" fmla="*/ 3743467 h 5570345"/>
              <a:gd name="connsiteX320" fmla="*/ 1020884 w 4833822"/>
              <a:gd name="connsiteY320" fmla="*/ 3793640 h 5570345"/>
              <a:gd name="connsiteX321" fmla="*/ 798688 w 4833822"/>
              <a:gd name="connsiteY321" fmla="*/ 3621618 h 5570345"/>
              <a:gd name="connsiteX322" fmla="*/ 766435 w 4833822"/>
              <a:gd name="connsiteY322" fmla="*/ 3564275 h 5570345"/>
              <a:gd name="connsiteX323" fmla="*/ 838110 w 4833822"/>
              <a:gd name="connsiteY323" fmla="*/ 3542773 h 5570345"/>
              <a:gd name="connsiteX324" fmla="*/ 1060306 w 4833822"/>
              <a:gd name="connsiteY324" fmla="*/ 3635951 h 5570345"/>
              <a:gd name="connsiteX325" fmla="*/ 777186 w 4833822"/>
              <a:gd name="connsiteY325" fmla="*/ 3137803 h 5570345"/>
              <a:gd name="connsiteX326" fmla="*/ 723430 w 4833822"/>
              <a:gd name="connsiteY326" fmla="*/ 2603820 h 5570345"/>
              <a:gd name="connsiteX327" fmla="*/ 727012 w 4833822"/>
              <a:gd name="connsiteY327" fmla="*/ 1904979 h 5570345"/>
              <a:gd name="connsiteX328" fmla="*/ 762853 w 4833822"/>
              <a:gd name="connsiteY328" fmla="*/ 1772379 h 5570345"/>
              <a:gd name="connsiteX329" fmla="*/ 1017302 w 4833822"/>
              <a:gd name="connsiteY329" fmla="*/ 2073414 h 5570345"/>
              <a:gd name="connsiteX330" fmla="*/ 1139151 w 4833822"/>
              <a:gd name="connsiteY330" fmla="*/ 2112836 h 5570345"/>
              <a:gd name="connsiteX331" fmla="*/ 1110480 w 4833822"/>
              <a:gd name="connsiteY331" fmla="*/ 2001738 h 5570345"/>
              <a:gd name="connsiteX332" fmla="*/ 1135564 w 4833822"/>
              <a:gd name="connsiteY332" fmla="*/ 1112960 h 5570345"/>
              <a:gd name="connsiteX333" fmla="*/ 1493942 w 4833822"/>
              <a:gd name="connsiteY333" fmla="*/ 453540 h 5570345"/>
              <a:gd name="connsiteX334" fmla="*/ 1547703 w 4833822"/>
              <a:gd name="connsiteY334" fmla="*/ 399785 h 5570345"/>
              <a:gd name="connsiteX335" fmla="*/ 1597877 w 4833822"/>
              <a:gd name="connsiteY335" fmla="*/ 492963 h 5570345"/>
              <a:gd name="connsiteX336" fmla="*/ 2070940 w 4833822"/>
              <a:gd name="connsiteY336" fmla="*/ 1267062 h 5570345"/>
              <a:gd name="connsiteX337" fmla="*/ 2272613 w 4833822"/>
              <a:gd name="connsiteY337" fmla="*/ 528235 h 5570345"/>
              <a:gd name="connsiteX338" fmla="*/ 2447238 w 4833822"/>
              <a:gd name="connsiteY338" fmla="*/ 88953 h 5570345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272613 w 4833822"/>
              <a:gd name="connsiteY337" fmla="*/ 439282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379903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379903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379903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468971 h 5481392"/>
              <a:gd name="connsiteX338" fmla="*/ 2447238 w 4833822"/>
              <a:gd name="connsiteY338" fmla="*/ 0 h 5481392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3047525 w 4833822"/>
              <a:gd name="connsiteY284" fmla="*/ 672709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348528 h 5722177"/>
              <a:gd name="connsiteX1" fmla="*/ 2053020 w 4833822"/>
              <a:gd name="connsiteY1" fmla="*/ 5357488 h 5722177"/>
              <a:gd name="connsiteX2" fmla="*/ 1959837 w 4833822"/>
              <a:gd name="connsiteY2" fmla="*/ 5432746 h 5722177"/>
              <a:gd name="connsiteX3" fmla="*/ 2045851 w 4833822"/>
              <a:gd name="connsiteY3" fmla="*/ 5551013 h 5722177"/>
              <a:gd name="connsiteX4" fmla="*/ 2042269 w 4833822"/>
              <a:gd name="connsiteY4" fmla="*/ 5454248 h 5722177"/>
              <a:gd name="connsiteX5" fmla="*/ 2106775 w 4833822"/>
              <a:gd name="connsiteY5" fmla="*/ 5389741 h 5722177"/>
              <a:gd name="connsiteX6" fmla="*/ 2128277 w 4833822"/>
              <a:gd name="connsiteY6" fmla="*/ 5461417 h 5722177"/>
              <a:gd name="connsiteX7" fmla="*/ 2164118 w 4833822"/>
              <a:gd name="connsiteY7" fmla="*/ 5511590 h 5722177"/>
              <a:gd name="connsiteX8" fmla="*/ 2232206 w 4833822"/>
              <a:gd name="connsiteY8" fmla="*/ 5475755 h 5722177"/>
              <a:gd name="connsiteX9" fmla="*/ 2228624 w 4833822"/>
              <a:gd name="connsiteY9" fmla="*/ 5382572 h 5722177"/>
              <a:gd name="connsiteX10" fmla="*/ 2144854 w 4833822"/>
              <a:gd name="connsiteY10" fmla="*/ 5348528 h 5722177"/>
              <a:gd name="connsiteX11" fmla="*/ 2508163 w 4833822"/>
              <a:gd name="connsiteY11" fmla="*/ 5318066 h 5722177"/>
              <a:gd name="connsiteX12" fmla="*/ 2407811 w 4833822"/>
              <a:gd name="connsiteY12" fmla="*/ 5626276 h 5722177"/>
              <a:gd name="connsiteX13" fmla="*/ 2508163 w 4833822"/>
              <a:gd name="connsiteY13" fmla="*/ 5318066 h 5722177"/>
              <a:gd name="connsiteX14" fmla="*/ 2215080 w 4833822"/>
              <a:gd name="connsiteY14" fmla="*/ 5233531 h 5722177"/>
              <a:gd name="connsiteX15" fmla="*/ 2171282 w 4833822"/>
              <a:gd name="connsiteY15" fmla="*/ 5239221 h 5722177"/>
              <a:gd name="connsiteX16" fmla="*/ 2350473 w 4833822"/>
              <a:gd name="connsiteY16" fmla="*/ 5518760 h 5722177"/>
              <a:gd name="connsiteX17" fmla="*/ 2393478 w 4833822"/>
              <a:gd name="connsiteY17" fmla="*/ 5335986 h 5722177"/>
              <a:gd name="connsiteX18" fmla="*/ 2252871 w 4833822"/>
              <a:gd name="connsiteY18" fmla="*/ 5234686 h 5722177"/>
              <a:gd name="connsiteX19" fmla="*/ 2215080 w 4833822"/>
              <a:gd name="connsiteY19" fmla="*/ 5233531 h 5722177"/>
              <a:gd name="connsiteX20" fmla="*/ 3767359 w 4833822"/>
              <a:gd name="connsiteY20" fmla="*/ 5114573 h 5722177"/>
              <a:gd name="connsiteX21" fmla="*/ 3913003 w 4833822"/>
              <a:gd name="connsiteY21" fmla="*/ 5196216 h 5722177"/>
              <a:gd name="connsiteX22" fmla="*/ 3930923 w 4833822"/>
              <a:gd name="connsiteY22" fmla="*/ 5221305 h 5722177"/>
              <a:gd name="connsiteX23" fmla="*/ 3923759 w 4833822"/>
              <a:gd name="connsiteY23" fmla="*/ 5246390 h 5722177"/>
              <a:gd name="connsiteX24" fmla="*/ 3672890 w 4833822"/>
              <a:gd name="connsiteY24" fmla="*/ 5228469 h 5722177"/>
              <a:gd name="connsiteX25" fmla="*/ 3672890 w 4833822"/>
              <a:gd name="connsiteY25" fmla="*/ 5160380 h 5722177"/>
              <a:gd name="connsiteX26" fmla="*/ 3708731 w 4833822"/>
              <a:gd name="connsiteY26" fmla="*/ 5135291 h 5722177"/>
              <a:gd name="connsiteX27" fmla="*/ 3767359 w 4833822"/>
              <a:gd name="connsiteY27" fmla="*/ 5114573 h 5722177"/>
              <a:gd name="connsiteX28" fmla="*/ 3779366 w 4833822"/>
              <a:gd name="connsiteY28" fmla="*/ 5074762 h 5722177"/>
              <a:gd name="connsiteX29" fmla="*/ 3637059 w 4833822"/>
              <a:gd name="connsiteY29" fmla="*/ 5099457 h 5722177"/>
              <a:gd name="connsiteX30" fmla="*/ 3497289 w 4833822"/>
              <a:gd name="connsiteY30" fmla="*/ 5282225 h 5722177"/>
              <a:gd name="connsiteX31" fmla="*/ 3615557 w 4833822"/>
              <a:gd name="connsiteY31" fmla="*/ 5224888 h 5722177"/>
              <a:gd name="connsiteX32" fmla="*/ 3852086 w 4833822"/>
              <a:gd name="connsiteY32" fmla="*/ 5382572 h 5722177"/>
              <a:gd name="connsiteX33" fmla="*/ 3952433 w 4833822"/>
              <a:gd name="connsiteY33" fmla="*/ 5210550 h 5722177"/>
              <a:gd name="connsiteX34" fmla="*/ 3945496 w 4833822"/>
              <a:gd name="connsiteY34" fmla="*/ 5193745 h 5722177"/>
              <a:gd name="connsiteX35" fmla="*/ 3938093 w 4833822"/>
              <a:gd name="connsiteY35" fmla="*/ 5193745 h 5722177"/>
              <a:gd name="connsiteX36" fmla="*/ 3927341 w 4833822"/>
              <a:gd name="connsiteY36" fmla="*/ 5193745 h 5722177"/>
              <a:gd name="connsiteX37" fmla="*/ 3909418 w 4833822"/>
              <a:gd name="connsiteY37" fmla="*/ 5189038 h 5722177"/>
              <a:gd name="connsiteX38" fmla="*/ 3920171 w 4833822"/>
              <a:gd name="connsiteY38" fmla="*/ 5189038 h 5722177"/>
              <a:gd name="connsiteX39" fmla="*/ 3945252 w 4833822"/>
              <a:gd name="connsiteY39" fmla="*/ 5193155 h 5722177"/>
              <a:gd name="connsiteX40" fmla="*/ 3928739 w 4833822"/>
              <a:gd name="connsiteY40" fmla="*/ 5153155 h 5722177"/>
              <a:gd name="connsiteX41" fmla="*/ 3822967 w 4833822"/>
              <a:gd name="connsiteY41" fmla="*/ 5077057 h 5722177"/>
              <a:gd name="connsiteX42" fmla="*/ 3779366 w 4833822"/>
              <a:gd name="connsiteY42" fmla="*/ 5074762 h 5722177"/>
              <a:gd name="connsiteX43" fmla="*/ 4196131 w 4833822"/>
              <a:gd name="connsiteY43" fmla="*/ 4931016 h 5722177"/>
              <a:gd name="connsiteX44" fmla="*/ 4235548 w 4833822"/>
              <a:gd name="connsiteY44" fmla="*/ 5160381 h 5722177"/>
              <a:gd name="connsiteX45" fmla="*/ 4454163 w 4833822"/>
              <a:gd name="connsiteY45" fmla="*/ 5163963 h 5722177"/>
              <a:gd name="connsiteX46" fmla="*/ 4196131 w 4833822"/>
              <a:gd name="connsiteY46" fmla="*/ 4931016 h 5722177"/>
              <a:gd name="connsiteX47" fmla="*/ 1174995 w 4833822"/>
              <a:gd name="connsiteY47" fmla="*/ 4615638 h 5722177"/>
              <a:gd name="connsiteX48" fmla="*/ 1250253 w 4833822"/>
              <a:gd name="connsiteY48" fmla="*/ 4662230 h 5722177"/>
              <a:gd name="connsiteX49" fmla="*/ 1035224 w 4833822"/>
              <a:gd name="connsiteY49" fmla="*/ 4773323 h 5722177"/>
              <a:gd name="connsiteX50" fmla="*/ 981463 w 4833822"/>
              <a:gd name="connsiteY50" fmla="*/ 4748239 h 5722177"/>
              <a:gd name="connsiteX51" fmla="*/ 1174995 w 4833822"/>
              <a:gd name="connsiteY51" fmla="*/ 4615638 h 5722177"/>
              <a:gd name="connsiteX52" fmla="*/ 3960412 w 4833822"/>
              <a:gd name="connsiteY52" fmla="*/ 4586363 h 5722177"/>
              <a:gd name="connsiteX53" fmla="*/ 4095776 w 4833822"/>
              <a:gd name="connsiteY53" fmla="*/ 4644308 h 5722177"/>
              <a:gd name="connsiteX54" fmla="*/ 4052767 w 4833822"/>
              <a:gd name="connsiteY54" fmla="*/ 4672978 h 5722177"/>
              <a:gd name="connsiteX55" fmla="*/ 3852081 w 4833822"/>
              <a:gd name="connsiteY55" fmla="*/ 4640727 h 5722177"/>
              <a:gd name="connsiteX56" fmla="*/ 3859245 w 4833822"/>
              <a:gd name="connsiteY56" fmla="*/ 4604888 h 5722177"/>
              <a:gd name="connsiteX57" fmla="*/ 3917370 w 4833822"/>
              <a:gd name="connsiteY57" fmla="*/ 4587363 h 5722177"/>
              <a:gd name="connsiteX58" fmla="*/ 3960412 w 4833822"/>
              <a:gd name="connsiteY58" fmla="*/ 4586363 h 5722177"/>
              <a:gd name="connsiteX59" fmla="*/ 2177948 w 4833822"/>
              <a:gd name="connsiteY59" fmla="*/ 4492113 h 5722177"/>
              <a:gd name="connsiteX60" fmla="*/ 2146198 w 4833822"/>
              <a:gd name="connsiteY60" fmla="*/ 4515295 h 5722177"/>
              <a:gd name="connsiteX61" fmla="*/ 1680303 w 4833822"/>
              <a:gd name="connsiteY61" fmla="*/ 5214137 h 5722177"/>
              <a:gd name="connsiteX62" fmla="*/ 1762730 w 4833822"/>
              <a:gd name="connsiteY62" fmla="*/ 5576097 h 5722177"/>
              <a:gd name="connsiteX63" fmla="*/ 1802152 w 4833822"/>
              <a:gd name="connsiteY63" fmla="*/ 5296564 h 5722177"/>
              <a:gd name="connsiteX64" fmla="*/ 2081691 w 4833822"/>
              <a:gd name="connsiteY64" fmla="*/ 5138874 h 5722177"/>
              <a:gd name="connsiteX65" fmla="*/ 1845157 w 4833822"/>
              <a:gd name="connsiteY65" fmla="*/ 5221301 h 5722177"/>
              <a:gd name="connsiteX66" fmla="*/ 1744810 w 4833822"/>
              <a:gd name="connsiteY66" fmla="*/ 5192635 h 5722177"/>
              <a:gd name="connsiteX67" fmla="*/ 2060189 w 4833822"/>
              <a:gd name="connsiteY67" fmla="*/ 5038532 h 5722177"/>
              <a:gd name="connsiteX68" fmla="*/ 2178451 w 4833822"/>
              <a:gd name="connsiteY68" fmla="*/ 4977602 h 5722177"/>
              <a:gd name="connsiteX69" fmla="*/ 2293136 w 4833822"/>
              <a:gd name="connsiteY69" fmla="*/ 4511713 h 5722177"/>
              <a:gd name="connsiteX70" fmla="*/ 1999259 w 4833822"/>
              <a:gd name="connsiteY70" fmla="*/ 4927434 h 5722177"/>
              <a:gd name="connsiteX71" fmla="*/ 2196371 w 4833822"/>
              <a:gd name="connsiteY71" fmla="*/ 4497375 h 5722177"/>
              <a:gd name="connsiteX72" fmla="*/ 2177948 w 4833822"/>
              <a:gd name="connsiteY72" fmla="*/ 4492113 h 5722177"/>
              <a:gd name="connsiteX73" fmla="*/ 2511745 w 4833822"/>
              <a:gd name="connsiteY73" fmla="*/ 4479460 h 5722177"/>
              <a:gd name="connsiteX74" fmla="*/ 2482010 w 4833822"/>
              <a:gd name="connsiteY74" fmla="*/ 4707756 h 5722177"/>
              <a:gd name="connsiteX75" fmla="*/ 2486655 w 4833822"/>
              <a:gd name="connsiteY75" fmla="*/ 4773321 h 5722177"/>
              <a:gd name="connsiteX76" fmla="*/ 2514429 w 4833822"/>
              <a:gd name="connsiteY76" fmla="*/ 4789000 h 5722177"/>
              <a:gd name="connsiteX77" fmla="*/ 2526077 w 4833822"/>
              <a:gd name="connsiteY77" fmla="*/ 4812746 h 5722177"/>
              <a:gd name="connsiteX78" fmla="*/ 2486655 w 4833822"/>
              <a:gd name="connsiteY78" fmla="*/ 4773324 h 5722177"/>
              <a:gd name="connsiteX79" fmla="*/ 2486655 w 4833822"/>
              <a:gd name="connsiteY79" fmla="*/ 4773327 h 5722177"/>
              <a:gd name="connsiteX80" fmla="*/ 2440069 w 4833822"/>
              <a:gd name="connsiteY80" fmla="*/ 5049283 h 5722177"/>
              <a:gd name="connsiteX81" fmla="*/ 2375563 w 4833822"/>
              <a:gd name="connsiteY81" fmla="*/ 4612055 h 5722177"/>
              <a:gd name="connsiteX82" fmla="*/ 2296718 w 4833822"/>
              <a:gd name="connsiteY82" fmla="*/ 4981190 h 5722177"/>
              <a:gd name="connsiteX83" fmla="*/ 2429318 w 4833822"/>
              <a:gd name="connsiteY83" fmla="*/ 5103039 h 5722177"/>
              <a:gd name="connsiteX84" fmla="*/ 2493825 w 4833822"/>
              <a:gd name="connsiteY84" fmla="*/ 5002692 h 5722177"/>
              <a:gd name="connsiteX85" fmla="*/ 2529665 w 4833822"/>
              <a:gd name="connsiteY85" fmla="*/ 4812749 h 5722177"/>
              <a:gd name="connsiteX86" fmla="*/ 2511745 w 4833822"/>
              <a:gd name="connsiteY86" fmla="*/ 4479460 h 5722177"/>
              <a:gd name="connsiteX87" fmla="*/ 2808528 w 4833822"/>
              <a:gd name="connsiteY87" fmla="*/ 4476994 h 5722177"/>
              <a:gd name="connsiteX88" fmla="*/ 2784115 w 4833822"/>
              <a:gd name="connsiteY88" fmla="*/ 4490211 h 5722177"/>
              <a:gd name="connsiteX89" fmla="*/ 2798448 w 4833822"/>
              <a:gd name="connsiteY89" fmla="*/ 4565469 h 5722177"/>
              <a:gd name="connsiteX90" fmla="*/ 2880875 w 4833822"/>
              <a:gd name="connsiteY90" fmla="*/ 4680149 h 5722177"/>
              <a:gd name="connsiteX91" fmla="*/ 3142493 w 4833822"/>
              <a:gd name="connsiteY91" fmla="*/ 5009861 h 5722177"/>
              <a:gd name="connsiteX92" fmla="*/ 2891625 w 4833822"/>
              <a:gd name="connsiteY92" fmla="*/ 4845002 h 5722177"/>
              <a:gd name="connsiteX93" fmla="*/ 2683768 w 4833822"/>
              <a:gd name="connsiteY93" fmla="*/ 4601304 h 5722177"/>
              <a:gd name="connsiteX94" fmla="*/ 2651515 w 4833822"/>
              <a:gd name="connsiteY94" fmla="*/ 4626393 h 5722177"/>
              <a:gd name="connsiteX95" fmla="*/ 2866541 w 4833822"/>
              <a:gd name="connsiteY95" fmla="*/ 4870092 h 5722177"/>
              <a:gd name="connsiteX96" fmla="*/ 3389773 w 4833822"/>
              <a:gd name="connsiteY96" fmla="*/ 5468586 h 5722177"/>
              <a:gd name="connsiteX97" fmla="*/ 3637059 w 4833822"/>
              <a:gd name="connsiteY97" fmla="*/ 5511590 h 5722177"/>
              <a:gd name="connsiteX98" fmla="*/ 3246422 w 4833822"/>
              <a:gd name="connsiteY98" fmla="*/ 5142461 h 5722177"/>
              <a:gd name="connsiteX99" fmla="*/ 3400524 w 4833822"/>
              <a:gd name="connsiteY99" fmla="*/ 5192635 h 5722177"/>
              <a:gd name="connsiteX100" fmla="*/ 3336018 w 4833822"/>
              <a:gd name="connsiteY100" fmla="*/ 5045696 h 5722177"/>
              <a:gd name="connsiteX101" fmla="*/ 3095901 w 4833822"/>
              <a:gd name="connsiteY101" fmla="*/ 4784083 h 5722177"/>
              <a:gd name="connsiteX102" fmla="*/ 2862954 w 4833822"/>
              <a:gd name="connsiteY102" fmla="*/ 4515295 h 5722177"/>
              <a:gd name="connsiteX103" fmla="*/ 2808528 w 4833822"/>
              <a:gd name="connsiteY103" fmla="*/ 4476994 h 5722177"/>
              <a:gd name="connsiteX104" fmla="*/ 1587125 w 4833822"/>
              <a:gd name="connsiteY104" fmla="*/ 4432869 h 5722177"/>
              <a:gd name="connsiteX105" fmla="*/ 798688 w 4833822"/>
              <a:gd name="connsiteY105" fmla="*/ 4640732 h 5722177"/>
              <a:gd name="connsiteX106" fmla="*/ 780768 w 4833822"/>
              <a:gd name="connsiteY106" fmla="*/ 5264310 h 5722177"/>
              <a:gd name="connsiteX107" fmla="*/ 791519 w 4833822"/>
              <a:gd name="connsiteY107" fmla="*/ 5070786 h 5722177"/>
              <a:gd name="connsiteX108" fmla="*/ 709092 w 4833822"/>
              <a:gd name="connsiteY108" fmla="*/ 4708820 h 5722177"/>
              <a:gd name="connsiteX109" fmla="*/ 368634 w 4833822"/>
              <a:gd name="connsiteY109" fmla="*/ 4719571 h 5722177"/>
              <a:gd name="connsiteX110" fmla="*/ 332793 w 4833822"/>
              <a:gd name="connsiteY110" fmla="*/ 4744661 h 5722177"/>
              <a:gd name="connsiteX111" fmla="*/ 368634 w 4833822"/>
              <a:gd name="connsiteY111" fmla="*/ 4758994 h 5722177"/>
              <a:gd name="connsiteX112" fmla="*/ 350714 w 4833822"/>
              <a:gd name="connsiteY112" fmla="*/ 5060034 h 5722177"/>
              <a:gd name="connsiteX113" fmla="*/ 447479 w 4833822"/>
              <a:gd name="connsiteY113" fmla="*/ 5124541 h 5722177"/>
              <a:gd name="connsiteX114" fmla="*/ 486896 w 4833822"/>
              <a:gd name="connsiteY114" fmla="*/ 5024194 h 5722177"/>
              <a:gd name="connsiteX115" fmla="*/ 468981 w 4833822"/>
              <a:gd name="connsiteY115" fmla="*/ 4905927 h 5722177"/>
              <a:gd name="connsiteX116" fmla="*/ 372216 w 4833822"/>
              <a:gd name="connsiteY116" fmla="*/ 5013443 h 5722177"/>
              <a:gd name="connsiteX117" fmla="*/ 382967 w 4833822"/>
              <a:gd name="connsiteY117" fmla="*/ 4862922 h 5722177"/>
              <a:gd name="connsiteX118" fmla="*/ 497647 w 4833822"/>
              <a:gd name="connsiteY118" fmla="*/ 4823500 h 5722177"/>
              <a:gd name="connsiteX119" fmla="*/ 569323 w 4833822"/>
              <a:gd name="connsiteY119" fmla="*/ 4938185 h 5722177"/>
              <a:gd name="connsiteX120" fmla="*/ 580074 w 4833822"/>
              <a:gd name="connsiteY120" fmla="*/ 5149625 h 5722177"/>
              <a:gd name="connsiteX121" fmla="*/ 612332 w 4833822"/>
              <a:gd name="connsiteY121" fmla="*/ 4905927 h 5722177"/>
              <a:gd name="connsiteX122" fmla="*/ 497647 w 4833822"/>
              <a:gd name="connsiteY122" fmla="*/ 4672980 h 5722177"/>
              <a:gd name="connsiteX123" fmla="*/ 730594 w 4833822"/>
              <a:gd name="connsiteY123" fmla="*/ 5077949 h 5722177"/>
              <a:gd name="connsiteX124" fmla="*/ 547826 w 4833822"/>
              <a:gd name="connsiteY124" fmla="*/ 5242808 h 5722177"/>
              <a:gd name="connsiteX125" fmla="*/ 834528 w 4833822"/>
              <a:gd name="connsiteY125" fmla="*/ 5275061 h 5722177"/>
              <a:gd name="connsiteX126" fmla="*/ 1533370 w 4833822"/>
              <a:gd name="connsiteY126" fmla="*/ 4758994 h 5722177"/>
              <a:gd name="connsiteX127" fmla="*/ 1633712 w 4833822"/>
              <a:gd name="connsiteY127" fmla="*/ 4626393 h 5722177"/>
              <a:gd name="connsiteX128" fmla="*/ 1142733 w 4833822"/>
              <a:gd name="connsiteY128" fmla="*/ 4941767 h 5722177"/>
              <a:gd name="connsiteX129" fmla="*/ 1031635 w 4833822"/>
              <a:gd name="connsiteY129" fmla="*/ 4970439 h 5722177"/>
              <a:gd name="connsiteX130" fmla="*/ 1096142 w 4833822"/>
              <a:gd name="connsiteY130" fmla="*/ 4870092 h 5722177"/>
              <a:gd name="connsiteX131" fmla="*/ 1587125 w 4833822"/>
              <a:gd name="connsiteY131" fmla="*/ 4432869 h 5722177"/>
              <a:gd name="connsiteX132" fmla="*/ 3072607 w 4833822"/>
              <a:gd name="connsiteY132" fmla="*/ 4423909 h 5722177"/>
              <a:gd name="connsiteX133" fmla="*/ 2988391 w 4833822"/>
              <a:gd name="connsiteY133" fmla="*/ 4457953 h 5722177"/>
              <a:gd name="connsiteX134" fmla="*/ 3038564 w 4833822"/>
              <a:gd name="connsiteY134" fmla="*/ 4569051 h 5722177"/>
              <a:gd name="connsiteX135" fmla="*/ 3407693 w 4833822"/>
              <a:gd name="connsiteY135" fmla="*/ 4984772 h 5722177"/>
              <a:gd name="connsiteX136" fmla="*/ 3576134 w 4833822"/>
              <a:gd name="connsiteY136" fmla="*/ 5024194 h 5722177"/>
              <a:gd name="connsiteX137" fmla="*/ 4002606 w 4833822"/>
              <a:gd name="connsiteY137" fmla="*/ 5128123 h 5722177"/>
              <a:gd name="connsiteX138" fmla="*/ 4124455 w 4833822"/>
              <a:gd name="connsiteY138" fmla="*/ 5210550 h 5722177"/>
              <a:gd name="connsiteX139" fmla="*/ 3586885 w 4833822"/>
              <a:gd name="connsiteY139" fmla="*/ 4662229 h 5722177"/>
              <a:gd name="connsiteX140" fmla="*/ 3339600 w 4833822"/>
              <a:gd name="connsiteY140" fmla="*/ 4518877 h 5722177"/>
              <a:gd name="connsiteX141" fmla="*/ 3551045 w 4833822"/>
              <a:gd name="connsiteY141" fmla="*/ 4694487 h 5722177"/>
              <a:gd name="connsiteX142" fmla="*/ 3658561 w 4833822"/>
              <a:gd name="connsiteY142" fmla="*/ 4877261 h 5722177"/>
              <a:gd name="connsiteX143" fmla="*/ 3536712 w 4833822"/>
              <a:gd name="connsiteY143" fmla="*/ 4801998 h 5722177"/>
              <a:gd name="connsiteX144" fmla="*/ 3167577 w 4833822"/>
              <a:gd name="connsiteY144" fmla="*/ 4465122 h 5722177"/>
              <a:gd name="connsiteX145" fmla="*/ 3072607 w 4833822"/>
              <a:gd name="connsiteY145" fmla="*/ 4423909 h 5722177"/>
              <a:gd name="connsiteX146" fmla="*/ 1497530 w 4833822"/>
              <a:gd name="connsiteY146" fmla="*/ 4336109 h 5722177"/>
              <a:gd name="connsiteX147" fmla="*/ 644585 w 4833822"/>
              <a:gd name="connsiteY147" fmla="*/ 4461540 h 5722177"/>
              <a:gd name="connsiteX148" fmla="*/ 404469 w 4833822"/>
              <a:gd name="connsiteY148" fmla="*/ 4536797 h 5722177"/>
              <a:gd name="connsiteX149" fmla="*/ 218113 w 4833822"/>
              <a:gd name="connsiteY149" fmla="*/ 4690900 h 5722177"/>
              <a:gd name="connsiteX150" fmla="*/ 347132 w 4833822"/>
              <a:gd name="connsiteY150" fmla="*/ 5210550 h 5722177"/>
              <a:gd name="connsiteX151" fmla="*/ 218113 w 4833822"/>
              <a:gd name="connsiteY151" fmla="*/ 4845002 h 5722177"/>
              <a:gd name="connsiteX152" fmla="*/ 289789 w 4833822"/>
              <a:gd name="connsiteY152" fmla="*/ 4737491 h 5722177"/>
              <a:gd name="connsiteX153" fmla="*/ 271869 w 4833822"/>
              <a:gd name="connsiteY153" fmla="*/ 4723158 h 5722177"/>
              <a:gd name="connsiteX154" fmla="*/ 304127 w 4833822"/>
              <a:gd name="connsiteY154" fmla="*/ 4629975 h 5722177"/>
              <a:gd name="connsiteX155" fmla="*/ 400887 w 4833822"/>
              <a:gd name="connsiteY155" fmla="*/ 4547549 h 5722177"/>
              <a:gd name="connsiteX156" fmla="*/ 404469 w 4833822"/>
              <a:gd name="connsiteY156" fmla="*/ 4540379 h 5722177"/>
              <a:gd name="connsiteX157" fmla="*/ 408056 w 4833822"/>
              <a:gd name="connsiteY157" fmla="*/ 4540379 h 5722177"/>
              <a:gd name="connsiteX158" fmla="*/ 569323 w 4833822"/>
              <a:gd name="connsiteY158" fmla="*/ 4497375 h 5722177"/>
              <a:gd name="connsiteX159" fmla="*/ 777186 w 4833822"/>
              <a:gd name="connsiteY159" fmla="*/ 4608473 h 5722177"/>
              <a:gd name="connsiteX160" fmla="*/ 1250249 w 4833822"/>
              <a:gd name="connsiteY160" fmla="*/ 4440032 h 5722177"/>
              <a:gd name="connsiteX161" fmla="*/ 1497530 w 4833822"/>
              <a:gd name="connsiteY161" fmla="*/ 4336109 h 5722177"/>
              <a:gd name="connsiteX162" fmla="*/ 3393360 w 4833822"/>
              <a:gd name="connsiteY162" fmla="*/ 4295339 h 5722177"/>
              <a:gd name="connsiteX163" fmla="*/ 3271511 w 4833822"/>
              <a:gd name="connsiteY163" fmla="*/ 4332522 h 5722177"/>
              <a:gd name="connsiteX164" fmla="*/ 3486538 w 4833822"/>
              <a:gd name="connsiteY164" fmla="*/ 4461540 h 5722177"/>
              <a:gd name="connsiteX165" fmla="*/ 4092197 w 4833822"/>
              <a:gd name="connsiteY165" fmla="*/ 4794834 h 5722177"/>
              <a:gd name="connsiteX166" fmla="*/ 3873588 w 4833822"/>
              <a:gd name="connsiteY166" fmla="*/ 4794834 h 5722177"/>
              <a:gd name="connsiteX167" fmla="*/ 4002606 w 4833822"/>
              <a:gd name="connsiteY167" fmla="*/ 4923847 h 5722177"/>
              <a:gd name="connsiteX168" fmla="*/ 4106535 w 4833822"/>
              <a:gd name="connsiteY168" fmla="*/ 4895176 h 5722177"/>
              <a:gd name="connsiteX169" fmla="*/ 4325144 w 4833822"/>
              <a:gd name="connsiteY169" fmla="*/ 4569051 h 5722177"/>
              <a:gd name="connsiteX170" fmla="*/ 4038441 w 4833822"/>
              <a:gd name="connsiteY170" fmla="*/ 4479460 h 5722177"/>
              <a:gd name="connsiteX171" fmla="*/ 3624178 w 4833822"/>
              <a:gd name="connsiteY171" fmla="*/ 4465848 h 5722177"/>
              <a:gd name="connsiteX172" fmla="*/ 3486739 w 4833822"/>
              <a:gd name="connsiteY172" fmla="*/ 4440069 h 5722177"/>
              <a:gd name="connsiteX173" fmla="*/ 3486739 w 4833822"/>
              <a:gd name="connsiteY173" fmla="*/ 4444064 h 5722177"/>
              <a:gd name="connsiteX174" fmla="*/ 3485394 w 4833822"/>
              <a:gd name="connsiteY174" fmla="*/ 4441375 h 5722177"/>
              <a:gd name="connsiteX175" fmla="*/ 3486706 w 4833822"/>
              <a:gd name="connsiteY175" fmla="*/ 4440063 h 5722177"/>
              <a:gd name="connsiteX176" fmla="*/ 3486538 w 4833822"/>
              <a:gd name="connsiteY176" fmla="*/ 4440032 h 5722177"/>
              <a:gd name="connsiteX177" fmla="*/ 3543876 w 4833822"/>
              <a:gd name="connsiteY177" fmla="*/ 4379108 h 5722177"/>
              <a:gd name="connsiteX178" fmla="*/ 4518674 w 4833822"/>
              <a:gd name="connsiteY178" fmla="*/ 4526046 h 5722177"/>
              <a:gd name="connsiteX179" fmla="*/ 4328731 w 4833822"/>
              <a:gd name="connsiteY179" fmla="*/ 4723158 h 5722177"/>
              <a:gd name="connsiteX180" fmla="*/ 4457745 w 4833822"/>
              <a:gd name="connsiteY180" fmla="*/ 4651477 h 5722177"/>
              <a:gd name="connsiteX181" fmla="*/ 4579599 w 4833822"/>
              <a:gd name="connsiteY181" fmla="*/ 4644314 h 5722177"/>
              <a:gd name="connsiteX182" fmla="*/ 4500754 w 4833822"/>
              <a:gd name="connsiteY182" fmla="*/ 4723158 h 5722177"/>
              <a:gd name="connsiteX183" fmla="*/ 4314393 w 4833822"/>
              <a:gd name="connsiteY183" fmla="*/ 4956106 h 5722177"/>
              <a:gd name="connsiteX184" fmla="*/ 4346651 w 4833822"/>
              <a:gd name="connsiteY184" fmla="*/ 5020612 h 5722177"/>
              <a:gd name="connsiteX185" fmla="*/ 4403989 w 4833822"/>
              <a:gd name="connsiteY185" fmla="*/ 4970439 h 5722177"/>
              <a:gd name="connsiteX186" fmla="*/ 4482833 w 4833822"/>
              <a:gd name="connsiteY186" fmla="*/ 4780496 h 5722177"/>
              <a:gd name="connsiteX187" fmla="*/ 4590350 w 4833822"/>
              <a:gd name="connsiteY187" fmla="*/ 4758994 h 5722177"/>
              <a:gd name="connsiteX188" fmla="*/ 4608265 w 4833822"/>
              <a:gd name="connsiteY188" fmla="*/ 4841420 h 5722177"/>
              <a:gd name="connsiteX189" fmla="*/ 4608265 w 4833822"/>
              <a:gd name="connsiteY189" fmla="*/ 4845002 h 5722177"/>
              <a:gd name="connsiteX190" fmla="*/ 4421909 w 4833822"/>
              <a:gd name="connsiteY190" fmla="*/ 5056447 h 5722177"/>
              <a:gd name="connsiteX191" fmla="*/ 4608265 w 4833822"/>
              <a:gd name="connsiteY191" fmla="*/ 4845002 h 5722177"/>
              <a:gd name="connsiteX192" fmla="*/ 4611852 w 4833822"/>
              <a:gd name="connsiteY192" fmla="*/ 4841420 h 5722177"/>
              <a:gd name="connsiteX193" fmla="*/ 4611852 w 4833822"/>
              <a:gd name="connsiteY193" fmla="*/ 4837838 h 5722177"/>
              <a:gd name="connsiteX194" fmla="*/ 4694279 w 4833822"/>
              <a:gd name="connsiteY194" fmla="*/ 4823500 h 5722177"/>
              <a:gd name="connsiteX195" fmla="*/ 4651275 w 4833822"/>
              <a:gd name="connsiteY195" fmla="*/ 4647896 h 5722177"/>
              <a:gd name="connsiteX196" fmla="*/ 4572429 w 4833822"/>
              <a:gd name="connsiteY196" fmla="*/ 4529628 h 5722177"/>
              <a:gd name="connsiteX197" fmla="*/ 4583181 w 4833822"/>
              <a:gd name="connsiteY197" fmla="*/ 4436451 h 5722177"/>
              <a:gd name="connsiteX198" fmla="*/ 4436247 w 4833822"/>
              <a:gd name="connsiteY198" fmla="*/ 4389864 h 5722177"/>
              <a:gd name="connsiteX199" fmla="*/ 3504459 w 4833822"/>
              <a:gd name="connsiteY199" fmla="*/ 4303850 h 5722177"/>
              <a:gd name="connsiteX200" fmla="*/ 3393360 w 4833822"/>
              <a:gd name="connsiteY200" fmla="*/ 4295339 h 5722177"/>
              <a:gd name="connsiteX201" fmla="*/ 655337 w 4833822"/>
              <a:gd name="connsiteY201" fmla="*/ 4164081 h 5722177"/>
              <a:gd name="connsiteX202" fmla="*/ 637416 w 4833822"/>
              <a:gd name="connsiteY202" fmla="*/ 4221424 h 5722177"/>
              <a:gd name="connsiteX203" fmla="*/ 863200 w 4833822"/>
              <a:gd name="connsiteY203" fmla="*/ 4325353 h 5722177"/>
              <a:gd name="connsiteX204" fmla="*/ 734181 w 4833822"/>
              <a:gd name="connsiteY204" fmla="*/ 4185588 h 5722177"/>
              <a:gd name="connsiteX205" fmla="*/ 655337 w 4833822"/>
              <a:gd name="connsiteY205" fmla="*/ 4164081 h 5722177"/>
              <a:gd name="connsiteX206" fmla="*/ 465399 w 4833822"/>
              <a:gd name="connsiteY206" fmla="*/ 4124664 h 5722177"/>
              <a:gd name="connsiteX207" fmla="*/ 465399 w 4833822"/>
              <a:gd name="connsiteY207" fmla="*/ 4325353 h 5722177"/>
              <a:gd name="connsiteX208" fmla="*/ 501234 w 4833822"/>
              <a:gd name="connsiteY208" fmla="*/ 4382695 h 5722177"/>
              <a:gd name="connsiteX209" fmla="*/ 554990 w 4833822"/>
              <a:gd name="connsiteY209" fmla="*/ 4328940 h 5722177"/>
              <a:gd name="connsiteX210" fmla="*/ 465399 w 4833822"/>
              <a:gd name="connsiteY210" fmla="*/ 4124664 h 5722177"/>
              <a:gd name="connsiteX211" fmla="*/ 4325169 w 4833822"/>
              <a:gd name="connsiteY211" fmla="*/ 4043767 h 5722177"/>
              <a:gd name="connsiteX212" fmla="*/ 3959602 w 4833822"/>
              <a:gd name="connsiteY212" fmla="*/ 4250095 h 5722177"/>
              <a:gd name="connsiteX213" fmla="*/ 4360985 w 4833822"/>
              <a:gd name="connsiteY213" fmla="*/ 4160499 h 5722177"/>
              <a:gd name="connsiteX214" fmla="*/ 4278558 w 4833822"/>
              <a:gd name="connsiteY214" fmla="*/ 4271597 h 5722177"/>
              <a:gd name="connsiteX215" fmla="*/ 4454163 w 4833822"/>
              <a:gd name="connsiteY215" fmla="*/ 4225006 h 5722177"/>
              <a:gd name="connsiteX216" fmla="*/ 4368153 w 4833822"/>
              <a:gd name="connsiteY216" fmla="*/ 4049401 h 5722177"/>
              <a:gd name="connsiteX217" fmla="*/ 4325169 w 4833822"/>
              <a:gd name="connsiteY217" fmla="*/ 4043767 h 5722177"/>
              <a:gd name="connsiteX218" fmla="*/ 4156709 w 4833822"/>
              <a:gd name="connsiteY218" fmla="*/ 4009979 h 5722177"/>
              <a:gd name="connsiteX219" fmla="*/ 3748157 w 4833822"/>
              <a:gd name="connsiteY219" fmla="*/ 4092405 h 5722177"/>
              <a:gd name="connsiteX220" fmla="*/ 3529543 w 4833822"/>
              <a:gd name="connsiteY220" fmla="*/ 4214254 h 5722177"/>
              <a:gd name="connsiteX221" fmla="*/ 3805494 w 4833822"/>
              <a:gd name="connsiteY221" fmla="*/ 4117495 h 5722177"/>
              <a:gd name="connsiteX222" fmla="*/ 4156709 w 4833822"/>
              <a:gd name="connsiteY222" fmla="*/ 4009979 h 5722177"/>
              <a:gd name="connsiteX223" fmla="*/ 399937 w 4833822"/>
              <a:gd name="connsiteY223" fmla="*/ 3966191 h 5722177"/>
              <a:gd name="connsiteX224" fmla="*/ 210944 w 4833822"/>
              <a:gd name="connsiteY224" fmla="*/ 4045819 h 5722177"/>
              <a:gd name="connsiteX225" fmla="*/ 124936 w 4833822"/>
              <a:gd name="connsiteY225" fmla="*/ 4189170 h 5722177"/>
              <a:gd name="connsiteX226" fmla="*/ 275451 w 4833822"/>
              <a:gd name="connsiteY226" fmla="*/ 4182001 h 5722177"/>
              <a:gd name="connsiteX227" fmla="*/ 304127 w 4833822"/>
              <a:gd name="connsiteY227" fmla="*/ 4199921 h 5722177"/>
              <a:gd name="connsiteX228" fmla="*/ 271869 w 4833822"/>
              <a:gd name="connsiteY228" fmla="*/ 4436451 h 5722177"/>
              <a:gd name="connsiteX229" fmla="*/ 311291 w 4833822"/>
              <a:gd name="connsiteY229" fmla="*/ 4278766 h 5722177"/>
              <a:gd name="connsiteX230" fmla="*/ 243203 w 4833822"/>
              <a:gd name="connsiteY230" fmla="*/ 4070903 h 5722177"/>
              <a:gd name="connsiteX231" fmla="*/ 1214409 w 4833822"/>
              <a:gd name="connsiteY231" fmla="*/ 4049401 h 5722177"/>
              <a:gd name="connsiteX232" fmla="*/ 465399 w 4833822"/>
              <a:gd name="connsiteY232" fmla="*/ 3966974 h 5722177"/>
              <a:gd name="connsiteX233" fmla="*/ 399937 w 4833822"/>
              <a:gd name="connsiteY233" fmla="*/ 3966191 h 5722177"/>
              <a:gd name="connsiteX234" fmla="*/ 2524908 w 4833822"/>
              <a:gd name="connsiteY234" fmla="*/ 2831892 h 5722177"/>
              <a:gd name="connsiteX235" fmla="*/ 2732856 w 4833822"/>
              <a:gd name="connsiteY235" fmla="*/ 3473811 h 5722177"/>
              <a:gd name="connsiteX236" fmla="*/ 2775802 w 4833822"/>
              <a:gd name="connsiteY236" fmla="*/ 3543880 h 5722177"/>
              <a:gd name="connsiteX237" fmla="*/ 2823267 w 4833822"/>
              <a:gd name="connsiteY237" fmla="*/ 3467030 h 5722177"/>
              <a:gd name="connsiteX238" fmla="*/ 2879774 w 4833822"/>
              <a:gd name="connsiteY238" fmla="*/ 3256824 h 5722177"/>
              <a:gd name="connsiteX239" fmla="*/ 2920458 w 4833822"/>
              <a:gd name="connsiteY239" fmla="*/ 3790249 h 5722177"/>
              <a:gd name="connsiteX240" fmla="*/ 3132925 w 4833822"/>
              <a:gd name="connsiteY240" fmla="*/ 3731482 h 5722177"/>
              <a:gd name="connsiteX241" fmla="*/ 2879774 w 4833822"/>
              <a:gd name="connsiteY241" fmla="*/ 4106690 h 5722177"/>
              <a:gd name="connsiteX242" fmla="*/ 2131619 w 4833822"/>
              <a:gd name="connsiteY242" fmla="*/ 4054704 h 5722177"/>
              <a:gd name="connsiteX243" fmla="*/ 1894289 w 4833822"/>
              <a:gd name="connsiteY243" fmla="*/ 3704360 h 5722177"/>
              <a:gd name="connsiteX244" fmla="*/ 2075111 w 4833822"/>
              <a:gd name="connsiteY244" fmla="*/ 3792511 h 5722177"/>
              <a:gd name="connsiteX245" fmla="*/ 2086414 w 4833822"/>
              <a:gd name="connsiteY245" fmla="*/ 3277166 h 5722177"/>
              <a:gd name="connsiteX246" fmla="*/ 2163263 w 4833822"/>
              <a:gd name="connsiteY246" fmla="*/ 3421825 h 5722177"/>
              <a:gd name="connsiteX247" fmla="*/ 2224289 w 4833822"/>
              <a:gd name="connsiteY247" fmla="*/ 3467030 h 5722177"/>
              <a:gd name="connsiteX248" fmla="*/ 2242372 w 4833822"/>
              <a:gd name="connsiteY248" fmla="*/ 3403742 h 5722177"/>
              <a:gd name="connsiteX249" fmla="*/ 2524908 w 4833822"/>
              <a:gd name="connsiteY249" fmla="*/ 2831892 h 5722177"/>
              <a:gd name="connsiteX250" fmla="*/ 2540406 w 4833822"/>
              <a:gd name="connsiteY250" fmla="*/ 2024551 h 5722177"/>
              <a:gd name="connsiteX251" fmla="*/ 2092432 w 4833822"/>
              <a:gd name="connsiteY251" fmla="*/ 2931248 h 5722177"/>
              <a:gd name="connsiteX252" fmla="*/ 2063761 w 4833822"/>
              <a:gd name="connsiteY252" fmla="*/ 3031595 h 5722177"/>
              <a:gd name="connsiteX253" fmla="*/ 1967001 w 4833822"/>
              <a:gd name="connsiteY253" fmla="*/ 2959919 h 5722177"/>
              <a:gd name="connsiteX254" fmla="*/ 1845152 w 4833822"/>
              <a:gd name="connsiteY254" fmla="*/ 2730555 h 5722177"/>
              <a:gd name="connsiteX255" fmla="*/ 1827232 w 4833822"/>
              <a:gd name="connsiteY255" fmla="*/ 3547662 h 5722177"/>
              <a:gd name="connsiteX256" fmla="*/ 1540529 w 4833822"/>
              <a:gd name="connsiteY256" fmla="*/ 3407893 h 5722177"/>
              <a:gd name="connsiteX257" fmla="*/ 1916828 w 4833822"/>
              <a:gd name="connsiteY257" fmla="*/ 3963382 h 5722177"/>
              <a:gd name="connsiteX258" fmla="*/ 3103066 w 4833822"/>
              <a:gd name="connsiteY258" fmla="*/ 4045809 h 5722177"/>
              <a:gd name="connsiteX259" fmla="*/ 3504448 w 4833822"/>
              <a:gd name="connsiteY259" fmla="*/ 3450897 h 5722177"/>
              <a:gd name="connsiteX260" fmla="*/ 3167572 w 4833822"/>
              <a:gd name="connsiteY260" fmla="*/ 3544075 h 5722177"/>
              <a:gd name="connsiteX261" fmla="*/ 3103066 w 4833822"/>
              <a:gd name="connsiteY261" fmla="*/ 2698301 h 5722177"/>
              <a:gd name="connsiteX262" fmla="*/ 3013470 w 4833822"/>
              <a:gd name="connsiteY262" fmla="*/ 3031595 h 5722177"/>
              <a:gd name="connsiteX263" fmla="*/ 2938212 w 4833822"/>
              <a:gd name="connsiteY263" fmla="*/ 3153444 h 5722177"/>
              <a:gd name="connsiteX264" fmla="*/ 2870119 w 4833822"/>
              <a:gd name="connsiteY264" fmla="*/ 3042346 h 5722177"/>
              <a:gd name="connsiteX265" fmla="*/ 2540406 w 4833822"/>
              <a:gd name="connsiteY265" fmla="*/ 2024551 h 5722177"/>
              <a:gd name="connsiteX266" fmla="*/ 357884 w 4833822"/>
              <a:gd name="connsiteY266" fmla="*/ 1952880 h 5722177"/>
              <a:gd name="connsiteX267" fmla="*/ 422396 w 4833822"/>
              <a:gd name="connsiteY267" fmla="*/ 2035307 h 5722177"/>
              <a:gd name="connsiteX268" fmla="*/ 522738 w 4833822"/>
              <a:gd name="connsiteY268" fmla="*/ 2537038 h 5722177"/>
              <a:gd name="connsiteX269" fmla="*/ 490485 w 4833822"/>
              <a:gd name="connsiteY269" fmla="*/ 2676808 h 5722177"/>
              <a:gd name="connsiteX270" fmla="*/ 386555 w 4833822"/>
              <a:gd name="connsiteY270" fmla="*/ 2576461 h 5722177"/>
              <a:gd name="connsiteX271" fmla="*/ 286208 w 4833822"/>
              <a:gd name="connsiteY271" fmla="*/ 2035307 h 5722177"/>
              <a:gd name="connsiteX272" fmla="*/ 357884 w 4833822"/>
              <a:gd name="connsiteY272" fmla="*/ 1952880 h 5722177"/>
              <a:gd name="connsiteX273" fmla="*/ 4036204 w 4833822"/>
              <a:gd name="connsiteY273" fmla="*/ 535489 h 5722177"/>
              <a:gd name="connsiteX274" fmla="*/ 4110123 w 4833822"/>
              <a:gd name="connsiteY274" fmla="*/ 598204 h 5722177"/>
              <a:gd name="connsiteX275" fmla="*/ 4063531 w 4833822"/>
              <a:gd name="connsiteY275" fmla="*/ 1408148 h 5722177"/>
              <a:gd name="connsiteX276" fmla="*/ 3938100 w 4833822"/>
              <a:gd name="connsiteY276" fmla="*/ 1096354 h 5722177"/>
              <a:gd name="connsiteX277" fmla="*/ 3970353 w 4833822"/>
              <a:gd name="connsiteY277" fmla="*/ 601791 h 5722177"/>
              <a:gd name="connsiteX278" fmla="*/ 4036204 w 4833822"/>
              <a:gd name="connsiteY278" fmla="*/ 535489 h 5722177"/>
              <a:gd name="connsiteX279" fmla="*/ 915320 w 4833822"/>
              <a:gd name="connsiteY279" fmla="*/ 277060 h 5722177"/>
              <a:gd name="connsiteX280" fmla="*/ 1020430 w 4833822"/>
              <a:gd name="connsiteY280" fmla="*/ 957822 h 5722177"/>
              <a:gd name="connsiteX281" fmla="*/ 811383 w 4833822"/>
              <a:gd name="connsiteY281" fmla="*/ 918236 h 5722177"/>
              <a:gd name="connsiteX282" fmla="*/ 915320 w 4833822"/>
              <a:gd name="connsiteY282" fmla="*/ 277060 h 5722177"/>
              <a:gd name="connsiteX283" fmla="*/ 2536306 w 4833822"/>
              <a:gd name="connsiteY283" fmla="*/ 211096 h 5722177"/>
              <a:gd name="connsiteX284" fmla="*/ 3047525 w 4833822"/>
              <a:gd name="connsiteY284" fmla="*/ 883805 h 5722177"/>
              <a:gd name="connsiteX285" fmla="*/ 3054443 w 4833822"/>
              <a:gd name="connsiteY285" fmla="*/ 1557607 h 5722177"/>
              <a:gd name="connsiteX286" fmla="*/ 3282263 w 4833822"/>
              <a:gd name="connsiteY286" fmla="*/ 698550 h 5722177"/>
              <a:gd name="connsiteX287" fmla="*/ 3257173 w 4833822"/>
              <a:gd name="connsiteY287" fmla="*/ 558781 h 5722177"/>
              <a:gd name="connsiteX288" fmla="*/ 3278681 w 4833822"/>
              <a:gd name="connsiteY288" fmla="*/ 469185 h 5722177"/>
              <a:gd name="connsiteX289" fmla="*/ 3361107 w 4833822"/>
              <a:gd name="connsiteY289" fmla="*/ 526528 h 5722177"/>
              <a:gd name="connsiteX290" fmla="*/ 3884339 w 4833822"/>
              <a:gd name="connsiteY290" fmla="*/ 1838198 h 5722177"/>
              <a:gd name="connsiteX291" fmla="*/ 3776823 w 4833822"/>
              <a:gd name="connsiteY291" fmla="*/ 2458193 h 5722177"/>
              <a:gd name="connsiteX292" fmla="*/ 4002606 w 4833822"/>
              <a:gd name="connsiteY292" fmla="*/ 2239584 h 5722177"/>
              <a:gd name="connsiteX293" fmla="*/ 4059943 w 4833822"/>
              <a:gd name="connsiteY293" fmla="*/ 2175073 h 5722177"/>
              <a:gd name="connsiteX294" fmla="*/ 4117286 w 4833822"/>
              <a:gd name="connsiteY294" fmla="*/ 2250335 h 5722177"/>
              <a:gd name="connsiteX295" fmla="*/ 4131625 w 4833822"/>
              <a:gd name="connsiteY295" fmla="*/ 3063857 h 5722177"/>
              <a:gd name="connsiteX296" fmla="*/ 3755321 w 4833822"/>
              <a:gd name="connsiteY296" fmla="*/ 3895299 h 5722177"/>
              <a:gd name="connsiteX297" fmla="*/ 3723067 w 4833822"/>
              <a:gd name="connsiteY297" fmla="*/ 3970556 h 5722177"/>
              <a:gd name="connsiteX298" fmla="*/ 4099366 w 4833822"/>
              <a:gd name="connsiteY298" fmla="*/ 3909632 h 5722177"/>
              <a:gd name="connsiteX299" fmla="*/ 4550927 w 4833822"/>
              <a:gd name="connsiteY299" fmla="*/ 4260846 h 5722177"/>
              <a:gd name="connsiteX300" fmla="*/ 4604683 w 4833822"/>
              <a:gd name="connsiteY300" fmla="*/ 4361193 h 5722177"/>
              <a:gd name="connsiteX301" fmla="*/ 4576011 w 4833822"/>
              <a:gd name="connsiteY301" fmla="*/ 5203386 h 5722177"/>
              <a:gd name="connsiteX302" fmla="*/ 4432660 w 4833822"/>
              <a:gd name="connsiteY302" fmla="*/ 5264310 h 5722177"/>
              <a:gd name="connsiteX303" fmla="*/ 3999019 w 4833822"/>
              <a:gd name="connsiteY303" fmla="*/ 5497257 h 5722177"/>
              <a:gd name="connsiteX304" fmla="*/ 3192667 w 4833822"/>
              <a:gd name="connsiteY304" fmla="*/ 5429164 h 5722177"/>
              <a:gd name="connsiteX305" fmla="*/ 2662265 w 4833822"/>
              <a:gd name="connsiteY305" fmla="*/ 4798416 h 5722177"/>
              <a:gd name="connsiteX306" fmla="*/ 2680186 w 4833822"/>
              <a:gd name="connsiteY306" fmla="*/ 5117372 h 5722177"/>
              <a:gd name="connsiteX307" fmla="*/ 2655096 w 4833822"/>
              <a:gd name="connsiteY307" fmla="*/ 5429164 h 5722177"/>
              <a:gd name="connsiteX308" fmla="*/ 2063771 w 4833822"/>
              <a:gd name="connsiteY308" fmla="*/ 5715866 h 5722177"/>
              <a:gd name="connsiteX309" fmla="*/ 1827242 w 4833822"/>
              <a:gd name="connsiteY309" fmla="*/ 5665693 h 5722177"/>
              <a:gd name="connsiteX310" fmla="*/ 1594295 w 4833822"/>
              <a:gd name="connsiteY310" fmla="*/ 5124541 h 5722177"/>
              <a:gd name="connsiteX311" fmla="*/ 1952673 w 4833822"/>
              <a:gd name="connsiteY311" fmla="*/ 4590553 h 5722177"/>
              <a:gd name="connsiteX312" fmla="*/ 2020761 w 4833822"/>
              <a:gd name="connsiteY312" fmla="*/ 4457953 h 5722177"/>
              <a:gd name="connsiteX313" fmla="*/ 1841575 w 4833822"/>
              <a:gd name="connsiteY313" fmla="*/ 4601304 h 5722177"/>
              <a:gd name="connsiteX314" fmla="*/ 884697 w 4833822"/>
              <a:gd name="connsiteY314" fmla="*/ 5346737 h 5722177"/>
              <a:gd name="connsiteX315" fmla="*/ 547826 w 4833822"/>
              <a:gd name="connsiteY315" fmla="*/ 5378990 h 5722177"/>
              <a:gd name="connsiteX316" fmla="*/ 357883 w 4833822"/>
              <a:gd name="connsiteY316" fmla="*/ 5321653 h 5722177"/>
              <a:gd name="connsiteX317" fmla="*/ 89095 w 4833822"/>
              <a:gd name="connsiteY317" fmla="*/ 4895176 h 5722177"/>
              <a:gd name="connsiteX318" fmla="*/ 46091 w 4833822"/>
              <a:gd name="connsiteY318" fmla="*/ 4543967 h 5722177"/>
              <a:gd name="connsiteX319" fmla="*/ 440310 w 4833822"/>
              <a:gd name="connsiteY319" fmla="*/ 3895299 h 5722177"/>
              <a:gd name="connsiteX320" fmla="*/ 1020884 w 4833822"/>
              <a:gd name="connsiteY320" fmla="*/ 3945472 h 5722177"/>
              <a:gd name="connsiteX321" fmla="*/ 798688 w 4833822"/>
              <a:gd name="connsiteY321" fmla="*/ 3773450 h 5722177"/>
              <a:gd name="connsiteX322" fmla="*/ 766435 w 4833822"/>
              <a:gd name="connsiteY322" fmla="*/ 3716107 h 5722177"/>
              <a:gd name="connsiteX323" fmla="*/ 838110 w 4833822"/>
              <a:gd name="connsiteY323" fmla="*/ 3694605 h 5722177"/>
              <a:gd name="connsiteX324" fmla="*/ 1060306 w 4833822"/>
              <a:gd name="connsiteY324" fmla="*/ 3787783 h 5722177"/>
              <a:gd name="connsiteX325" fmla="*/ 777186 w 4833822"/>
              <a:gd name="connsiteY325" fmla="*/ 3289635 h 5722177"/>
              <a:gd name="connsiteX326" fmla="*/ 723430 w 4833822"/>
              <a:gd name="connsiteY326" fmla="*/ 2755652 h 5722177"/>
              <a:gd name="connsiteX327" fmla="*/ 727012 w 4833822"/>
              <a:gd name="connsiteY327" fmla="*/ 2056811 h 5722177"/>
              <a:gd name="connsiteX328" fmla="*/ 762853 w 4833822"/>
              <a:gd name="connsiteY328" fmla="*/ 1924211 h 5722177"/>
              <a:gd name="connsiteX329" fmla="*/ 1017302 w 4833822"/>
              <a:gd name="connsiteY329" fmla="*/ 2225246 h 5722177"/>
              <a:gd name="connsiteX330" fmla="*/ 1139151 w 4833822"/>
              <a:gd name="connsiteY330" fmla="*/ 2264668 h 5722177"/>
              <a:gd name="connsiteX331" fmla="*/ 1110480 w 4833822"/>
              <a:gd name="connsiteY331" fmla="*/ 2153570 h 5722177"/>
              <a:gd name="connsiteX332" fmla="*/ 1135564 w 4833822"/>
              <a:gd name="connsiteY332" fmla="*/ 1264792 h 5722177"/>
              <a:gd name="connsiteX333" fmla="*/ 1493942 w 4833822"/>
              <a:gd name="connsiteY333" fmla="*/ 605372 h 5722177"/>
              <a:gd name="connsiteX334" fmla="*/ 1547703 w 4833822"/>
              <a:gd name="connsiteY334" fmla="*/ 551617 h 5722177"/>
              <a:gd name="connsiteX335" fmla="*/ 1597877 w 4833822"/>
              <a:gd name="connsiteY335" fmla="*/ 644795 h 5722177"/>
              <a:gd name="connsiteX336" fmla="*/ 2070940 w 4833822"/>
              <a:gd name="connsiteY336" fmla="*/ 1418894 h 5722177"/>
              <a:gd name="connsiteX337" fmla="*/ 2035100 w 4833822"/>
              <a:gd name="connsiteY337" fmla="*/ 709756 h 5722177"/>
              <a:gd name="connsiteX338" fmla="*/ 2536306 w 4833822"/>
              <a:gd name="connsiteY338" fmla="*/ 211096 h 5722177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3047525 w 4833822"/>
              <a:gd name="connsiteY284" fmla="*/ 672709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01666 w 4833822"/>
              <a:gd name="connsiteY336" fmla="*/ 1267177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24668 w 4833822"/>
              <a:gd name="connsiteY333" fmla="*/ 681272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424668 w 4833822"/>
              <a:gd name="connsiteY333" fmla="*/ 681272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1942288 w 4833822"/>
              <a:gd name="connsiteY336" fmla="*/ 1366141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4833822" h="5511081">
                <a:moveTo>
                  <a:pt x="2144854" y="5137432"/>
                </a:moveTo>
                <a:cubicBezTo>
                  <a:pt x="2114840" y="5136536"/>
                  <a:pt x="2083482" y="5142808"/>
                  <a:pt x="2053020" y="5146392"/>
                </a:cubicBezTo>
                <a:cubicBezTo>
                  <a:pt x="2006428" y="5153561"/>
                  <a:pt x="1967006" y="5175063"/>
                  <a:pt x="1959837" y="5221650"/>
                </a:cubicBezTo>
                <a:cubicBezTo>
                  <a:pt x="1949086" y="5278992"/>
                  <a:pt x="1981344" y="5318415"/>
                  <a:pt x="2045851" y="5339917"/>
                </a:cubicBezTo>
                <a:cubicBezTo>
                  <a:pt x="2045851" y="5304076"/>
                  <a:pt x="2038682" y="5275410"/>
                  <a:pt x="2042269" y="5243152"/>
                </a:cubicBezTo>
                <a:cubicBezTo>
                  <a:pt x="2045851" y="5207317"/>
                  <a:pt x="2067353" y="5178645"/>
                  <a:pt x="2106775" y="5178645"/>
                </a:cubicBezTo>
                <a:cubicBezTo>
                  <a:pt x="2174869" y="5182233"/>
                  <a:pt x="2131865" y="5225237"/>
                  <a:pt x="2128277" y="5250321"/>
                </a:cubicBezTo>
                <a:cubicBezTo>
                  <a:pt x="2124696" y="5275410"/>
                  <a:pt x="2139029" y="5293325"/>
                  <a:pt x="2164118" y="5300494"/>
                </a:cubicBezTo>
                <a:cubicBezTo>
                  <a:pt x="2192784" y="5307664"/>
                  <a:pt x="2221455" y="5293325"/>
                  <a:pt x="2232206" y="5264659"/>
                </a:cubicBezTo>
                <a:cubicBezTo>
                  <a:pt x="2242957" y="5232401"/>
                  <a:pt x="2253709" y="5196566"/>
                  <a:pt x="2228624" y="5171476"/>
                </a:cubicBezTo>
                <a:cubicBezTo>
                  <a:pt x="2203538" y="5146392"/>
                  <a:pt x="2174868" y="5138329"/>
                  <a:pt x="2144854" y="5137432"/>
                </a:cubicBezTo>
                <a:close/>
                <a:moveTo>
                  <a:pt x="2508163" y="5106970"/>
                </a:moveTo>
                <a:cubicBezTo>
                  <a:pt x="2529665" y="5228819"/>
                  <a:pt x="2483074" y="5325584"/>
                  <a:pt x="2407811" y="5415180"/>
                </a:cubicBezTo>
                <a:cubicBezTo>
                  <a:pt x="2576251" y="5318415"/>
                  <a:pt x="2604923" y="5232401"/>
                  <a:pt x="2508163" y="5106970"/>
                </a:cubicBezTo>
                <a:close/>
                <a:moveTo>
                  <a:pt x="2215080" y="5022435"/>
                </a:moveTo>
                <a:cubicBezTo>
                  <a:pt x="2201521" y="5023142"/>
                  <a:pt x="2186962" y="5024990"/>
                  <a:pt x="2171282" y="5028125"/>
                </a:cubicBezTo>
                <a:cubicBezTo>
                  <a:pt x="2303882" y="5085468"/>
                  <a:pt x="2375563" y="5160725"/>
                  <a:pt x="2350473" y="5307664"/>
                </a:cubicBezTo>
                <a:cubicBezTo>
                  <a:pt x="2425731" y="5239570"/>
                  <a:pt x="2429318" y="5178645"/>
                  <a:pt x="2393478" y="5124890"/>
                </a:cubicBezTo>
                <a:cubicBezTo>
                  <a:pt x="2361224" y="5076506"/>
                  <a:pt x="2322924" y="5032158"/>
                  <a:pt x="2252871" y="5023590"/>
                </a:cubicBezTo>
                <a:cubicBezTo>
                  <a:pt x="2241196" y="5022162"/>
                  <a:pt x="2228638" y="5021728"/>
                  <a:pt x="2215080" y="5022435"/>
                </a:cubicBezTo>
                <a:close/>
                <a:moveTo>
                  <a:pt x="3767359" y="4903477"/>
                </a:moveTo>
                <a:cubicBezTo>
                  <a:pt x="3822963" y="4896422"/>
                  <a:pt x="3870000" y="4928676"/>
                  <a:pt x="3913003" y="4985120"/>
                </a:cubicBezTo>
                <a:cubicBezTo>
                  <a:pt x="3916590" y="4992289"/>
                  <a:pt x="3923759" y="4999458"/>
                  <a:pt x="3930923" y="5010209"/>
                </a:cubicBezTo>
                <a:cubicBezTo>
                  <a:pt x="3927341" y="5017373"/>
                  <a:pt x="3923759" y="5035294"/>
                  <a:pt x="3923759" y="5035294"/>
                </a:cubicBezTo>
                <a:cubicBezTo>
                  <a:pt x="3841327" y="5024543"/>
                  <a:pt x="3762487" y="4960035"/>
                  <a:pt x="3672890" y="5017373"/>
                </a:cubicBezTo>
                <a:lnTo>
                  <a:pt x="3672890" y="4949284"/>
                </a:lnTo>
                <a:cubicBezTo>
                  <a:pt x="3683641" y="4938528"/>
                  <a:pt x="3697974" y="4931364"/>
                  <a:pt x="3708731" y="4924195"/>
                </a:cubicBezTo>
                <a:cubicBezTo>
                  <a:pt x="3729338" y="4912548"/>
                  <a:pt x="3748824" y="4905829"/>
                  <a:pt x="3767359" y="4903477"/>
                </a:cubicBezTo>
                <a:close/>
                <a:moveTo>
                  <a:pt x="3779366" y="4863666"/>
                </a:moveTo>
                <a:cubicBezTo>
                  <a:pt x="3734324" y="4865346"/>
                  <a:pt x="3685439" y="4877609"/>
                  <a:pt x="3637059" y="4888361"/>
                </a:cubicBezTo>
                <a:cubicBezTo>
                  <a:pt x="3547463" y="4917027"/>
                  <a:pt x="3525961" y="4992290"/>
                  <a:pt x="3497289" y="5071129"/>
                </a:cubicBezTo>
                <a:cubicBezTo>
                  <a:pt x="3551045" y="5067547"/>
                  <a:pt x="3561796" y="4999454"/>
                  <a:pt x="3615557" y="5013792"/>
                </a:cubicBezTo>
                <a:cubicBezTo>
                  <a:pt x="3640641" y="5200147"/>
                  <a:pt x="3640641" y="5196566"/>
                  <a:pt x="3852086" y="5171476"/>
                </a:cubicBezTo>
                <a:cubicBezTo>
                  <a:pt x="3966766" y="5160725"/>
                  <a:pt x="3984686" y="5099801"/>
                  <a:pt x="3952433" y="4999454"/>
                </a:cubicBezTo>
                <a:lnTo>
                  <a:pt x="3945496" y="4982649"/>
                </a:lnTo>
                <a:lnTo>
                  <a:pt x="3938093" y="4982649"/>
                </a:lnTo>
                <a:lnTo>
                  <a:pt x="3927341" y="4982649"/>
                </a:lnTo>
                <a:cubicBezTo>
                  <a:pt x="3923758" y="4981304"/>
                  <a:pt x="3916588" y="4979287"/>
                  <a:pt x="3909418" y="4977942"/>
                </a:cubicBezTo>
                <a:cubicBezTo>
                  <a:pt x="3913000" y="4977942"/>
                  <a:pt x="3916588" y="4978614"/>
                  <a:pt x="3920171" y="4977942"/>
                </a:cubicBezTo>
                <a:lnTo>
                  <a:pt x="3945252" y="4982059"/>
                </a:lnTo>
                <a:lnTo>
                  <a:pt x="3928739" y="4942059"/>
                </a:lnTo>
                <a:cubicBezTo>
                  <a:pt x="3901672" y="4894015"/>
                  <a:pt x="3864965" y="4872681"/>
                  <a:pt x="3822967" y="4865961"/>
                </a:cubicBezTo>
                <a:cubicBezTo>
                  <a:pt x="3808968" y="4863722"/>
                  <a:pt x="3794381" y="4863106"/>
                  <a:pt x="3779366" y="4863666"/>
                </a:cubicBezTo>
                <a:close/>
                <a:moveTo>
                  <a:pt x="4196131" y="4719920"/>
                </a:moveTo>
                <a:cubicBezTo>
                  <a:pt x="4145957" y="4820267"/>
                  <a:pt x="4171042" y="4891943"/>
                  <a:pt x="4235548" y="4949285"/>
                </a:cubicBezTo>
                <a:cubicBezTo>
                  <a:pt x="4296478" y="5003041"/>
                  <a:pt x="4364567" y="5017374"/>
                  <a:pt x="4454163" y="4952867"/>
                </a:cubicBezTo>
                <a:cubicBezTo>
                  <a:pt x="4310811" y="4938529"/>
                  <a:pt x="4253469" y="4834600"/>
                  <a:pt x="4196131" y="4719920"/>
                </a:cubicBezTo>
                <a:close/>
                <a:moveTo>
                  <a:pt x="1174995" y="4404542"/>
                </a:moveTo>
                <a:cubicBezTo>
                  <a:pt x="1207248" y="4415293"/>
                  <a:pt x="1268173" y="4418875"/>
                  <a:pt x="1250253" y="4451134"/>
                </a:cubicBezTo>
                <a:cubicBezTo>
                  <a:pt x="1207248" y="4533561"/>
                  <a:pt x="1114070" y="4540725"/>
                  <a:pt x="1035224" y="4562227"/>
                </a:cubicBezTo>
                <a:cubicBezTo>
                  <a:pt x="1010135" y="4565815"/>
                  <a:pt x="974299" y="4562227"/>
                  <a:pt x="981463" y="4537143"/>
                </a:cubicBezTo>
                <a:cubicBezTo>
                  <a:pt x="1010135" y="4443965"/>
                  <a:pt x="1114070" y="4451134"/>
                  <a:pt x="1174995" y="4404542"/>
                </a:cubicBezTo>
                <a:close/>
                <a:moveTo>
                  <a:pt x="3960412" y="4375267"/>
                </a:moveTo>
                <a:cubicBezTo>
                  <a:pt x="4003548" y="4379417"/>
                  <a:pt x="4047393" y="4398944"/>
                  <a:pt x="4095776" y="4433212"/>
                </a:cubicBezTo>
                <a:cubicBezTo>
                  <a:pt x="4067105" y="4451132"/>
                  <a:pt x="4059936" y="4461882"/>
                  <a:pt x="4052767" y="4461882"/>
                </a:cubicBezTo>
                <a:cubicBezTo>
                  <a:pt x="3981092" y="4461882"/>
                  <a:pt x="3909418" y="4483383"/>
                  <a:pt x="3852081" y="4429631"/>
                </a:cubicBezTo>
                <a:cubicBezTo>
                  <a:pt x="3848494" y="4422462"/>
                  <a:pt x="3852081" y="4397374"/>
                  <a:pt x="3859245" y="4393792"/>
                </a:cubicBezTo>
                <a:cubicBezTo>
                  <a:pt x="3878956" y="4384834"/>
                  <a:pt x="3898219" y="4379011"/>
                  <a:pt x="3917370" y="4376267"/>
                </a:cubicBezTo>
                <a:cubicBezTo>
                  <a:pt x="3931733" y="4374209"/>
                  <a:pt x="3946033" y="4373884"/>
                  <a:pt x="3960412" y="4375267"/>
                </a:cubicBezTo>
                <a:close/>
                <a:moveTo>
                  <a:pt x="2177948" y="4281017"/>
                </a:moveTo>
                <a:cubicBezTo>
                  <a:pt x="2162325" y="4280682"/>
                  <a:pt x="2154261" y="4293449"/>
                  <a:pt x="2146198" y="4304199"/>
                </a:cubicBezTo>
                <a:cubicBezTo>
                  <a:pt x="1988513" y="4533565"/>
                  <a:pt x="1823655" y="4759343"/>
                  <a:pt x="1680303" y="5003041"/>
                </a:cubicBezTo>
                <a:cubicBezTo>
                  <a:pt x="1601458" y="5135641"/>
                  <a:pt x="1637299" y="5239570"/>
                  <a:pt x="1762730" y="5365001"/>
                </a:cubicBezTo>
                <a:cubicBezTo>
                  <a:pt x="1730477" y="5243152"/>
                  <a:pt x="1719726" y="5153561"/>
                  <a:pt x="1802152" y="5085468"/>
                </a:cubicBezTo>
                <a:cubicBezTo>
                  <a:pt x="1891748" y="5031712"/>
                  <a:pt x="1984926" y="4981539"/>
                  <a:pt x="2081691" y="4927778"/>
                </a:cubicBezTo>
                <a:cubicBezTo>
                  <a:pt x="1977757" y="4917027"/>
                  <a:pt x="1913251" y="4970788"/>
                  <a:pt x="1845157" y="5010205"/>
                </a:cubicBezTo>
                <a:cubicBezTo>
                  <a:pt x="1798565" y="5038881"/>
                  <a:pt x="1759148" y="5060378"/>
                  <a:pt x="1744810" y="4981539"/>
                </a:cubicBezTo>
                <a:cubicBezTo>
                  <a:pt x="1830824" y="4891943"/>
                  <a:pt x="1941922" y="4848938"/>
                  <a:pt x="2060189" y="4827436"/>
                </a:cubicBezTo>
                <a:cubicBezTo>
                  <a:pt x="2103188" y="4816685"/>
                  <a:pt x="2160531" y="4823849"/>
                  <a:pt x="2178451" y="4766506"/>
                </a:cubicBezTo>
                <a:cubicBezTo>
                  <a:pt x="2228624" y="4626742"/>
                  <a:pt x="2289549" y="4486973"/>
                  <a:pt x="2293136" y="4300617"/>
                </a:cubicBezTo>
                <a:cubicBezTo>
                  <a:pt x="2182033" y="4454720"/>
                  <a:pt x="2092442" y="4587320"/>
                  <a:pt x="1999259" y="4716338"/>
                </a:cubicBezTo>
                <a:cubicBezTo>
                  <a:pt x="1999259" y="4537146"/>
                  <a:pt x="2139029" y="4433218"/>
                  <a:pt x="2196371" y="4286279"/>
                </a:cubicBezTo>
                <a:cubicBezTo>
                  <a:pt x="2189204" y="4282696"/>
                  <a:pt x="2183156" y="4281129"/>
                  <a:pt x="2177948" y="4281017"/>
                </a:cubicBezTo>
                <a:close/>
                <a:moveTo>
                  <a:pt x="2511745" y="4268364"/>
                </a:moveTo>
                <a:cubicBezTo>
                  <a:pt x="2482179" y="4357060"/>
                  <a:pt x="2478819" y="4429633"/>
                  <a:pt x="2482010" y="4496660"/>
                </a:cubicBezTo>
                <a:lnTo>
                  <a:pt x="2486655" y="4562225"/>
                </a:lnTo>
                <a:lnTo>
                  <a:pt x="2514429" y="4577904"/>
                </a:lnTo>
                <a:cubicBezTo>
                  <a:pt x="2520702" y="4584624"/>
                  <a:pt x="2524285" y="4592689"/>
                  <a:pt x="2526077" y="4601650"/>
                </a:cubicBezTo>
                <a:lnTo>
                  <a:pt x="2486655" y="4562228"/>
                </a:lnTo>
                <a:lnTo>
                  <a:pt x="2486655" y="4562231"/>
                </a:lnTo>
                <a:cubicBezTo>
                  <a:pt x="2440069" y="4641075"/>
                  <a:pt x="2500994" y="4745010"/>
                  <a:pt x="2440069" y="4838187"/>
                </a:cubicBezTo>
                <a:cubicBezTo>
                  <a:pt x="2371975" y="4702000"/>
                  <a:pt x="2425731" y="4562231"/>
                  <a:pt x="2375563" y="4400959"/>
                </a:cubicBezTo>
                <a:cubicBezTo>
                  <a:pt x="2343304" y="4547898"/>
                  <a:pt x="2311051" y="4658996"/>
                  <a:pt x="2296718" y="4770094"/>
                </a:cubicBezTo>
                <a:cubicBezTo>
                  <a:pt x="2285967" y="4856102"/>
                  <a:pt x="2371975" y="4881192"/>
                  <a:pt x="2429318" y="4891943"/>
                </a:cubicBezTo>
                <a:cubicBezTo>
                  <a:pt x="2500994" y="4906276"/>
                  <a:pt x="2490243" y="4838187"/>
                  <a:pt x="2493825" y="4791596"/>
                </a:cubicBezTo>
                <a:cubicBezTo>
                  <a:pt x="2500994" y="4727089"/>
                  <a:pt x="2468741" y="4655414"/>
                  <a:pt x="2529665" y="4601653"/>
                </a:cubicBezTo>
                <a:cubicBezTo>
                  <a:pt x="2576251" y="4497724"/>
                  <a:pt x="2551167" y="4397377"/>
                  <a:pt x="2511745" y="4268364"/>
                </a:cubicBezTo>
                <a:close/>
                <a:moveTo>
                  <a:pt x="2808528" y="4265898"/>
                </a:moveTo>
                <a:cubicBezTo>
                  <a:pt x="2801137" y="4267018"/>
                  <a:pt x="2793074" y="4271051"/>
                  <a:pt x="2784115" y="4279115"/>
                </a:cubicBezTo>
                <a:cubicBezTo>
                  <a:pt x="2755443" y="4304199"/>
                  <a:pt x="2784115" y="4332871"/>
                  <a:pt x="2798448" y="4354373"/>
                </a:cubicBezTo>
                <a:cubicBezTo>
                  <a:pt x="2823537" y="4393795"/>
                  <a:pt x="2852203" y="4433218"/>
                  <a:pt x="2880875" y="4469053"/>
                </a:cubicBezTo>
                <a:cubicBezTo>
                  <a:pt x="2963301" y="4572987"/>
                  <a:pt x="3045733" y="4673329"/>
                  <a:pt x="3142493" y="4798765"/>
                </a:cubicBezTo>
                <a:cubicBezTo>
                  <a:pt x="3020644" y="4759343"/>
                  <a:pt x="2956137" y="4698418"/>
                  <a:pt x="2891625" y="4633906"/>
                </a:cubicBezTo>
                <a:cubicBezTo>
                  <a:pt x="2819950" y="4551479"/>
                  <a:pt x="2751861" y="4472635"/>
                  <a:pt x="2683768" y="4390208"/>
                </a:cubicBezTo>
                <a:cubicBezTo>
                  <a:pt x="2673017" y="4397377"/>
                  <a:pt x="2662265" y="4408128"/>
                  <a:pt x="2651515" y="4415297"/>
                </a:cubicBezTo>
                <a:cubicBezTo>
                  <a:pt x="2705270" y="4508475"/>
                  <a:pt x="2787697" y="4583738"/>
                  <a:pt x="2866541" y="4658996"/>
                </a:cubicBezTo>
                <a:cubicBezTo>
                  <a:pt x="3038564" y="4859690"/>
                  <a:pt x="3189085" y="5078298"/>
                  <a:pt x="3389773" y="5257490"/>
                </a:cubicBezTo>
                <a:cubicBezTo>
                  <a:pt x="3461449" y="5325584"/>
                  <a:pt x="3543876" y="5339917"/>
                  <a:pt x="3637059" y="5300494"/>
                </a:cubicBezTo>
                <a:cubicBezTo>
                  <a:pt x="3450698" y="5232401"/>
                  <a:pt x="3307347" y="5132059"/>
                  <a:pt x="3246422" y="4931365"/>
                </a:cubicBezTo>
                <a:cubicBezTo>
                  <a:pt x="3314516" y="4938529"/>
                  <a:pt x="3346769" y="5042463"/>
                  <a:pt x="3400524" y="4981539"/>
                </a:cubicBezTo>
                <a:cubicBezTo>
                  <a:pt x="3457867" y="4917027"/>
                  <a:pt x="3375440" y="4877610"/>
                  <a:pt x="3336018" y="4834600"/>
                </a:cubicBezTo>
                <a:cubicBezTo>
                  <a:pt x="3257173" y="4745010"/>
                  <a:pt x="3174746" y="4662578"/>
                  <a:pt x="3095901" y="4572987"/>
                </a:cubicBezTo>
                <a:cubicBezTo>
                  <a:pt x="3017057" y="4486973"/>
                  <a:pt x="2941799" y="4393795"/>
                  <a:pt x="2862954" y="4304199"/>
                </a:cubicBezTo>
                <a:cubicBezTo>
                  <a:pt x="2846827" y="4285386"/>
                  <a:pt x="2830701" y="4262538"/>
                  <a:pt x="2808528" y="4265898"/>
                </a:cubicBezTo>
                <a:close/>
                <a:moveTo>
                  <a:pt x="1587125" y="4221773"/>
                </a:moveTo>
                <a:cubicBezTo>
                  <a:pt x="1325507" y="4307781"/>
                  <a:pt x="1063888" y="4383044"/>
                  <a:pt x="798688" y="4429636"/>
                </a:cubicBezTo>
                <a:cubicBezTo>
                  <a:pt x="938457" y="4676916"/>
                  <a:pt x="938457" y="4888361"/>
                  <a:pt x="780768" y="5053214"/>
                </a:cubicBezTo>
                <a:cubicBezTo>
                  <a:pt x="759265" y="4981539"/>
                  <a:pt x="784355" y="4920614"/>
                  <a:pt x="791519" y="4859690"/>
                </a:cubicBezTo>
                <a:cubicBezTo>
                  <a:pt x="809439" y="4727089"/>
                  <a:pt x="809439" y="4601653"/>
                  <a:pt x="709092" y="4497724"/>
                </a:cubicBezTo>
                <a:cubicBezTo>
                  <a:pt x="583661" y="4368706"/>
                  <a:pt x="497647" y="4372293"/>
                  <a:pt x="368634" y="4508475"/>
                </a:cubicBezTo>
                <a:cubicBezTo>
                  <a:pt x="357883" y="4519226"/>
                  <a:pt x="343545" y="4529977"/>
                  <a:pt x="332793" y="4533565"/>
                </a:cubicBezTo>
                <a:cubicBezTo>
                  <a:pt x="343545" y="4537146"/>
                  <a:pt x="354296" y="4540728"/>
                  <a:pt x="368634" y="4547898"/>
                </a:cubicBezTo>
                <a:cubicBezTo>
                  <a:pt x="318460" y="4644663"/>
                  <a:pt x="257536" y="4741422"/>
                  <a:pt x="350714" y="4848938"/>
                </a:cubicBezTo>
                <a:cubicBezTo>
                  <a:pt x="379385" y="4877610"/>
                  <a:pt x="390136" y="4934947"/>
                  <a:pt x="447479" y="4913445"/>
                </a:cubicBezTo>
                <a:cubicBezTo>
                  <a:pt x="490483" y="4895525"/>
                  <a:pt x="486896" y="4848938"/>
                  <a:pt x="486896" y="4813098"/>
                </a:cubicBezTo>
                <a:cubicBezTo>
                  <a:pt x="486896" y="4773676"/>
                  <a:pt x="494065" y="4730671"/>
                  <a:pt x="468981" y="4694831"/>
                </a:cubicBezTo>
                <a:cubicBezTo>
                  <a:pt x="404469" y="4709169"/>
                  <a:pt x="425971" y="4784427"/>
                  <a:pt x="372216" y="4802347"/>
                </a:cubicBezTo>
                <a:cubicBezTo>
                  <a:pt x="322042" y="4748591"/>
                  <a:pt x="347132" y="4698418"/>
                  <a:pt x="382967" y="4651826"/>
                </a:cubicBezTo>
                <a:cubicBezTo>
                  <a:pt x="411638" y="4615991"/>
                  <a:pt x="451061" y="4598071"/>
                  <a:pt x="497647" y="4612404"/>
                </a:cubicBezTo>
                <a:cubicBezTo>
                  <a:pt x="551408" y="4630324"/>
                  <a:pt x="565741" y="4680498"/>
                  <a:pt x="569323" y="4727089"/>
                </a:cubicBezTo>
                <a:cubicBezTo>
                  <a:pt x="576492" y="4791596"/>
                  <a:pt x="576492" y="4856102"/>
                  <a:pt x="580074" y="4938529"/>
                </a:cubicBezTo>
                <a:cubicBezTo>
                  <a:pt x="669670" y="4852520"/>
                  <a:pt x="644585" y="4773676"/>
                  <a:pt x="612332" y="4694831"/>
                </a:cubicBezTo>
                <a:cubicBezTo>
                  <a:pt x="583661" y="4623155"/>
                  <a:pt x="544238" y="4555067"/>
                  <a:pt x="497647" y="4461884"/>
                </a:cubicBezTo>
                <a:cubicBezTo>
                  <a:pt x="666088" y="4569400"/>
                  <a:pt x="759265" y="4737840"/>
                  <a:pt x="730594" y="4866853"/>
                </a:cubicBezTo>
                <a:cubicBezTo>
                  <a:pt x="709092" y="4963618"/>
                  <a:pt x="658918" y="5031712"/>
                  <a:pt x="547826" y="5031712"/>
                </a:cubicBezTo>
                <a:cubicBezTo>
                  <a:pt x="633834" y="5135641"/>
                  <a:pt x="730594" y="5135641"/>
                  <a:pt x="834528" y="5063965"/>
                </a:cubicBezTo>
                <a:cubicBezTo>
                  <a:pt x="1071057" y="4899112"/>
                  <a:pt x="1314756" y="4737840"/>
                  <a:pt x="1533370" y="4547898"/>
                </a:cubicBezTo>
                <a:cubicBezTo>
                  <a:pt x="1569205" y="4515644"/>
                  <a:pt x="1612210" y="4490555"/>
                  <a:pt x="1633712" y="4415297"/>
                </a:cubicBezTo>
                <a:lnTo>
                  <a:pt x="1142733" y="4730671"/>
                </a:lnTo>
                <a:cubicBezTo>
                  <a:pt x="1106893" y="4752173"/>
                  <a:pt x="1060306" y="4802347"/>
                  <a:pt x="1031635" y="4759343"/>
                </a:cubicBezTo>
                <a:cubicBezTo>
                  <a:pt x="992213" y="4705582"/>
                  <a:pt x="1067476" y="4691249"/>
                  <a:pt x="1096142" y="4658996"/>
                </a:cubicBezTo>
                <a:cubicBezTo>
                  <a:pt x="1243080" y="4501311"/>
                  <a:pt x="1533370" y="4497724"/>
                  <a:pt x="1587125" y="4221773"/>
                </a:cubicBezTo>
                <a:close/>
                <a:moveTo>
                  <a:pt x="3072607" y="4212813"/>
                </a:moveTo>
                <a:cubicBezTo>
                  <a:pt x="3041249" y="4212813"/>
                  <a:pt x="3011684" y="4225355"/>
                  <a:pt x="2988391" y="4246857"/>
                </a:cubicBezTo>
                <a:cubicBezTo>
                  <a:pt x="2941799" y="4289866"/>
                  <a:pt x="3009893" y="4325701"/>
                  <a:pt x="3038564" y="4357955"/>
                </a:cubicBezTo>
                <a:cubicBezTo>
                  <a:pt x="3160413" y="4497724"/>
                  <a:pt x="3285844" y="4633906"/>
                  <a:pt x="3407693" y="4773676"/>
                </a:cubicBezTo>
                <a:cubicBezTo>
                  <a:pt x="3457867" y="4827436"/>
                  <a:pt x="3493707" y="4852520"/>
                  <a:pt x="3576134" y="4813098"/>
                </a:cubicBezTo>
                <a:cubicBezTo>
                  <a:pt x="3758908" y="4727089"/>
                  <a:pt x="3870006" y="4762924"/>
                  <a:pt x="4002606" y="4917027"/>
                </a:cubicBezTo>
                <a:cubicBezTo>
                  <a:pt x="4034859" y="4952867"/>
                  <a:pt x="4052780" y="5006623"/>
                  <a:pt x="4124455" y="4999454"/>
                </a:cubicBezTo>
                <a:cubicBezTo>
                  <a:pt x="3995437" y="4770094"/>
                  <a:pt x="3758908" y="4641075"/>
                  <a:pt x="3586885" y="4451133"/>
                </a:cubicBezTo>
                <a:cubicBezTo>
                  <a:pt x="3504459" y="4404546"/>
                  <a:pt x="3450698" y="4311368"/>
                  <a:pt x="3339600" y="4307781"/>
                </a:cubicBezTo>
                <a:cubicBezTo>
                  <a:pt x="3407693" y="4365124"/>
                  <a:pt x="3479369" y="4426048"/>
                  <a:pt x="3551045" y="4483391"/>
                </a:cubicBezTo>
                <a:cubicBezTo>
                  <a:pt x="3579716" y="4544316"/>
                  <a:pt x="3658561" y="4576569"/>
                  <a:pt x="3658561" y="4666165"/>
                </a:cubicBezTo>
                <a:cubicBezTo>
                  <a:pt x="3601218" y="4658996"/>
                  <a:pt x="3568965" y="4623155"/>
                  <a:pt x="3536712" y="4590902"/>
                </a:cubicBezTo>
                <a:cubicBezTo>
                  <a:pt x="3411275" y="4479804"/>
                  <a:pt x="3285844" y="4368706"/>
                  <a:pt x="3167577" y="4254026"/>
                </a:cubicBezTo>
                <a:cubicBezTo>
                  <a:pt x="3137115" y="4225357"/>
                  <a:pt x="3103965" y="4212814"/>
                  <a:pt x="3072607" y="4212813"/>
                </a:cubicBezTo>
                <a:close/>
                <a:moveTo>
                  <a:pt x="1497530" y="4125013"/>
                </a:moveTo>
                <a:cubicBezTo>
                  <a:pt x="1214409" y="4189519"/>
                  <a:pt x="927706" y="4211022"/>
                  <a:pt x="644585" y="4250444"/>
                </a:cubicBezTo>
                <a:cubicBezTo>
                  <a:pt x="558577" y="4264777"/>
                  <a:pt x="472563" y="4261195"/>
                  <a:pt x="404469" y="4325701"/>
                </a:cubicBezTo>
                <a:cubicBezTo>
                  <a:pt x="307709" y="4332871"/>
                  <a:pt x="264700" y="4415297"/>
                  <a:pt x="218113" y="4479804"/>
                </a:cubicBezTo>
                <a:cubicBezTo>
                  <a:pt x="96264" y="4637493"/>
                  <a:pt x="167940" y="4920614"/>
                  <a:pt x="347132" y="4999454"/>
                </a:cubicBezTo>
                <a:cubicBezTo>
                  <a:pt x="246785" y="4895525"/>
                  <a:pt x="182273" y="4780845"/>
                  <a:pt x="218113" y="4633906"/>
                </a:cubicBezTo>
                <a:cubicBezTo>
                  <a:pt x="232452" y="4583738"/>
                  <a:pt x="250367" y="4537146"/>
                  <a:pt x="289789" y="4526395"/>
                </a:cubicBezTo>
                <a:cubicBezTo>
                  <a:pt x="282620" y="4522813"/>
                  <a:pt x="279038" y="4519226"/>
                  <a:pt x="271869" y="4512062"/>
                </a:cubicBezTo>
                <a:cubicBezTo>
                  <a:pt x="239616" y="4476222"/>
                  <a:pt x="286207" y="4447551"/>
                  <a:pt x="304127" y="4418879"/>
                </a:cubicBezTo>
                <a:cubicBezTo>
                  <a:pt x="329212" y="4383044"/>
                  <a:pt x="365047" y="4361542"/>
                  <a:pt x="400887" y="4336453"/>
                </a:cubicBezTo>
                <a:cubicBezTo>
                  <a:pt x="400887" y="4332871"/>
                  <a:pt x="404469" y="4332871"/>
                  <a:pt x="404469" y="4329283"/>
                </a:cubicBezTo>
                <a:lnTo>
                  <a:pt x="408056" y="4329283"/>
                </a:lnTo>
                <a:cubicBezTo>
                  <a:pt x="461812" y="4314950"/>
                  <a:pt x="515567" y="4289866"/>
                  <a:pt x="569323" y="4286279"/>
                </a:cubicBezTo>
                <a:cubicBezTo>
                  <a:pt x="658918" y="4279115"/>
                  <a:pt x="741345" y="4297030"/>
                  <a:pt x="777186" y="4397377"/>
                </a:cubicBezTo>
                <a:cubicBezTo>
                  <a:pt x="913373" y="4286279"/>
                  <a:pt x="1096142" y="4293448"/>
                  <a:pt x="1250249" y="4228936"/>
                </a:cubicBezTo>
                <a:cubicBezTo>
                  <a:pt x="1332676" y="4193101"/>
                  <a:pt x="1429436" y="4196689"/>
                  <a:pt x="1497530" y="4125013"/>
                </a:cubicBezTo>
                <a:close/>
                <a:moveTo>
                  <a:pt x="3393360" y="4084243"/>
                </a:moveTo>
                <a:cubicBezTo>
                  <a:pt x="3354834" y="4084691"/>
                  <a:pt x="3314515" y="4092754"/>
                  <a:pt x="3271511" y="4121426"/>
                </a:cubicBezTo>
                <a:lnTo>
                  <a:pt x="3486538" y="4250444"/>
                </a:lnTo>
                <a:cubicBezTo>
                  <a:pt x="3665730" y="4390208"/>
                  <a:pt x="3866419" y="4490555"/>
                  <a:pt x="4092197" y="4583738"/>
                </a:cubicBezTo>
                <a:cubicBezTo>
                  <a:pt x="4002606" y="4626742"/>
                  <a:pt x="3941682" y="4558649"/>
                  <a:pt x="3873588" y="4583738"/>
                </a:cubicBezTo>
                <a:cubicBezTo>
                  <a:pt x="3895090" y="4648245"/>
                  <a:pt x="3956015" y="4673329"/>
                  <a:pt x="4002606" y="4712751"/>
                </a:cubicBezTo>
                <a:cubicBezTo>
                  <a:pt x="4052780" y="4755755"/>
                  <a:pt x="4085033" y="4748591"/>
                  <a:pt x="4106535" y="4684080"/>
                </a:cubicBezTo>
                <a:cubicBezTo>
                  <a:pt x="4149539" y="4558649"/>
                  <a:pt x="4224803" y="4451133"/>
                  <a:pt x="4325144" y="4357955"/>
                </a:cubicBezTo>
                <a:cubicBezTo>
                  <a:pt x="4239135" y="4279115"/>
                  <a:pt x="4138789" y="4268364"/>
                  <a:pt x="4038441" y="4268364"/>
                </a:cubicBezTo>
                <a:cubicBezTo>
                  <a:pt x="3901361" y="4268364"/>
                  <a:pt x="3762266" y="4272393"/>
                  <a:pt x="3624178" y="4254752"/>
                </a:cubicBezTo>
                <a:lnTo>
                  <a:pt x="3486739" y="4228973"/>
                </a:lnTo>
                <a:lnTo>
                  <a:pt x="3486739" y="4232968"/>
                </a:lnTo>
                <a:cubicBezTo>
                  <a:pt x="3485394" y="4232296"/>
                  <a:pt x="3484721" y="4230951"/>
                  <a:pt x="3485394" y="4230279"/>
                </a:cubicBezTo>
                <a:lnTo>
                  <a:pt x="3486706" y="4228967"/>
                </a:lnTo>
                <a:lnTo>
                  <a:pt x="3486538" y="4228936"/>
                </a:lnTo>
                <a:cubicBezTo>
                  <a:pt x="3432783" y="4142928"/>
                  <a:pt x="3504459" y="4160848"/>
                  <a:pt x="3543876" y="4168012"/>
                </a:cubicBezTo>
                <a:cubicBezTo>
                  <a:pt x="3870006" y="4221773"/>
                  <a:pt x="4203300" y="4196689"/>
                  <a:pt x="4518674" y="4314950"/>
                </a:cubicBezTo>
                <a:cubicBezTo>
                  <a:pt x="4515087" y="4433218"/>
                  <a:pt x="4353815" y="4393795"/>
                  <a:pt x="4328731" y="4512062"/>
                </a:cubicBezTo>
                <a:cubicBezTo>
                  <a:pt x="4378905" y="4483391"/>
                  <a:pt x="4414740" y="4454720"/>
                  <a:pt x="4457745" y="4440381"/>
                </a:cubicBezTo>
                <a:cubicBezTo>
                  <a:pt x="4497172" y="4426048"/>
                  <a:pt x="4550927" y="4372293"/>
                  <a:pt x="4579599" y="4433218"/>
                </a:cubicBezTo>
                <a:cubicBezTo>
                  <a:pt x="4604683" y="4486973"/>
                  <a:pt x="4533007" y="4494142"/>
                  <a:pt x="4500754" y="4512062"/>
                </a:cubicBezTo>
                <a:cubicBezTo>
                  <a:pt x="4407576" y="4565818"/>
                  <a:pt x="4325144" y="4626742"/>
                  <a:pt x="4314393" y="4745010"/>
                </a:cubicBezTo>
                <a:cubicBezTo>
                  <a:pt x="4310811" y="4770094"/>
                  <a:pt x="4303642" y="4805934"/>
                  <a:pt x="4346651" y="4809516"/>
                </a:cubicBezTo>
                <a:cubicBezTo>
                  <a:pt x="4378905" y="4813098"/>
                  <a:pt x="4403989" y="4795178"/>
                  <a:pt x="4403989" y="4759343"/>
                </a:cubicBezTo>
                <a:cubicBezTo>
                  <a:pt x="4403989" y="4684080"/>
                  <a:pt x="4421909" y="4619573"/>
                  <a:pt x="4482833" y="4569400"/>
                </a:cubicBezTo>
                <a:cubicBezTo>
                  <a:pt x="4515087" y="4544316"/>
                  <a:pt x="4550927" y="4537146"/>
                  <a:pt x="4590350" y="4547898"/>
                </a:cubicBezTo>
                <a:cubicBezTo>
                  <a:pt x="4640523" y="4562231"/>
                  <a:pt x="4597513" y="4605240"/>
                  <a:pt x="4608265" y="4630324"/>
                </a:cubicBezTo>
                <a:lnTo>
                  <a:pt x="4608265" y="4633906"/>
                </a:lnTo>
                <a:cubicBezTo>
                  <a:pt x="4525838" y="4687667"/>
                  <a:pt x="4529425" y="4809516"/>
                  <a:pt x="4421909" y="4845351"/>
                </a:cubicBezTo>
                <a:cubicBezTo>
                  <a:pt x="4576011" y="4848938"/>
                  <a:pt x="4593932" y="4741422"/>
                  <a:pt x="4608265" y="4633906"/>
                </a:cubicBezTo>
                <a:lnTo>
                  <a:pt x="4611852" y="4630324"/>
                </a:lnTo>
                <a:lnTo>
                  <a:pt x="4611852" y="4626742"/>
                </a:lnTo>
                <a:cubicBezTo>
                  <a:pt x="4640523" y="4626742"/>
                  <a:pt x="4679941" y="4651826"/>
                  <a:pt x="4694279" y="4612404"/>
                </a:cubicBezTo>
                <a:cubicBezTo>
                  <a:pt x="4715781" y="4551479"/>
                  <a:pt x="4701443" y="4486973"/>
                  <a:pt x="4651275" y="4436800"/>
                </a:cubicBezTo>
                <a:cubicBezTo>
                  <a:pt x="4622603" y="4400959"/>
                  <a:pt x="4554509" y="4386626"/>
                  <a:pt x="4572429" y="4318532"/>
                </a:cubicBezTo>
                <a:cubicBezTo>
                  <a:pt x="4654857" y="4297030"/>
                  <a:pt x="4629767" y="4254026"/>
                  <a:pt x="4583181" y="4225355"/>
                </a:cubicBezTo>
                <a:cubicBezTo>
                  <a:pt x="4540171" y="4196689"/>
                  <a:pt x="4486415" y="4189519"/>
                  <a:pt x="4436247" y="4178768"/>
                </a:cubicBezTo>
                <a:cubicBezTo>
                  <a:pt x="4128037" y="4110675"/>
                  <a:pt x="3816251" y="4117844"/>
                  <a:pt x="3504459" y="4092754"/>
                </a:cubicBezTo>
                <a:cubicBezTo>
                  <a:pt x="3468621" y="4090963"/>
                  <a:pt x="3431886" y="4083796"/>
                  <a:pt x="3393360" y="4084243"/>
                </a:cubicBezTo>
                <a:close/>
                <a:moveTo>
                  <a:pt x="655337" y="3952985"/>
                </a:moveTo>
                <a:cubicBezTo>
                  <a:pt x="623083" y="3956572"/>
                  <a:pt x="637416" y="3988825"/>
                  <a:pt x="637416" y="4010328"/>
                </a:cubicBezTo>
                <a:cubicBezTo>
                  <a:pt x="637416" y="4153679"/>
                  <a:pt x="669670" y="4168012"/>
                  <a:pt x="863200" y="4114257"/>
                </a:cubicBezTo>
                <a:cubicBezTo>
                  <a:pt x="830941" y="4046168"/>
                  <a:pt x="680426" y="4107093"/>
                  <a:pt x="734181" y="3974492"/>
                </a:cubicBezTo>
                <a:cubicBezTo>
                  <a:pt x="709092" y="3967323"/>
                  <a:pt x="680426" y="3949403"/>
                  <a:pt x="655337" y="3952985"/>
                </a:cubicBezTo>
                <a:close/>
                <a:moveTo>
                  <a:pt x="465399" y="3913568"/>
                </a:moveTo>
                <a:cubicBezTo>
                  <a:pt x="476145" y="3985244"/>
                  <a:pt x="479732" y="4049750"/>
                  <a:pt x="465399" y="4114257"/>
                </a:cubicBezTo>
                <a:cubicBezTo>
                  <a:pt x="458230" y="4142928"/>
                  <a:pt x="454643" y="4175181"/>
                  <a:pt x="501234" y="4171599"/>
                </a:cubicBezTo>
                <a:cubicBezTo>
                  <a:pt x="533487" y="4168012"/>
                  <a:pt x="558577" y="4153679"/>
                  <a:pt x="554990" y="4117844"/>
                </a:cubicBezTo>
                <a:cubicBezTo>
                  <a:pt x="547826" y="4046168"/>
                  <a:pt x="558577" y="3963741"/>
                  <a:pt x="465399" y="3913568"/>
                </a:cubicBezTo>
                <a:close/>
                <a:moveTo>
                  <a:pt x="4325169" y="3832671"/>
                </a:moveTo>
                <a:cubicBezTo>
                  <a:pt x="4213602" y="3833994"/>
                  <a:pt x="4031726" y="3932381"/>
                  <a:pt x="3959602" y="4038999"/>
                </a:cubicBezTo>
                <a:cubicBezTo>
                  <a:pt x="4102953" y="3999577"/>
                  <a:pt x="4221215" y="3920732"/>
                  <a:pt x="4360985" y="3949403"/>
                </a:cubicBezTo>
                <a:cubicBezTo>
                  <a:pt x="4360985" y="4010328"/>
                  <a:pt x="4289309" y="3999577"/>
                  <a:pt x="4278558" y="4060501"/>
                </a:cubicBezTo>
                <a:cubicBezTo>
                  <a:pt x="4343065" y="4046168"/>
                  <a:pt x="4429079" y="4125013"/>
                  <a:pt x="4454163" y="4013910"/>
                </a:cubicBezTo>
                <a:cubicBezTo>
                  <a:pt x="4468495" y="3956572"/>
                  <a:pt x="4446993" y="3863389"/>
                  <a:pt x="4368153" y="3838305"/>
                </a:cubicBezTo>
                <a:cubicBezTo>
                  <a:pt x="4355610" y="3834274"/>
                  <a:pt x="4341107" y="3832482"/>
                  <a:pt x="4325169" y="3832671"/>
                </a:cubicBezTo>
                <a:close/>
                <a:moveTo>
                  <a:pt x="4156709" y="3798883"/>
                </a:moveTo>
                <a:cubicBezTo>
                  <a:pt x="4013357" y="3806052"/>
                  <a:pt x="3877170" y="3831136"/>
                  <a:pt x="3748157" y="3881309"/>
                </a:cubicBezTo>
                <a:cubicBezTo>
                  <a:pt x="3665730" y="3899230"/>
                  <a:pt x="3568965" y="3892066"/>
                  <a:pt x="3529543" y="4003158"/>
                </a:cubicBezTo>
                <a:lnTo>
                  <a:pt x="3805494" y="3906399"/>
                </a:lnTo>
                <a:lnTo>
                  <a:pt x="4156709" y="3798883"/>
                </a:lnTo>
                <a:close/>
                <a:moveTo>
                  <a:pt x="399937" y="3755095"/>
                </a:moveTo>
                <a:cubicBezTo>
                  <a:pt x="333916" y="3763496"/>
                  <a:pt x="267392" y="3797093"/>
                  <a:pt x="210944" y="3834723"/>
                </a:cubicBezTo>
                <a:cubicBezTo>
                  <a:pt x="160776" y="3866976"/>
                  <a:pt x="89095" y="3913568"/>
                  <a:pt x="124936" y="3978074"/>
                </a:cubicBezTo>
                <a:cubicBezTo>
                  <a:pt x="157189" y="4042581"/>
                  <a:pt x="221695" y="3978074"/>
                  <a:pt x="275451" y="3970905"/>
                </a:cubicBezTo>
                <a:cubicBezTo>
                  <a:pt x="282620" y="3967323"/>
                  <a:pt x="289789" y="3978074"/>
                  <a:pt x="304127" y="3988825"/>
                </a:cubicBezTo>
                <a:cubicBezTo>
                  <a:pt x="261118" y="4064083"/>
                  <a:pt x="239616" y="4142928"/>
                  <a:pt x="271869" y="4225355"/>
                </a:cubicBezTo>
                <a:cubicBezTo>
                  <a:pt x="293371" y="4171599"/>
                  <a:pt x="279038" y="4092754"/>
                  <a:pt x="311291" y="4067670"/>
                </a:cubicBezTo>
                <a:cubicBezTo>
                  <a:pt x="440310" y="3967323"/>
                  <a:pt x="343545" y="3927901"/>
                  <a:pt x="243203" y="3859807"/>
                </a:cubicBezTo>
                <a:cubicBezTo>
                  <a:pt x="580074" y="3773799"/>
                  <a:pt x="888284" y="4006746"/>
                  <a:pt x="1214409" y="3838305"/>
                </a:cubicBezTo>
                <a:cubicBezTo>
                  <a:pt x="952790" y="3813221"/>
                  <a:pt x="709092" y="3791713"/>
                  <a:pt x="465399" y="3755878"/>
                </a:cubicBezTo>
                <a:cubicBezTo>
                  <a:pt x="443896" y="3752295"/>
                  <a:pt x="421945" y="3752295"/>
                  <a:pt x="399937" y="3755095"/>
                </a:cubicBezTo>
                <a:close/>
                <a:moveTo>
                  <a:pt x="2524908" y="2620796"/>
                </a:moveTo>
                <a:cubicBezTo>
                  <a:pt x="2561073" y="2858125"/>
                  <a:pt x="2651484" y="3059289"/>
                  <a:pt x="2732856" y="3262715"/>
                </a:cubicBezTo>
                <a:cubicBezTo>
                  <a:pt x="2744158" y="3289838"/>
                  <a:pt x="2741895" y="3335043"/>
                  <a:pt x="2775802" y="3332784"/>
                </a:cubicBezTo>
                <a:cubicBezTo>
                  <a:pt x="2814224" y="3330525"/>
                  <a:pt x="2814224" y="3285319"/>
                  <a:pt x="2823267" y="3255934"/>
                </a:cubicBezTo>
                <a:cubicBezTo>
                  <a:pt x="2841350" y="3194905"/>
                  <a:pt x="2857170" y="3131620"/>
                  <a:pt x="2879774" y="3045728"/>
                </a:cubicBezTo>
                <a:cubicBezTo>
                  <a:pt x="2967926" y="3235592"/>
                  <a:pt x="2920458" y="3407374"/>
                  <a:pt x="2920458" y="3579153"/>
                </a:cubicBezTo>
                <a:cubicBezTo>
                  <a:pt x="2988268" y="3576894"/>
                  <a:pt x="3037992" y="3518127"/>
                  <a:pt x="3132925" y="3520386"/>
                </a:cubicBezTo>
                <a:cubicBezTo>
                  <a:pt x="3013132" y="3637923"/>
                  <a:pt x="2995049" y="3802924"/>
                  <a:pt x="2879774" y="3895594"/>
                </a:cubicBezTo>
                <a:cubicBezTo>
                  <a:pt x="2680869" y="4053815"/>
                  <a:pt x="2323743" y="4069635"/>
                  <a:pt x="2131619" y="3843608"/>
                </a:cubicBezTo>
                <a:cubicBezTo>
                  <a:pt x="2038946" y="3737373"/>
                  <a:pt x="1962099" y="3626621"/>
                  <a:pt x="1894289" y="3493264"/>
                </a:cubicBezTo>
                <a:cubicBezTo>
                  <a:pt x="1973398" y="3500044"/>
                  <a:pt x="2000521" y="3570113"/>
                  <a:pt x="2075111" y="3581415"/>
                </a:cubicBezTo>
                <a:cubicBezTo>
                  <a:pt x="2009564" y="3407374"/>
                  <a:pt x="2057029" y="3240111"/>
                  <a:pt x="2086414" y="3066070"/>
                </a:cubicBezTo>
                <a:cubicBezTo>
                  <a:pt x="2111277" y="3115797"/>
                  <a:pt x="2136137" y="3163264"/>
                  <a:pt x="2163263" y="3210729"/>
                </a:cubicBezTo>
                <a:cubicBezTo>
                  <a:pt x="2176825" y="3233330"/>
                  <a:pt x="2192645" y="3262715"/>
                  <a:pt x="2224289" y="3255934"/>
                </a:cubicBezTo>
                <a:cubicBezTo>
                  <a:pt x="2253674" y="3249154"/>
                  <a:pt x="2240113" y="3215251"/>
                  <a:pt x="2242372" y="3192646"/>
                </a:cubicBezTo>
                <a:cubicBezTo>
                  <a:pt x="2253674" y="2968878"/>
                  <a:pt x="2377989" y="2801618"/>
                  <a:pt x="2524908" y="2620796"/>
                </a:cubicBezTo>
                <a:close/>
                <a:moveTo>
                  <a:pt x="2540406" y="1813455"/>
                </a:moveTo>
                <a:cubicBezTo>
                  <a:pt x="2307459" y="2100156"/>
                  <a:pt x="2110353" y="2365356"/>
                  <a:pt x="2092432" y="2720152"/>
                </a:cubicBezTo>
                <a:cubicBezTo>
                  <a:pt x="2088850" y="2755993"/>
                  <a:pt x="2110353" y="2809748"/>
                  <a:pt x="2063761" y="2820499"/>
                </a:cubicBezTo>
                <a:cubicBezTo>
                  <a:pt x="2013587" y="2831250"/>
                  <a:pt x="1988503" y="2784659"/>
                  <a:pt x="1967001" y="2748823"/>
                </a:cubicBezTo>
                <a:cubicBezTo>
                  <a:pt x="1923992" y="2673566"/>
                  <a:pt x="1884575" y="2598303"/>
                  <a:pt x="1845152" y="2519459"/>
                </a:cubicBezTo>
                <a:cubicBezTo>
                  <a:pt x="1798561" y="2795410"/>
                  <a:pt x="1723303" y="3060615"/>
                  <a:pt x="1827232" y="3336566"/>
                </a:cubicBezTo>
                <a:cubicBezTo>
                  <a:pt x="1708965" y="3318646"/>
                  <a:pt x="1665960" y="3207548"/>
                  <a:pt x="1540529" y="3196797"/>
                </a:cubicBezTo>
                <a:cubicBezTo>
                  <a:pt x="1648045" y="3408242"/>
                  <a:pt x="1769889" y="3583846"/>
                  <a:pt x="1916828" y="3752286"/>
                </a:cubicBezTo>
                <a:cubicBezTo>
                  <a:pt x="2221450" y="4110664"/>
                  <a:pt x="2787692" y="4085580"/>
                  <a:pt x="3103066" y="3834713"/>
                </a:cubicBezTo>
                <a:cubicBezTo>
                  <a:pt x="3285839" y="3687780"/>
                  <a:pt x="3314511" y="3426162"/>
                  <a:pt x="3504448" y="3239801"/>
                </a:cubicBezTo>
                <a:cubicBezTo>
                  <a:pt x="3353928" y="3236219"/>
                  <a:pt x="3275088" y="3329397"/>
                  <a:pt x="3167572" y="3332979"/>
                </a:cubicBezTo>
                <a:cubicBezTo>
                  <a:pt x="3167572" y="3060615"/>
                  <a:pt x="3242835" y="2788246"/>
                  <a:pt x="3103066" y="2487205"/>
                </a:cubicBezTo>
                <a:cubicBezTo>
                  <a:pt x="3067225" y="2623393"/>
                  <a:pt x="3042141" y="2723734"/>
                  <a:pt x="3013470" y="2820499"/>
                </a:cubicBezTo>
                <a:cubicBezTo>
                  <a:pt x="2999131" y="2867091"/>
                  <a:pt x="2999131" y="2938766"/>
                  <a:pt x="2938212" y="2942348"/>
                </a:cubicBezTo>
                <a:cubicBezTo>
                  <a:pt x="2884451" y="2945930"/>
                  <a:pt x="2888039" y="2874254"/>
                  <a:pt x="2870119" y="2831250"/>
                </a:cubicBezTo>
                <a:cubicBezTo>
                  <a:pt x="2741100" y="2508707"/>
                  <a:pt x="2597749" y="2189752"/>
                  <a:pt x="2540406" y="1813455"/>
                </a:cubicBezTo>
                <a:close/>
                <a:moveTo>
                  <a:pt x="357884" y="1741784"/>
                </a:moveTo>
                <a:cubicBezTo>
                  <a:pt x="404476" y="1741784"/>
                  <a:pt x="411645" y="1791957"/>
                  <a:pt x="422396" y="1824211"/>
                </a:cubicBezTo>
                <a:cubicBezTo>
                  <a:pt x="479734" y="1989065"/>
                  <a:pt x="504823" y="2157506"/>
                  <a:pt x="522738" y="2325942"/>
                </a:cubicBezTo>
                <a:cubicBezTo>
                  <a:pt x="515574" y="2376116"/>
                  <a:pt x="554997" y="2447792"/>
                  <a:pt x="490485" y="2465712"/>
                </a:cubicBezTo>
                <a:cubicBezTo>
                  <a:pt x="433147" y="2480051"/>
                  <a:pt x="411645" y="2408369"/>
                  <a:pt x="386555" y="2365365"/>
                </a:cubicBezTo>
                <a:cubicBezTo>
                  <a:pt x="286208" y="2196924"/>
                  <a:pt x="164358" y="2035656"/>
                  <a:pt x="286208" y="1824211"/>
                </a:cubicBezTo>
                <a:cubicBezTo>
                  <a:pt x="304128" y="1791957"/>
                  <a:pt x="314879" y="1745365"/>
                  <a:pt x="357884" y="1741784"/>
                </a:cubicBezTo>
                <a:close/>
                <a:moveTo>
                  <a:pt x="4036204" y="324393"/>
                </a:moveTo>
                <a:cubicBezTo>
                  <a:pt x="4059051" y="322600"/>
                  <a:pt x="4083243" y="342310"/>
                  <a:pt x="4110123" y="387108"/>
                </a:cubicBezTo>
                <a:cubicBezTo>
                  <a:pt x="4260639" y="637977"/>
                  <a:pt x="4249888" y="942601"/>
                  <a:pt x="4063531" y="1197052"/>
                </a:cubicBezTo>
                <a:cubicBezTo>
                  <a:pt x="4016939" y="1085953"/>
                  <a:pt x="3977522" y="985606"/>
                  <a:pt x="3938100" y="885258"/>
                </a:cubicBezTo>
                <a:cubicBezTo>
                  <a:pt x="3870005" y="716822"/>
                  <a:pt x="3887926" y="548380"/>
                  <a:pt x="3970353" y="390695"/>
                </a:cubicBezTo>
                <a:cubicBezTo>
                  <a:pt x="3991855" y="349482"/>
                  <a:pt x="4013357" y="326186"/>
                  <a:pt x="4036204" y="324393"/>
                </a:cubicBezTo>
                <a:close/>
                <a:moveTo>
                  <a:pt x="915320" y="65964"/>
                </a:moveTo>
                <a:cubicBezTo>
                  <a:pt x="986997" y="309663"/>
                  <a:pt x="1228297" y="492276"/>
                  <a:pt x="1020430" y="746726"/>
                </a:cubicBezTo>
                <a:cubicBezTo>
                  <a:pt x="963091" y="818402"/>
                  <a:pt x="861562" y="796736"/>
                  <a:pt x="811383" y="707140"/>
                </a:cubicBezTo>
                <a:cubicBezTo>
                  <a:pt x="668028" y="463441"/>
                  <a:pt x="700289" y="273828"/>
                  <a:pt x="915320" y="65964"/>
                </a:cubicBezTo>
                <a:close/>
                <a:moveTo>
                  <a:pt x="2536306" y="0"/>
                </a:moveTo>
                <a:cubicBezTo>
                  <a:pt x="2556598" y="617842"/>
                  <a:pt x="2807776" y="468083"/>
                  <a:pt x="2948561" y="741984"/>
                </a:cubicBezTo>
                <a:cubicBezTo>
                  <a:pt x="3067197" y="953082"/>
                  <a:pt x="3061681" y="1133560"/>
                  <a:pt x="2905997" y="1346511"/>
                </a:cubicBezTo>
                <a:cubicBezTo>
                  <a:pt x="3181589" y="1281802"/>
                  <a:pt x="3318097" y="723983"/>
                  <a:pt x="3282263" y="487454"/>
                </a:cubicBezTo>
                <a:cubicBezTo>
                  <a:pt x="3275093" y="440863"/>
                  <a:pt x="3264342" y="394276"/>
                  <a:pt x="3257173" y="347685"/>
                </a:cubicBezTo>
                <a:cubicBezTo>
                  <a:pt x="3253591" y="315432"/>
                  <a:pt x="3246422" y="272427"/>
                  <a:pt x="3278681" y="258089"/>
                </a:cubicBezTo>
                <a:cubicBezTo>
                  <a:pt x="3328849" y="236592"/>
                  <a:pt x="3343187" y="286760"/>
                  <a:pt x="3361107" y="315432"/>
                </a:cubicBezTo>
                <a:cubicBezTo>
                  <a:pt x="3586885" y="731153"/>
                  <a:pt x="3866419" y="1125372"/>
                  <a:pt x="3884339" y="1627102"/>
                </a:cubicBezTo>
                <a:cubicBezTo>
                  <a:pt x="3891508" y="1834964"/>
                  <a:pt x="3855668" y="2032071"/>
                  <a:pt x="3776823" y="2247097"/>
                </a:cubicBezTo>
                <a:cubicBezTo>
                  <a:pt x="3880757" y="2179009"/>
                  <a:pt x="3952433" y="2114497"/>
                  <a:pt x="4002606" y="2028488"/>
                </a:cubicBezTo>
                <a:cubicBezTo>
                  <a:pt x="4016939" y="2003399"/>
                  <a:pt x="4013357" y="1956814"/>
                  <a:pt x="4059943" y="1963977"/>
                </a:cubicBezTo>
                <a:cubicBezTo>
                  <a:pt x="4095784" y="1971146"/>
                  <a:pt x="4106535" y="2006986"/>
                  <a:pt x="4117286" y="2039239"/>
                </a:cubicBezTo>
                <a:cubicBezTo>
                  <a:pt x="4217633" y="2308022"/>
                  <a:pt x="4217633" y="2580391"/>
                  <a:pt x="4131625" y="2852761"/>
                </a:cubicBezTo>
                <a:cubicBezTo>
                  <a:pt x="4038441" y="3143051"/>
                  <a:pt x="3866419" y="3401082"/>
                  <a:pt x="3755321" y="3684203"/>
                </a:cubicBezTo>
                <a:cubicBezTo>
                  <a:pt x="3748157" y="3705705"/>
                  <a:pt x="3737406" y="3727207"/>
                  <a:pt x="3723067" y="3759460"/>
                </a:cubicBezTo>
                <a:cubicBezTo>
                  <a:pt x="3862837" y="3780962"/>
                  <a:pt x="3977517" y="3723625"/>
                  <a:pt x="4099366" y="3698536"/>
                </a:cubicBezTo>
                <a:cubicBezTo>
                  <a:pt x="4396819" y="3637611"/>
                  <a:pt x="4547340" y="3745127"/>
                  <a:pt x="4550927" y="4049750"/>
                </a:cubicBezTo>
                <a:cubicBezTo>
                  <a:pt x="4550927" y="4099924"/>
                  <a:pt x="4561679" y="4125013"/>
                  <a:pt x="4604683" y="4150097"/>
                </a:cubicBezTo>
                <a:cubicBezTo>
                  <a:pt x="4920057" y="4347204"/>
                  <a:pt x="4909306" y="4802347"/>
                  <a:pt x="4576011" y="4992290"/>
                </a:cubicBezTo>
                <a:cubicBezTo>
                  <a:pt x="4533007" y="5020961"/>
                  <a:pt x="4479252" y="5053214"/>
                  <a:pt x="4432660" y="5053214"/>
                </a:cubicBezTo>
                <a:cubicBezTo>
                  <a:pt x="4246305" y="5053214"/>
                  <a:pt x="4128037" y="5182233"/>
                  <a:pt x="3999019" y="5286161"/>
                </a:cubicBezTo>
                <a:cubicBezTo>
                  <a:pt x="3740988" y="5494019"/>
                  <a:pt x="3411275" y="5472517"/>
                  <a:pt x="3192667" y="5218068"/>
                </a:cubicBezTo>
                <a:cubicBezTo>
                  <a:pt x="3020644" y="5020961"/>
                  <a:pt x="2855790" y="4820267"/>
                  <a:pt x="2662265" y="4587320"/>
                </a:cubicBezTo>
                <a:cubicBezTo>
                  <a:pt x="2669435" y="4723502"/>
                  <a:pt x="2669435" y="4816685"/>
                  <a:pt x="2680186" y="4906276"/>
                </a:cubicBezTo>
                <a:cubicBezTo>
                  <a:pt x="2690937" y="5013792"/>
                  <a:pt x="2676599" y="5114139"/>
                  <a:pt x="2655096" y="5218068"/>
                </a:cubicBezTo>
                <a:cubicBezTo>
                  <a:pt x="2601341" y="5468935"/>
                  <a:pt x="2368394" y="5533442"/>
                  <a:pt x="2063771" y="5504770"/>
                </a:cubicBezTo>
                <a:cubicBezTo>
                  <a:pt x="1984926" y="5497606"/>
                  <a:pt x="1906081" y="5461766"/>
                  <a:pt x="1827242" y="5454597"/>
                </a:cubicBezTo>
                <a:cubicBezTo>
                  <a:pt x="1590707" y="5433095"/>
                  <a:pt x="1450943" y="5114139"/>
                  <a:pt x="1594295" y="4913445"/>
                </a:cubicBezTo>
                <a:cubicBezTo>
                  <a:pt x="1719726" y="4737840"/>
                  <a:pt x="1834406" y="4558649"/>
                  <a:pt x="1952673" y="4379457"/>
                </a:cubicBezTo>
                <a:cubicBezTo>
                  <a:pt x="1977757" y="4340040"/>
                  <a:pt x="2017179" y="4311368"/>
                  <a:pt x="2020761" y="4246857"/>
                </a:cubicBezTo>
                <a:cubicBezTo>
                  <a:pt x="1941922" y="4282697"/>
                  <a:pt x="1891748" y="4336453"/>
                  <a:pt x="1841575" y="4390208"/>
                </a:cubicBezTo>
                <a:cubicBezTo>
                  <a:pt x="1565623" y="4694831"/>
                  <a:pt x="1221578" y="4909863"/>
                  <a:pt x="884697" y="5135641"/>
                </a:cubicBezTo>
                <a:cubicBezTo>
                  <a:pt x="777186" y="5207317"/>
                  <a:pt x="669670" y="5221650"/>
                  <a:pt x="547826" y="5167894"/>
                </a:cubicBezTo>
                <a:cubicBezTo>
                  <a:pt x="490483" y="5139223"/>
                  <a:pt x="422389" y="5124890"/>
                  <a:pt x="357883" y="5110557"/>
                </a:cubicBezTo>
                <a:cubicBezTo>
                  <a:pt x="139269" y="5056796"/>
                  <a:pt x="38922" y="4902694"/>
                  <a:pt x="89095" y="4684080"/>
                </a:cubicBezTo>
                <a:cubicBezTo>
                  <a:pt x="117766" y="4558649"/>
                  <a:pt x="92682" y="4454720"/>
                  <a:pt x="46091" y="4332871"/>
                </a:cubicBezTo>
                <a:cubicBezTo>
                  <a:pt x="-61421" y="4038999"/>
                  <a:pt x="-496" y="3687785"/>
                  <a:pt x="440310" y="3684203"/>
                </a:cubicBezTo>
                <a:cubicBezTo>
                  <a:pt x="630252" y="3684203"/>
                  <a:pt x="816608" y="3727207"/>
                  <a:pt x="1020884" y="3734376"/>
                </a:cubicBezTo>
                <a:cubicBezTo>
                  <a:pt x="949208" y="3677034"/>
                  <a:pt x="873945" y="3619691"/>
                  <a:pt x="798688" y="3562354"/>
                </a:cubicBezTo>
                <a:cubicBezTo>
                  <a:pt x="780768" y="3548015"/>
                  <a:pt x="755684" y="3533682"/>
                  <a:pt x="766435" y="3505011"/>
                </a:cubicBezTo>
                <a:cubicBezTo>
                  <a:pt x="777186" y="3469176"/>
                  <a:pt x="813021" y="3472758"/>
                  <a:pt x="838110" y="3483509"/>
                </a:cubicBezTo>
                <a:cubicBezTo>
                  <a:pt x="902617" y="3508598"/>
                  <a:pt x="967129" y="3537264"/>
                  <a:pt x="1060306" y="3576687"/>
                </a:cubicBezTo>
                <a:cubicBezTo>
                  <a:pt x="938457" y="3404664"/>
                  <a:pt x="841698" y="3250562"/>
                  <a:pt x="777186" y="3078539"/>
                </a:cubicBezTo>
                <a:cubicBezTo>
                  <a:pt x="716261" y="2902934"/>
                  <a:pt x="698341" y="2727330"/>
                  <a:pt x="723430" y="2544556"/>
                </a:cubicBezTo>
                <a:cubicBezTo>
                  <a:pt x="759265" y="2311609"/>
                  <a:pt x="773604" y="2078662"/>
                  <a:pt x="727012" y="1845715"/>
                </a:cubicBezTo>
                <a:cubicBezTo>
                  <a:pt x="716261" y="1802705"/>
                  <a:pt x="701928" y="1752537"/>
                  <a:pt x="762853" y="1713115"/>
                </a:cubicBezTo>
                <a:cubicBezTo>
                  <a:pt x="841698" y="1820626"/>
                  <a:pt x="909786" y="1931723"/>
                  <a:pt x="1017302" y="2014150"/>
                </a:cubicBezTo>
                <a:cubicBezTo>
                  <a:pt x="1053137" y="2039239"/>
                  <a:pt x="1092560" y="2092996"/>
                  <a:pt x="1139151" y="2053572"/>
                </a:cubicBezTo>
                <a:cubicBezTo>
                  <a:pt x="1185737" y="2014150"/>
                  <a:pt x="1124273" y="2056339"/>
                  <a:pt x="1110480" y="1942474"/>
                </a:cubicBezTo>
                <a:cubicBezTo>
                  <a:pt x="1096687" y="1828609"/>
                  <a:pt x="1012275" y="1567385"/>
                  <a:pt x="1056393" y="1370380"/>
                </a:cubicBezTo>
                <a:cubicBezTo>
                  <a:pt x="1100511" y="1173375"/>
                  <a:pt x="1275536" y="1028370"/>
                  <a:pt x="1375186" y="760442"/>
                </a:cubicBezTo>
                <a:cubicBezTo>
                  <a:pt x="1378774" y="735353"/>
                  <a:pt x="1511863" y="531279"/>
                  <a:pt x="1547703" y="538448"/>
                </a:cubicBezTo>
                <a:cubicBezTo>
                  <a:pt x="1594295" y="549199"/>
                  <a:pt x="1610499" y="862988"/>
                  <a:pt x="1617669" y="898829"/>
                </a:cubicBezTo>
                <a:cubicBezTo>
                  <a:pt x="1675006" y="1210616"/>
                  <a:pt x="1796531" y="1314057"/>
                  <a:pt x="1942288" y="1366141"/>
                </a:cubicBezTo>
                <a:cubicBezTo>
                  <a:pt x="1844702" y="1010491"/>
                  <a:pt x="1876718" y="864899"/>
                  <a:pt x="1975721" y="637209"/>
                </a:cubicBezTo>
                <a:cubicBezTo>
                  <a:pt x="2074724" y="409519"/>
                  <a:pt x="2110262" y="282729"/>
                  <a:pt x="253630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78E0C0-406F-4E0A-8FC9-0D27BA4816BC}"/>
              </a:ext>
            </a:extLst>
          </p:cNvPr>
          <p:cNvGrpSpPr/>
          <p:nvPr userDrawn="1"/>
        </p:nvGrpSpPr>
        <p:grpSpPr>
          <a:xfrm>
            <a:off x="729449" y="1695298"/>
            <a:ext cx="2449180" cy="4305530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F056128-4F06-41CD-87F4-190B9CEFF527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57FD86-DB90-4753-BCC1-2CC4C8578068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457E0A-7AB5-459D-A13A-295E453490EA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2D7D3AF-A3E9-45AC-BE61-72ECECFA6C22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E1A2E8B-80EA-4AB0-B7B5-705D1A4AE787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FAF8750-79F8-4000-BCB0-EBFC6EDE9CB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089470"/>
            <a:ext cx="2152765" cy="34255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1" name="Graphic 127">
            <a:extLst>
              <a:ext uri="{FF2B5EF4-FFF2-40B4-BE49-F238E27FC236}">
                <a16:creationId xmlns:a16="http://schemas.microsoft.com/office/drawing/2014/main" id="{99BD9E59-393C-4089-95AF-82B72C97A754}"/>
              </a:ext>
            </a:extLst>
          </p:cNvPr>
          <p:cNvGrpSpPr/>
          <p:nvPr userDrawn="1"/>
        </p:nvGrpSpPr>
        <p:grpSpPr>
          <a:xfrm>
            <a:off x="10658071" y="5709783"/>
            <a:ext cx="1305329" cy="910869"/>
            <a:chOff x="5127824" y="3623423"/>
            <a:chExt cx="3461269" cy="2415304"/>
          </a:xfrm>
          <a:solidFill>
            <a:schemeClr val="accent2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94544C-835F-482C-8AA7-40FE715CE283}"/>
                </a:ext>
              </a:extLst>
            </p:cNvPr>
            <p:cNvSpPr/>
            <p:nvPr/>
          </p:nvSpPr>
          <p:spPr>
            <a:xfrm>
              <a:off x="5237874" y="4175155"/>
              <a:ext cx="3229647" cy="1863572"/>
            </a:xfrm>
            <a:custGeom>
              <a:avLst/>
              <a:gdLst>
                <a:gd name="connsiteX0" fmla="*/ 1159687 w 3229647"/>
                <a:gd name="connsiteY0" fmla="*/ 1612785 h 1863572"/>
                <a:gd name="connsiteX1" fmla="*/ 1089548 w 3229647"/>
                <a:gd name="connsiteY1" fmla="*/ 1612377 h 1863572"/>
                <a:gd name="connsiteX2" fmla="*/ 1073645 w 3229647"/>
                <a:gd name="connsiteY2" fmla="*/ 1602590 h 1863572"/>
                <a:gd name="connsiteX3" fmla="*/ 1049178 w 3229647"/>
                <a:gd name="connsiteY3" fmla="*/ 1567929 h 1863572"/>
                <a:gd name="connsiteX4" fmla="*/ 722135 w 3229647"/>
                <a:gd name="connsiteY4" fmla="*/ 1864388 h 1863572"/>
                <a:gd name="connsiteX5" fmla="*/ 566362 w 3229647"/>
                <a:gd name="connsiteY5" fmla="*/ 1830949 h 1863572"/>
                <a:gd name="connsiteX6" fmla="*/ 441987 w 3229647"/>
                <a:gd name="connsiteY6" fmla="*/ 1728188 h 1863572"/>
                <a:gd name="connsiteX7" fmla="*/ 377150 w 3229647"/>
                <a:gd name="connsiteY7" fmla="*/ 1579347 h 1863572"/>
                <a:gd name="connsiteX8" fmla="*/ 304157 w 3229647"/>
                <a:gd name="connsiteY8" fmla="*/ 1613193 h 1863572"/>
                <a:gd name="connsiteX9" fmla="*/ 281321 w 3229647"/>
                <a:gd name="connsiteY9" fmla="*/ 1622164 h 1863572"/>
                <a:gd name="connsiteX10" fmla="*/ 215260 w 3229647"/>
                <a:gd name="connsiteY10" fmla="*/ 1649078 h 1863572"/>
                <a:gd name="connsiteX11" fmla="*/ 88847 w 3229647"/>
                <a:gd name="connsiteY11" fmla="*/ 1649078 h 1863572"/>
                <a:gd name="connsiteX12" fmla="*/ 4028 w 3229647"/>
                <a:gd name="connsiteY12" fmla="*/ 1586687 h 1863572"/>
                <a:gd name="connsiteX13" fmla="*/ 48068 w 3229647"/>
                <a:gd name="connsiteY13" fmla="*/ 1472915 h 1863572"/>
                <a:gd name="connsiteX14" fmla="*/ 61525 w 3229647"/>
                <a:gd name="connsiteY14" fmla="*/ 1451710 h 1863572"/>
                <a:gd name="connsiteX15" fmla="*/ 61525 w 3229647"/>
                <a:gd name="connsiteY15" fmla="*/ 852268 h 1863572"/>
                <a:gd name="connsiteX16" fmla="*/ 92925 w 3229647"/>
                <a:gd name="connsiteY16" fmla="*/ 697718 h 1863572"/>
                <a:gd name="connsiteX17" fmla="*/ 322507 w 3229647"/>
                <a:gd name="connsiteY17" fmla="*/ 149657 h 1863572"/>
                <a:gd name="connsiteX18" fmla="*/ 546380 w 3229647"/>
                <a:gd name="connsiteY18" fmla="*/ 0 h 1863572"/>
                <a:gd name="connsiteX19" fmla="*/ 2885020 w 3229647"/>
                <a:gd name="connsiteY19" fmla="*/ 0 h 1863572"/>
                <a:gd name="connsiteX20" fmla="*/ 3168022 w 3229647"/>
                <a:gd name="connsiteY20" fmla="*/ 143540 h 1863572"/>
                <a:gd name="connsiteX21" fmla="*/ 3181887 w 3229647"/>
                <a:gd name="connsiteY21" fmla="*/ 164745 h 1863572"/>
                <a:gd name="connsiteX22" fmla="*/ 3022035 w 3229647"/>
                <a:gd name="connsiteY22" fmla="*/ 164745 h 1863572"/>
                <a:gd name="connsiteX23" fmla="*/ 3022035 w 3229647"/>
                <a:gd name="connsiteY23" fmla="*/ 226320 h 1863572"/>
                <a:gd name="connsiteX24" fmla="*/ 3051804 w 3229647"/>
                <a:gd name="connsiteY24" fmla="*/ 226320 h 1863572"/>
                <a:gd name="connsiteX25" fmla="*/ 3178217 w 3229647"/>
                <a:gd name="connsiteY25" fmla="*/ 226320 h 1863572"/>
                <a:gd name="connsiteX26" fmla="*/ 3221849 w 3229647"/>
                <a:gd name="connsiteY26" fmla="*/ 269545 h 1863572"/>
                <a:gd name="connsiteX27" fmla="*/ 3062814 w 3229647"/>
                <a:gd name="connsiteY27" fmla="*/ 269545 h 1863572"/>
                <a:gd name="connsiteX28" fmla="*/ 3062814 w 3229647"/>
                <a:gd name="connsiteY28" fmla="*/ 329897 h 1863572"/>
                <a:gd name="connsiteX29" fmla="*/ 3230005 w 3229647"/>
                <a:gd name="connsiteY29" fmla="*/ 329897 h 1863572"/>
                <a:gd name="connsiteX30" fmla="*/ 3230005 w 3229647"/>
                <a:gd name="connsiteY30" fmla="*/ 373938 h 1863572"/>
                <a:gd name="connsiteX31" fmla="*/ 3094621 w 3229647"/>
                <a:gd name="connsiteY31" fmla="*/ 373938 h 1863572"/>
                <a:gd name="connsiteX32" fmla="*/ 3094621 w 3229647"/>
                <a:gd name="connsiteY32" fmla="*/ 435105 h 1863572"/>
                <a:gd name="connsiteX33" fmla="*/ 3230413 w 3229647"/>
                <a:gd name="connsiteY33" fmla="*/ 435105 h 1863572"/>
                <a:gd name="connsiteX34" fmla="*/ 3230413 w 3229647"/>
                <a:gd name="connsiteY34" fmla="*/ 625133 h 1863572"/>
                <a:gd name="connsiteX35" fmla="*/ 3144778 w 3229647"/>
                <a:gd name="connsiteY35" fmla="*/ 660202 h 1863572"/>
                <a:gd name="connsiteX36" fmla="*/ 3110117 w 3229647"/>
                <a:gd name="connsiteY36" fmla="*/ 747876 h 1863572"/>
                <a:gd name="connsiteX37" fmla="*/ 3082388 w 3229647"/>
                <a:gd name="connsiteY37" fmla="*/ 747876 h 1863572"/>
                <a:gd name="connsiteX38" fmla="*/ 849771 w 3229647"/>
                <a:gd name="connsiteY38" fmla="*/ 747876 h 1863572"/>
                <a:gd name="connsiteX39" fmla="*/ 99449 w 3229647"/>
                <a:gd name="connsiteY39" fmla="*/ 1292267 h 1863572"/>
                <a:gd name="connsiteX40" fmla="*/ 64380 w 3229647"/>
                <a:gd name="connsiteY40" fmla="*/ 1463944 h 1863572"/>
                <a:gd name="connsiteX41" fmla="*/ 121877 w 3229647"/>
                <a:gd name="connsiteY41" fmla="*/ 1463944 h 1863572"/>
                <a:gd name="connsiteX42" fmla="*/ 143490 w 3229647"/>
                <a:gd name="connsiteY42" fmla="*/ 1357512 h 1863572"/>
                <a:gd name="connsiteX43" fmla="*/ 735184 w 3229647"/>
                <a:gd name="connsiteY43" fmla="*/ 816791 h 1863572"/>
                <a:gd name="connsiteX44" fmla="*/ 840800 w 3229647"/>
                <a:gd name="connsiteY44" fmla="*/ 808635 h 1863572"/>
                <a:gd name="connsiteX45" fmla="*/ 1140521 w 3229647"/>
                <a:gd name="connsiteY45" fmla="*/ 808228 h 1863572"/>
                <a:gd name="connsiteX46" fmla="*/ 1159687 w 3229647"/>
                <a:gd name="connsiteY46" fmla="*/ 808228 h 1863572"/>
                <a:gd name="connsiteX47" fmla="*/ 1159687 w 3229647"/>
                <a:gd name="connsiteY47" fmla="*/ 1612785 h 1863572"/>
                <a:gd name="connsiteX48" fmla="*/ 2078424 w 3229647"/>
                <a:gd name="connsiteY48" fmla="*/ 166376 h 1863572"/>
                <a:gd name="connsiteX49" fmla="*/ 1251846 w 3229647"/>
                <a:gd name="connsiteY49" fmla="*/ 166376 h 1863572"/>
                <a:gd name="connsiteX50" fmla="*/ 1251846 w 3229647"/>
                <a:gd name="connsiteY50" fmla="*/ 662649 h 1863572"/>
                <a:gd name="connsiteX51" fmla="*/ 2078424 w 3229647"/>
                <a:gd name="connsiteY51" fmla="*/ 662649 h 1863572"/>
                <a:gd name="connsiteX52" fmla="*/ 2078424 w 3229647"/>
                <a:gd name="connsiteY52" fmla="*/ 166376 h 1863572"/>
                <a:gd name="connsiteX53" fmla="*/ 1132366 w 3229647"/>
                <a:gd name="connsiteY53" fmla="*/ 663056 h 1863572"/>
                <a:gd name="connsiteX54" fmla="*/ 1132366 w 3229647"/>
                <a:gd name="connsiteY54" fmla="*/ 164745 h 1863572"/>
                <a:gd name="connsiteX55" fmla="*/ 1110753 w 3229647"/>
                <a:gd name="connsiteY55" fmla="*/ 164745 h 1863572"/>
                <a:gd name="connsiteX56" fmla="*/ 611626 w 3229647"/>
                <a:gd name="connsiteY56" fmla="*/ 164745 h 1863572"/>
                <a:gd name="connsiteX57" fmla="*/ 459522 w 3229647"/>
                <a:gd name="connsiteY57" fmla="*/ 267914 h 1863572"/>
                <a:gd name="connsiteX58" fmla="*/ 310681 w 3229647"/>
                <a:gd name="connsiteY58" fmla="*/ 642259 h 1863572"/>
                <a:gd name="connsiteX59" fmla="*/ 303749 w 3229647"/>
                <a:gd name="connsiteY59" fmla="*/ 662649 h 1863572"/>
                <a:gd name="connsiteX60" fmla="*/ 445658 w 3229647"/>
                <a:gd name="connsiteY60" fmla="*/ 662649 h 1863572"/>
                <a:gd name="connsiteX61" fmla="*/ 444026 w 3229647"/>
                <a:gd name="connsiteY61" fmla="*/ 633288 h 1863572"/>
                <a:gd name="connsiteX62" fmla="*/ 513350 w 3229647"/>
                <a:gd name="connsiteY62" fmla="*/ 546838 h 1863572"/>
                <a:gd name="connsiteX63" fmla="*/ 598984 w 3229647"/>
                <a:gd name="connsiteY63" fmla="*/ 546023 h 1863572"/>
                <a:gd name="connsiteX64" fmla="*/ 598984 w 3229647"/>
                <a:gd name="connsiteY64" fmla="*/ 662649 h 1863572"/>
                <a:gd name="connsiteX65" fmla="*/ 1132366 w 3229647"/>
                <a:gd name="connsiteY65" fmla="*/ 663056 h 1863572"/>
                <a:gd name="connsiteX66" fmla="*/ 3028560 w 3229647"/>
                <a:gd name="connsiteY66" fmla="*/ 663056 h 1863572"/>
                <a:gd name="connsiteX67" fmla="*/ 3020812 w 3229647"/>
                <a:gd name="connsiteY67" fmla="*/ 649192 h 1863572"/>
                <a:gd name="connsiteX68" fmla="*/ 2702333 w 3229647"/>
                <a:gd name="connsiteY68" fmla="*/ 178202 h 1863572"/>
                <a:gd name="connsiteX69" fmla="*/ 2673788 w 3229647"/>
                <a:gd name="connsiteY69" fmla="*/ 164337 h 1863572"/>
                <a:gd name="connsiteX70" fmla="*/ 2219109 w 3229647"/>
                <a:gd name="connsiteY70" fmla="*/ 164745 h 1863572"/>
                <a:gd name="connsiteX71" fmla="*/ 2198312 w 3229647"/>
                <a:gd name="connsiteY71" fmla="*/ 165560 h 1863572"/>
                <a:gd name="connsiteX72" fmla="*/ 2198312 w 3229647"/>
                <a:gd name="connsiteY72" fmla="*/ 662649 h 1863572"/>
                <a:gd name="connsiteX73" fmla="*/ 3028560 w 3229647"/>
                <a:gd name="connsiteY73" fmla="*/ 663056 h 1863572"/>
                <a:gd name="connsiteX74" fmla="*/ 718465 w 3229647"/>
                <a:gd name="connsiteY74" fmla="*/ 1334269 h 1863572"/>
                <a:gd name="connsiteX75" fmla="*/ 590013 w 3229647"/>
                <a:gd name="connsiteY75" fmla="*/ 1334269 h 1863572"/>
                <a:gd name="connsiteX76" fmla="*/ 516612 w 3229647"/>
                <a:gd name="connsiteY76" fmla="*/ 1374231 h 1863572"/>
                <a:gd name="connsiteX77" fmla="*/ 457891 w 3229647"/>
                <a:gd name="connsiteY77" fmla="*/ 1459866 h 1863572"/>
                <a:gd name="connsiteX78" fmla="*/ 433832 w 3229647"/>
                <a:gd name="connsiteY78" fmla="*/ 1560589 h 1863572"/>
                <a:gd name="connsiteX79" fmla="*/ 701746 w 3229647"/>
                <a:gd name="connsiteY79" fmla="*/ 1808114 h 1863572"/>
                <a:gd name="connsiteX80" fmla="*/ 984340 w 3229647"/>
                <a:gd name="connsiteY80" fmla="*/ 1595658 h 1863572"/>
                <a:gd name="connsiteX81" fmla="*/ 957018 w 3229647"/>
                <a:gd name="connsiteY81" fmla="*/ 1430913 h 1863572"/>
                <a:gd name="connsiteX82" fmla="*/ 919094 w 3229647"/>
                <a:gd name="connsiteY82" fmla="*/ 1375455 h 1863572"/>
                <a:gd name="connsiteX83" fmla="*/ 842431 w 3229647"/>
                <a:gd name="connsiteY83" fmla="*/ 1334269 h 1863572"/>
                <a:gd name="connsiteX84" fmla="*/ 718465 w 3229647"/>
                <a:gd name="connsiteY84" fmla="*/ 1334269 h 1863572"/>
                <a:gd name="connsiteX85" fmla="*/ 152869 w 3229647"/>
                <a:gd name="connsiteY85" fmla="*/ 1519810 h 1863572"/>
                <a:gd name="connsiteX86" fmla="*/ 90070 w 3229647"/>
                <a:gd name="connsiteY86" fmla="*/ 1519810 h 1863572"/>
                <a:gd name="connsiteX87" fmla="*/ 57855 w 3229647"/>
                <a:gd name="connsiteY87" fmla="*/ 1554880 h 1863572"/>
                <a:gd name="connsiteX88" fmla="*/ 89662 w 3229647"/>
                <a:gd name="connsiteY88" fmla="*/ 1591988 h 1863572"/>
                <a:gd name="connsiteX89" fmla="*/ 215668 w 3229647"/>
                <a:gd name="connsiteY89" fmla="*/ 1591988 h 1863572"/>
                <a:gd name="connsiteX90" fmla="*/ 246251 w 3229647"/>
                <a:gd name="connsiteY90" fmla="*/ 1554064 h 1863572"/>
                <a:gd name="connsiteX91" fmla="*/ 214036 w 3229647"/>
                <a:gd name="connsiteY91" fmla="*/ 1519810 h 1863572"/>
                <a:gd name="connsiteX92" fmla="*/ 152869 w 3229647"/>
                <a:gd name="connsiteY92" fmla="*/ 1519810 h 1863572"/>
                <a:gd name="connsiteX93" fmla="*/ 1011254 w 3229647"/>
                <a:gd name="connsiteY93" fmla="*/ 900795 h 1863572"/>
                <a:gd name="connsiteX94" fmla="*/ 837946 w 3229647"/>
                <a:gd name="connsiteY94" fmla="*/ 901202 h 1863572"/>
                <a:gd name="connsiteX95" fmla="*/ 828159 w 3229647"/>
                <a:gd name="connsiteY95" fmla="*/ 910581 h 1863572"/>
                <a:gd name="connsiteX96" fmla="*/ 827751 w 3229647"/>
                <a:gd name="connsiteY96" fmla="*/ 960331 h 1863572"/>
                <a:gd name="connsiteX97" fmla="*/ 1011254 w 3229647"/>
                <a:gd name="connsiteY97" fmla="*/ 960331 h 1863572"/>
                <a:gd name="connsiteX98" fmla="*/ 1011254 w 3229647"/>
                <a:gd name="connsiteY98" fmla="*/ 900795 h 1863572"/>
                <a:gd name="connsiteX99" fmla="*/ 541079 w 3229647"/>
                <a:gd name="connsiteY99" fmla="*/ 602705 h 1863572"/>
                <a:gd name="connsiteX100" fmla="*/ 505194 w 3229647"/>
                <a:gd name="connsiteY100" fmla="*/ 619424 h 1863572"/>
                <a:gd name="connsiteX101" fmla="*/ 509272 w 3229647"/>
                <a:gd name="connsiteY101" fmla="*/ 656532 h 1863572"/>
                <a:gd name="connsiteX102" fmla="*/ 541079 w 3229647"/>
                <a:gd name="connsiteY102" fmla="*/ 666727 h 1863572"/>
                <a:gd name="connsiteX103" fmla="*/ 541079 w 3229647"/>
                <a:gd name="connsiteY103" fmla="*/ 602705 h 186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229647" h="1863572">
                  <a:moveTo>
                    <a:pt x="1159687" y="1612785"/>
                  </a:moveTo>
                  <a:cubicBezTo>
                    <a:pt x="1135628" y="1612785"/>
                    <a:pt x="1112792" y="1613601"/>
                    <a:pt x="1089548" y="1612377"/>
                  </a:cubicBezTo>
                  <a:cubicBezTo>
                    <a:pt x="1084247" y="1611969"/>
                    <a:pt x="1077722" y="1607076"/>
                    <a:pt x="1073645" y="1602590"/>
                  </a:cubicBezTo>
                  <a:cubicBezTo>
                    <a:pt x="1065081" y="1592396"/>
                    <a:pt x="1058149" y="1580978"/>
                    <a:pt x="1049178" y="1567929"/>
                  </a:cubicBezTo>
                  <a:cubicBezTo>
                    <a:pt x="1020633" y="1752247"/>
                    <a:pt x="871384" y="1860717"/>
                    <a:pt x="722135" y="1864388"/>
                  </a:cubicBezTo>
                  <a:cubicBezTo>
                    <a:pt x="667492" y="1866019"/>
                    <a:pt x="615703" y="1855009"/>
                    <a:pt x="566362" y="1830949"/>
                  </a:cubicBezTo>
                  <a:cubicBezTo>
                    <a:pt x="516612" y="1806890"/>
                    <a:pt x="475018" y="1772229"/>
                    <a:pt x="441987" y="1728188"/>
                  </a:cubicBezTo>
                  <a:cubicBezTo>
                    <a:pt x="409365" y="1684555"/>
                    <a:pt x="389383" y="1635621"/>
                    <a:pt x="377150" y="1579347"/>
                  </a:cubicBezTo>
                  <a:cubicBezTo>
                    <a:pt x="364509" y="1620941"/>
                    <a:pt x="332701" y="1611562"/>
                    <a:pt x="304157" y="1613193"/>
                  </a:cubicBezTo>
                  <a:cubicBezTo>
                    <a:pt x="296409" y="1613601"/>
                    <a:pt x="286622" y="1616863"/>
                    <a:pt x="281321" y="1622164"/>
                  </a:cubicBezTo>
                  <a:cubicBezTo>
                    <a:pt x="262563" y="1640514"/>
                    <a:pt x="240950" y="1649078"/>
                    <a:pt x="215260" y="1649078"/>
                  </a:cubicBezTo>
                  <a:cubicBezTo>
                    <a:pt x="173258" y="1649078"/>
                    <a:pt x="130848" y="1649486"/>
                    <a:pt x="88847" y="1649078"/>
                  </a:cubicBezTo>
                  <a:cubicBezTo>
                    <a:pt x="45622" y="1648670"/>
                    <a:pt x="12999" y="1624203"/>
                    <a:pt x="4028" y="1586687"/>
                  </a:cubicBezTo>
                  <a:cubicBezTo>
                    <a:pt x="-8206" y="1536122"/>
                    <a:pt x="7698" y="1493304"/>
                    <a:pt x="48068" y="1472915"/>
                  </a:cubicBezTo>
                  <a:cubicBezTo>
                    <a:pt x="58263" y="1468022"/>
                    <a:pt x="61525" y="1462721"/>
                    <a:pt x="61525" y="1451710"/>
                  </a:cubicBezTo>
                  <a:cubicBezTo>
                    <a:pt x="61117" y="1251896"/>
                    <a:pt x="61525" y="1052082"/>
                    <a:pt x="61525" y="852268"/>
                  </a:cubicBezTo>
                  <a:cubicBezTo>
                    <a:pt x="61525" y="798441"/>
                    <a:pt x="72128" y="747468"/>
                    <a:pt x="92925" y="697718"/>
                  </a:cubicBezTo>
                  <a:cubicBezTo>
                    <a:pt x="169996" y="515031"/>
                    <a:pt x="246251" y="332344"/>
                    <a:pt x="322507" y="149657"/>
                  </a:cubicBezTo>
                  <a:cubicBezTo>
                    <a:pt x="362877" y="53420"/>
                    <a:pt x="442395" y="0"/>
                    <a:pt x="546380" y="0"/>
                  </a:cubicBezTo>
                  <a:cubicBezTo>
                    <a:pt x="1326063" y="0"/>
                    <a:pt x="2105338" y="0"/>
                    <a:pt x="2885020" y="0"/>
                  </a:cubicBezTo>
                  <a:cubicBezTo>
                    <a:pt x="3003277" y="0"/>
                    <a:pt x="3097475" y="48934"/>
                    <a:pt x="3168022" y="143540"/>
                  </a:cubicBezTo>
                  <a:cubicBezTo>
                    <a:pt x="3172508" y="149249"/>
                    <a:pt x="3176178" y="155773"/>
                    <a:pt x="3181887" y="164745"/>
                  </a:cubicBezTo>
                  <a:cubicBezTo>
                    <a:pt x="3127244" y="164745"/>
                    <a:pt x="3075047" y="164745"/>
                    <a:pt x="3022035" y="164745"/>
                  </a:cubicBezTo>
                  <a:cubicBezTo>
                    <a:pt x="3022035" y="185542"/>
                    <a:pt x="3022035" y="204300"/>
                    <a:pt x="3022035" y="226320"/>
                  </a:cubicBezTo>
                  <a:cubicBezTo>
                    <a:pt x="3032230" y="226320"/>
                    <a:pt x="3042017" y="226320"/>
                    <a:pt x="3051804" y="226320"/>
                  </a:cubicBezTo>
                  <a:cubicBezTo>
                    <a:pt x="3093805" y="226320"/>
                    <a:pt x="3136215" y="226320"/>
                    <a:pt x="3178217" y="226320"/>
                  </a:cubicBezTo>
                  <a:cubicBezTo>
                    <a:pt x="3216956" y="226320"/>
                    <a:pt x="3216956" y="226320"/>
                    <a:pt x="3221849" y="269545"/>
                  </a:cubicBezTo>
                  <a:cubicBezTo>
                    <a:pt x="3168838" y="269545"/>
                    <a:pt x="3116234" y="269545"/>
                    <a:pt x="3062814" y="269545"/>
                  </a:cubicBezTo>
                  <a:cubicBezTo>
                    <a:pt x="3062814" y="290750"/>
                    <a:pt x="3062814" y="309508"/>
                    <a:pt x="3062814" y="329897"/>
                  </a:cubicBezTo>
                  <a:cubicBezTo>
                    <a:pt x="3118680" y="329897"/>
                    <a:pt x="3173323" y="329897"/>
                    <a:pt x="3230005" y="329897"/>
                  </a:cubicBezTo>
                  <a:cubicBezTo>
                    <a:pt x="3230005" y="344577"/>
                    <a:pt x="3230005" y="357626"/>
                    <a:pt x="3230005" y="373938"/>
                  </a:cubicBezTo>
                  <a:cubicBezTo>
                    <a:pt x="3185557" y="373938"/>
                    <a:pt x="3140701" y="373938"/>
                    <a:pt x="3094621" y="373938"/>
                  </a:cubicBezTo>
                  <a:cubicBezTo>
                    <a:pt x="3094621" y="395550"/>
                    <a:pt x="3094621" y="414308"/>
                    <a:pt x="3094621" y="435105"/>
                  </a:cubicBezTo>
                  <a:cubicBezTo>
                    <a:pt x="3139477" y="435105"/>
                    <a:pt x="3184334" y="435105"/>
                    <a:pt x="3230413" y="435105"/>
                  </a:cubicBezTo>
                  <a:cubicBezTo>
                    <a:pt x="3230413" y="499127"/>
                    <a:pt x="3230413" y="561111"/>
                    <a:pt x="3230413" y="625133"/>
                  </a:cubicBezTo>
                  <a:cubicBezTo>
                    <a:pt x="3197790" y="626356"/>
                    <a:pt x="3168430" y="636143"/>
                    <a:pt x="3144778" y="660202"/>
                  </a:cubicBezTo>
                  <a:cubicBezTo>
                    <a:pt x="3121535" y="683446"/>
                    <a:pt x="3110932" y="711991"/>
                    <a:pt x="3110117" y="747876"/>
                  </a:cubicBezTo>
                  <a:cubicBezTo>
                    <a:pt x="3100738" y="747876"/>
                    <a:pt x="3091359" y="747876"/>
                    <a:pt x="3082388" y="747876"/>
                  </a:cubicBezTo>
                  <a:cubicBezTo>
                    <a:pt x="2338182" y="747876"/>
                    <a:pt x="1593977" y="747468"/>
                    <a:pt x="849771" y="747876"/>
                  </a:cubicBezTo>
                  <a:cubicBezTo>
                    <a:pt x="504786" y="747876"/>
                    <a:pt x="206288" y="964816"/>
                    <a:pt x="99449" y="1292267"/>
                  </a:cubicBezTo>
                  <a:cubicBezTo>
                    <a:pt x="81099" y="1347725"/>
                    <a:pt x="68458" y="1404408"/>
                    <a:pt x="64380" y="1463944"/>
                  </a:cubicBezTo>
                  <a:cubicBezTo>
                    <a:pt x="84361" y="1463944"/>
                    <a:pt x="103119" y="1463944"/>
                    <a:pt x="121877" y="1463944"/>
                  </a:cubicBezTo>
                  <a:cubicBezTo>
                    <a:pt x="129217" y="1427651"/>
                    <a:pt x="134926" y="1392174"/>
                    <a:pt x="143490" y="1357512"/>
                  </a:cubicBezTo>
                  <a:cubicBezTo>
                    <a:pt x="214036" y="1075326"/>
                    <a:pt x="448104" y="861239"/>
                    <a:pt x="735184" y="816791"/>
                  </a:cubicBezTo>
                  <a:cubicBezTo>
                    <a:pt x="769846" y="811490"/>
                    <a:pt x="805323" y="809043"/>
                    <a:pt x="840800" y="808635"/>
                  </a:cubicBezTo>
                  <a:cubicBezTo>
                    <a:pt x="940707" y="807412"/>
                    <a:pt x="1040614" y="808228"/>
                    <a:pt x="1140521" y="808228"/>
                  </a:cubicBezTo>
                  <a:cubicBezTo>
                    <a:pt x="1146638" y="808228"/>
                    <a:pt x="1152347" y="808228"/>
                    <a:pt x="1159687" y="808228"/>
                  </a:cubicBezTo>
                  <a:cubicBezTo>
                    <a:pt x="1159687" y="1076142"/>
                    <a:pt x="1159687" y="1342832"/>
                    <a:pt x="1159687" y="1612785"/>
                  </a:cubicBezTo>
                  <a:close/>
                  <a:moveTo>
                    <a:pt x="2078424" y="166376"/>
                  </a:moveTo>
                  <a:cubicBezTo>
                    <a:pt x="1801946" y="166376"/>
                    <a:pt x="1527100" y="166376"/>
                    <a:pt x="1251846" y="166376"/>
                  </a:cubicBezTo>
                  <a:cubicBezTo>
                    <a:pt x="1251846" y="332344"/>
                    <a:pt x="1251846" y="497089"/>
                    <a:pt x="1251846" y="662649"/>
                  </a:cubicBezTo>
                  <a:cubicBezTo>
                    <a:pt x="1527916" y="662649"/>
                    <a:pt x="1802354" y="662649"/>
                    <a:pt x="2078424" y="662649"/>
                  </a:cubicBezTo>
                  <a:cubicBezTo>
                    <a:pt x="2078424" y="497089"/>
                    <a:pt x="2078424" y="333159"/>
                    <a:pt x="2078424" y="166376"/>
                  </a:cubicBezTo>
                  <a:close/>
                  <a:moveTo>
                    <a:pt x="1132366" y="663056"/>
                  </a:moveTo>
                  <a:cubicBezTo>
                    <a:pt x="1132366" y="495865"/>
                    <a:pt x="1132366" y="331120"/>
                    <a:pt x="1132366" y="164745"/>
                  </a:cubicBezTo>
                  <a:cubicBezTo>
                    <a:pt x="1124210" y="164745"/>
                    <a:pt x="1117277" y="164745"/>
                    <a:pt x="1110753" y="164745"/>
                  </a:cubicBezTo>
                  <a:cubicBezTo>
                    <a:pt x="944377" y="164745"/>
                    <a:pt x="778001" y="164745"/>
                    <a:pt x="611626" y="164745"/>
                  </a:cubicBezTo>
                  <a:cubicBezTo>
                    <a:pt x="536593" y="164745"/>
                    <a:pt x="487659" y="198183"/>
                    <a:pt x="459522" y="267914"/>
                  </a:cubicBezTo>
                  <a:cubicBezTo>
                    <a:pt x="409773" y="392696"/>
                    <a:pt x="360431" y="517478"/>
                    <a:pt x="310681" y="642259"/>
                  </a:cubicBezTo>
                  <a:cubicBezTo>
                    <a:pt x="308234" y="648376"/>
                    <a:pt x="306603" y="654901"/>
                    <a:pt x="303749" y="662649"/>
                  </a:cubicBezTo>
                  <a:cubicBezTo>
                    <a:pt x="352275" y="662649"/>
                    <a:pt x="398762" y="662649"/>
                    <a:pt x="445658" y="662649"/>
                  </a:cubicBezTo>
                  <a:cubicBezTo>
                    <a:pt x="445250" y="652046"/>
                    <a:pt x="444026" y="642667"/>
                    <a:pt x="444026" y="633288"/>
                  </a:cubicBezTo>
                  <a:cubicBezTo>
                    <a:pt x="444434" y="591286"/>
                    <a:pt x="473387" y="552547"/>
                    <a:pt x="513350" y="546838"/>
                  </a:cubicBezTo>
                  <a:cubicBezTo>
                    <a:pt x="540263" y="542760"/>
                    <a:pt x="568400" y="546023"/>
                    <a:pt x="598984" y="546023"/>
                  </a:cubicBezTo>
                  <a:cubicBezTo>
                    <a:pt x="598984" y="585170"/>
                    <a:pt x="598984" y="623909"/>
                    <a:pt x="598984" y="662649"/>
                  </a:cubicBezTo>
                  <a:cubicBezTo>
                    <a:pt x="778409" y="663056"/>
                    <a:pt x="954980" y="663056"/>
                    <a:pt x="1132366" y="663056"/>
                  </a:cubicBezTo>
                  <a:close/>
                  <a:moveTo>
                    <a:pt x="3028560" y="663056"/>
                  </a:moveTo>
                  <a:cubicBezTo>
                    <a:pt x="3025298" y="657348"/>
                    <a:pt x="3023259" y="653270"/>
                    <a:pt x="3020812" y="649192"/>
                  </a:cubicBezTo>
                  <a:cubicBezTo>
                    <a:pt x="2914381" y="492195"/>
                    <a:pt x="2807949" y="335606"/>
                    <a:pt x="2702333" y="178202"/>
                  </a:cubicBezTo>
                  <a:cubicBezTo>
                    <a:pt x="2694585" y="166784"/>
                    <a:pt x="2686022" y="164337"/>
                    <a:pt x="2673788" y="164337"/>
                  </a:cubicBezTo>
                  <a:cubicBezTo>
                    <a:pt x="2522093" y="164745"/>
                    <a:pt x="2370805" y="164337"/>
                    <a:pt x="2219109" y="164745"/>
                  </a:cubicBezTo>
                  <a:cubicBezTo>
                    <a:pt x="2211769" y="164745"/>
                    <a:pt x="2204837" y="165152"/>
                    <a:pt x="2198312" y="165560"/>
                  </a:cubicBezTo>
                  <a:cubicBezTo>
                    <a:pt x="2198312" y="332752"/>
                    <a:pt x="2198312" y="497496"/>
                    <a:pt x="2198312" y="662649"/>
                  </a:cubicBezTo>
                  <a:cubicBezTo>
                    <a:pt x="2475197" y="663056"/>
                    <a:pt x="2750451" y="663056"/>
                    <a:pt x="3028560" y="663056"/>
                  </a:cubicBezTo>
                  <a:close/>
                  <a:moveTo>
                    <a:pt x="718465" y="1334269"/>
                  </a:moveTo>
                  <a:cubicBezTo>
                    <a:pt x="675648" y="1334269"/>
                    <a:pt x="632830" y="1334269"/>
                    <a:pt x="590013" y="1334269"/>
                  </a:cubicBezTo>
                  <a:cubicBezTo>
                    <a:pt x="558206" y="1334269"/>
                    <a:pt x="534147" y="1347318"/>
                    <a:pt x="516612" y="1374231"/>
                  </a:cubicBezTo>
                  <a:cubicBezTo>
                    <a:pt x="497854" y="1403184"/>
                    <a:pt x="479504" y="1432952"/>
                    <a:pt x="457891" y="1459866"/>
                  </a:cubicBezTo>
                  <a:cubicBezTo>
                    <a:pt x="433016" y="1490450"/>
                    <a:pt x="428938" y="1523073"/>
                    <a:pt x="433832" y="1560589"/>
                  </a:cubicBezTo>
                  <a:cubicBezTo>
                    <a:pt x="452182" y="1699235"/>
                    <a:pt x="559021" y="1798327"/>
                    <a:pt x="701746" y="1808114"/>
                  </a:cubicBezTo>
                  <a:cubicBezTo>
                    <a:pt x="829382" y="1816677"/>
                    <a:pt x="952125" y="1725333"/>
                    <a:pt x="984340" y="1595658"/>
                  </a:cubicBezTo>
                  <a:cubicBezTo>
                    <a:pt x="999020" y="1537345"/>
                    <a:pt x="1001467" y="1480255"/>
                    <a:pt x="957018" y="1430913"/>
                  </a:cubicBezTo>
                  <a:cubicBezTo>
                    <a:pt x="942338" y="1414602"/>
                    <a:pt x="930920" y="1394621"/>
                    <a:pt x="919094" y="1375455"/>
                  </a:cubicBezTo>
                  <a:cubicBezTo>
                    <a:pt x="901152" y="1347318"/>
                    <a:pt x="875869" y="1333861"/>
                    <a:pt x="842431" y="1334269"/>
                  </a:cubicBezTo>
                  <a:cubicBezTo>
                    <a:pt x="801245" y="1334269"/>
                    <a:pt x="759651" y="1334269"/>
                    <a:pt x="718465" y="1334269"/>
                  </a:cubicBezTo>
                  <a:close/>
                  <a:moveTo>
                    <a:pt x="152869" y="1519810"/>
                  </a:moveTo>
                  <a:cubicBezTo>
                    <a:pt x="132072" y="1519810"/>
                    <a:pt x="110867" y="1519403"/>
                    <a:pt x="90070" y="1519810"/>
                  </a:cubicBezTo>
                  <a:cubicBezTo>
                    <a:pt x="67234" y="1520218"/>
                    <a:pt x="58263" y="1530413"/>
                    <a:pt x="57855" y="1554880"/>
                  </a:cubicBezTo>
                  <a:cubicBezTo>
                    <a:pt x="57447" y="1580978"/>
                    <a:pt x="65603" y="1591580"/>
                    <a:pt x="89662" y="1591988"/>
                  </a:cubicBezTo>
                  <a:cubicBezTo>
                    <a:pt x="131664" y="1592804"/>
                    <a:pt x="173666" y="1592804"/>
                    <a:pt x="215668" y="1591988"/>
                  </a:cubicBezTo>
                  <a:cubicBezTo>
                    <a:pt x="239319" y="1591580"/>
                    <a:pt x="246659" y="1581794"/>
                    <a:pt x="246251" y="1554064"/>
                  </a:cubicBezTo>
                  <a:cubicBezTo>
                    <a:pt x="245844" y="1529597"/>
                    <a:pt x="237688" y="1520218"/>
                    <a:pt x="214036" y="1519810"/>
                  </a:cubicBezTo>
                  <a:cubicBezTo>
                    <a:pt x="193647" y="1519810"/>
                    <a:pt x="173258" y="1519810"/>
                    <a:pt x="152869" y="1519810"/>
                  </a:cubicBezTo>
                  <a:close/>
                  <a:moveTo>
                    <a:pt x="1011254" y="900795"/>
                  </a:moveTo>
                  <a:cubicBezTo>
                    <a:pt x="952533" y="900795"/>
                    <a:pt x="895443" y="900795"/>
                    <a:pt x="837946" y="901202"/>
                  </a:cubicBezTo>
                  <a:cubicBezTo>
                    <a:pt x="834683" y="901202"/>
                    <a:pt x="828567" y="907319"/>
                    <a:pt x="828159" y="910581"/>
                  </a:cubicBezTo>
                  <a:cubicBezTo>
                    <a:pt x="826935" y="927300"/>
                    <a:pt x="827751" y="944019"/>
                    <a:pt x="827751" y="960331"/>
                  </a:cubicBezTo>
                  <a:cubicBezTo>
                    <a:pt x="890957" y="960331"/>
                    <a:pt x="950902" y="960331"/>
                    <a:pt x="1011254" y="960331"/>
                  </a:cubicBezTo>
                  <a:cubicBezTo>
                    <a:pt x="1011254" y="940757"/>
                    <a:pt x="1011254" y="921999"/>
                    <a:pt x="1011254" y="900795"/>
                  </a:cubicBezTo>
                  <a:close/>
                  <a:moveTo>
                    <a:pt x="541079" y="602705"/>
                  </a:moveTo>
                  <a:cubicBezTo>
                    <a:pt x="523952" y="598627"/>
                    <a:pt x="509680" y="604743"/>
                    <a:pt x="505194" y="619424"/>
                  </a:cubicBezTo>
                  <a:cubicBezTo>
                    <a:pt x="501932" y="630842"/>
                    <a:pt x="503155" y="646745"/>
                    <a:pt x="509272" y="656532"/>
                  </a:cubicBezTo>
                  <a:cubicBezTo>
                    <a:pt x="513757" y="663464"/>
                    <a:pt x="529253" y="663464"/>
                    <a:pt x="541079" y="666727"/>
                  </a:cubicBezTo>
                  <a:cubicBezTo>
                    <a:pt x="541079" y="641444"/>
                    <a:pt x="541079" y="622278"/>
                    <a:pt x="541079" y="602705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379ACB-6C66-41A2-AFAF-CE3F3133B02B}"/>
                </a:ext>
              </a:extLst>
            </p:cNvPr>
            <p:cNvSpPr/>
            <p:nvPr/>
          </p:nvSpPr>
          <p:spPr>
            <a:xfrm>
              <a:off x="6461175" y="4984605"/>
              <a:ext cx="2067464" cy="1052082"/>
            </a:xfrm>
            <a:custGeom>
              <a:avLst/>
              <a:gdLst>
                <a:gd name="connsiteX0" fmla="*/ 895085 w 2067463"/>
                <a:gd name="connsiteY0" fmla="*/ 709952 h 1052082"/>
                <a:gd name="connsiteX1" fmla="*/ 802111 w 2067463"/>
                <a:gd name="connsiteY1" fmla="*/ 791509 h 1052082"/>
                <a:gd name="connsiteX2" fmla="*/ 778051 w 2067463"/>
                <a:gd name="connsiteY2" fmla="*/ 802926 h 1052082"/>
                <a:gd name="connsiteX3" fmla="*/ 11418 w 2067463"/>
                <a:gd name="connsiteY3" fmla="*/ 803334 h 1052082"/>
                <a:gd name="connsiteX4" fmla="*/ 0 w 2067463"/>
                <a:gd name="connsiteY4" fmla="*/ 802519 h 1052082"/>
                <a:gd name="connsiteX5" fmla="*/ 0 w 2067463"/>
                <a:gd name="connsiteY5" fmla="*/ 0 h 1052082"/>
                <a:gd name="connsiteX6" fmla="*/ 1886816 w 2067463"/>
                <a:gd name="connsiteY6" fmla="*/ 0 h 1052082"/>
                <a:gd name="connsiteX7" fmla="*/ 1886816 w 2067463"/>
                <a:gd name="connsiteY7" fmla="*/ 21613 h 1052082"/>
                <a:gd name="connsiteX8" fmla="*/ 1886000 w 2067463"/>
                <a:gd name="connsiteY8" fmla="*/ 366190 h 1052082"/>
                <a:gd name="connsiteX9" fmla="*/ 2008335 w 2067463"/>
                <a:gd name="connsiteY9" fmla="*/ 500351 h 1052082"/>
                <a:gd name="connsiteX10" fmla="*/ 2008335 w 2067463"/>
                <a:gd name="connsiteY10" fmla="*/ 603520 h 1052082"/>
                <a:gd name="connsiteX11" fmla="*/ 2008335 w 2067463"/>
                <a:gd name="connsiteY11" fmla="*/ 623909 h 1052082"/>
                <a:gd name="connsiteX12" fmla="*/ 2031987 w 2067463"/>
                <a:gd name="connsiteY12" fmla="*/ 670397 h 1052082"/>
                <a:gd name="connsiteX13" fmla="*/ 2064202 w 2067463"/>
                <a:gd name="connsiteY13" fmla="*/ 779683 h 1052082"/>
                <a:gd name="connsiteX14" fmla="*/ 1985907 w 2067463"/>
                <a:gd name="connsiteY14" fmla="*/ 839219 h 1052082"/>
                <a:gd name="connsiteX15" fmla="*/ 1849299 w 2067463"/>
                <a:gd name="connsiteY15" fmla="*/ 839219 h 1052082"/>
                <a:gd name="connsiteX16" fmla="*/ 1788947 w 2067463"/>
                <a:gd name="connsiteY16" fmla="*/ 813529 h 1052082"/>
                <a:gd name="connsiteX17" fmla="*/ 1764480 w 2067463"/>
                <a:gd name="connsiteY17" fmla="*/ 803742 h 1052082"/>
                <a:gd name="connsiteX18" fmla="*/ 1672729 w 2067463"/>
                <a:gd name="connsiteY18" fmla="*/ 803742 h 1052082"/>
                <a:gd name="connsiteX19" fmla="*/ 1643369 w 2067463"/>
                <a:gd name="connsiteY19" fmla="*/ 789877 h 1052082"/>
                <a:gd name="connsiteX20" fmla="*/ 1571191 w 2067463"/>
                <a:gd name="connsiteY20" fmla="*/ 699349 h 1052082"/>
                <a:gd name="connsiteX21" fmla="*/ 1428059 w 2067463"/>
                <a:gd name="connsiteY21" fmla="*/ 993362 h 1052082"/>
                <a:gd name="connsiteX22" fmla="*/ 1221312 w 2067463"/>
                <a:gd name="connsiteY22" fmla="*/ 1055345 h 1052082"/>
                <a:gd name="connsiteX23" fmla="*/ 895085 w 2067463"/>
                <a:gd name="connsiteY23" fmla="*/ 709952 h 1052082"/>
                <a:gd name="connsiteX24" fmla="*/ 1069617 w 2067463"/>
                <a:gd name="connsiteY24" fmla="*/ 665911 h 1052082"/>
                <a:gd name="connsiteX25" fmla="*/ 990507 w 2067463"/>
                <a:gd name="connsiteY25" fmla="*/ 665911 h 1052082"/>
                <a:gd name="connsiteX26" fmla="*/ 953806 w 2067463"/>
                <a:gd name="connsiteY26" fmla="*/ 700165 h 1052082"/>
                <a:gd name="connsiteX27" fmla="*/ 1292675 w 2067463"/>
                <a:gd name="connsiteY27" fmla="*/ 992546 h 1052082"/>
                <a:gd name="connsiteX28" fmla="*/ 1512470 w 2067463"/>
                <a:gd name="connsiteY28" fmla="*/ 684261 h 1052082"/>
                <a:gd name="connsiteX29" fmla="*/ 1501460 w 2067463"/>
                <a:gd name="connsiteY29" fmla="*/ 668358 h 1052082"/>
                <a:gd name="connsiteX30" fmla="*/ 1398698 w 2067463"/>
                <a:gd name="connsiteY30" fmla="*/ 667542 h 1052082"/>
                <a:gd name="connsiteX31" fmla="*/ 1247411 w 2067463"/>
                <a:gd name="connsiteY31" fmla="*/ 888561 h 1052082"/>
                <a:gd name="connsiteX32" fmla="*/ 1118551 w 2067463"/>
                <a:gd name="connsiteY32" fmla="*/ 843705 h 1052082"/>
                <a:gd name="connsiteX33" fmla="*/ 1069617 w 2067463"/>
                <a:gd name="connsiteY33" fmla="*/ 665911 h 1052082"/>
                <a:gd name="connsiteX34" fmla="*/ 399628 w 2067463"/>
                <a:gd name="connsiteY34" fmla="*/ 150880 h 1052082"/>
                <a:gd name="connsiteX35" fmla="*/ 1794249 w 2067463"/>
                <a:gd name="connsiteY35" fmla="*/ 150880 h 1052082"/>
                <a:gd name="connsiteX36" fmla="*/ 1794249 w 2067463"/>
                <a:gd name="connsiteY36" fmla="*/ 92975 h 1052082"/>
                <a:gd name="connsiteX37" fmla="*/ 399628 w 2067463"/>
                <a:gd name="connsiteY37" fmla="*/ 92975 h 1052082"/>
                <a:gd name="connsiteX38" fmla="*/ 399628 w 2067463"/>
                <a:gd name="connsiteY38" fmla="*/ 150880 h 1052082"/>
                <a:gd name="connsiteX39" fmla="*/ 1281664 w 2067463"/>
                <a:gd name="connsiteY39" fmla="*/ 666727 h 1052082"/>
                <a:gd name="connsiteX40" fmla="*/ 1277994 w 2067463"/>
                <a:gd name="connsiteY40" fmla="*/ 768265 h 1052082"/>
                <a:gd name="connsiteX41" fmla="*/ 1195622 w 2067463"/>
                <a:gd name="connsiteY41" fmla="*/ 771935 h 1052082"/>
                <a:gd name="connsiteX42" fmla="*/ 1169932 w 2067463"/>
                <a:gd name="connsiteY42" fmla="*/ 734419 h 1052082"/>
                <a:gd name="connsiteX43" fmla="*/ 1187874 w 2067463"/>
                <a:gd name="connsiteY43" fmla="*/ 666319 h 1052082"/>
                <a:gd name="connsiteX44" fmla="*/ 1142610 w 2067463"/>
                <a:gd name="connsiteY44" fmla="*/ 666727 h 1052082"/>
                <a:gd name="connsiteX45" fmla="*/ 1127114 w 2067463"/>
                <a:gd name="connsiteY45" fmla="*/ 678552 h 1052082"/>
                <a:gd name="connsiteX46" fmla="*/ 1156475 w 2067463"/>
                <a:gd name="connsiteY46" fmla="*/ 801295 h 1052082"/>
                <a:gd name="connsiteX47" fmla="*/ 1284927 w 2067463"/>
                <a:gd name="connsiteY47" fmla="*/ 820461 h 1052082"/>
                <a:gd name="connsiteX48" fmla="*/ 1348541 w 2067463"/>
                <a:gd name="connsiteY48" fmla="*/ 709136 h 1052082"/>
                <a:gd name="connsiteX49" fmla="*/ 1300423 w 2067463"/>
                <a:gd name="connsiteY49" fmla="*/ 665911 h 1052082"/>
                <a:gd name="connsiteX50" fmla="*/ 1281664 w 2067463"/>
                <a:gd name="connsiteY50" fmla="*/ 666727 h 1052082"/>
                <a:gd name="connsiteX51" fmla="*/ 1915768 w 2067463"/>
                <a:gd name="connsiteY51" fmla="*/ 782945 h 1052082"/>
                <a:gd name="connsiteX52" fmla="*/ 1915768 w 2067463"/>
                <a:gd name="connsiteY52" fmla="*/ 782945 h 1052082"/>
                <a:gd name="connsiteX53" fmla="*/ 1976936 w 2067463"/>
                <a:gd name="connsiteY53" fmla="*/ 782945 h 1052082"/>
                <a:gd name="connsiteX54" fmla="*/ 1981014 w 2067463"/>
                <a:gd name="connsiteY54" fmla="*/ 782945 h 1052082"/>
                <a:gd name="connsiteX55" fmla="*/ 2012005 w 2067463"/>
                <a:gd name="connsiteY55" fmla="*/ 745021 h 1052082"/>
                <a:gd name="connsiteX56" fmla="*/ 1979790 w 2067463"/>
                <a:gd name="connsiteY56" fmla="*/ 710767 h 1052082"/>
                <a:gd name="connsiteX57" fmla="*/ 1855824 w 2067463"/>
                <a:gd name="connsiteY57" fmla="*/ 710767 h 1052082"/>
                <a:gd name="connsiteX58" fmla="*/ 1823201 w 2067463"/>
                <a:gd name="connsiteY58" fmla="*/ 745429 h 1052082"/>
                <a:gd name="connsiteX59" fmla="*/ 1855009 w 2067463"/>
                <a:gd name="connsiteY59" fmla="*/ 782537 h 1052082"/>
                <a:gd name="connsiteX60" fmla="*/ 1915768 w 2067463"/>
                <a:gd name="connsiteY60" fmla="*/ 782945 h 1052082"/>
                <a:gd name="connsiteX61" fmla="*/ 247525 w 2067463"/>
                <a:gd name="connsiteY61" fmla="*/ 151696 h 1052082"/>
                <a:gd name="connsiteX62" fmla="*/ 247525 w 2067463"/>
                <a:gd name="connsiteY62" fmla="*/ 108471 h 1052082"/>
                <a:gd name="connsiteX63" fmla="*/ 229582 w 2067463"/>
                <a:gd name="connsiteY63" fmla="*/ 91344 h 1052082"/>
                <a:gd name="connsiteX64" fmla="*/ 77071 w 2067463"/>
                <a:gd name="connsiteY64" fmla="*/ 91751 h 1052082"/>
                <a:gd name="connsiteX65" fmla="*/ 63614 w 2067463"/>
                <a:gd name="connsiteY65" fmla="*/ 93790 h 1052082"/>
                <a:gd name="connsiteX66" fmla="*/ 63614 w 2067463"/>
                <a:gd name="connsiteY66" fmla="*/ 151696 h 1052082"/>
                <a:gd name="connsiteX67" fmla="*/ 247525 w 2067463"/>
                <a:gd name="connsiteY67" fmla="*/ 151696 h 1052082"/>
                <a:gd name="connsiteX68" fmla="*/ 1233954 w 2067463"/>
                <a:gd name="connsiteY68" fmla="*/ 688747 h 1052082"/>
                <a:gd name="connsiteX69" fmla="*/ 1204185 w 2067463"/>
                <a:gd name="connsiteY69" fmla="*/ 718107 h 1052082"/>
                <a:gd name="connsiteX70" fmla="*/ 1233954 w 2067463"/>
                <a:gd name="connsiteY70" fmla="*/ 747876 h 1052082"/>
                <a:gd name="connsiteX71" fmla="*/ 1263722 w 2067463"/>
                <a:gd name="connsiteY71" fmla="*/ 718107 h 1052082"/>
                <a:gd name="connsiteX72" fmla="*/ 1233954 w 2067463"/>
                <a:gd name="connsiteY72" fmla="*/ 688747 h 105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67463" h="1052082">
                  <a:moveTo>
                    <a:pt x="895085" y="709952"/>
                  </a:moveTo>
                  <a:cubicBezTo>
                    <a:pt x="867356" y="734419"/>
                    <a:pt x="835141" y="763371"/>
                    <a:pt x="802111" y="791509"/>
                  </a:cubicBezTo>
                  <a:cubicBezTo>
                    <a:pt x="795586" y="797217"/>
                    <a:pt x="786207" y="802926"/>
                    <a:pt x="778051" y="802926"/>
                  </a:cubicBezTo>
                  <a:cubicBezTo>
                    <a:pt x="522371" y="803334"/>
                    <a:pt x="267098" y="803334"/>
                    <a:pt x="11418" y="803334"/>
                  </a:cubicBezTo>
                  <a:cubicBezTo>
                    <a:pt x="8156" y="803334"/>
                    <a:pt x="4893" y="802926"/>
                    <a:pt x="0" y="802519"/>
                  </a:cubicBezTo>
                  <a:cubicBezTo>
                    <a:pt x="0" y="535012"/>
                    <a:pt x="0" y="268322"/>
                    <a:pt x="0" y="0"/>
                  </a:cubicBezTo>
                  <a:cubicBezTo>
                    <a:pt x="627987" y="0"/>
                    <a:pt x="1255974" y="0"/>
                    <a:pt x="1886816" y="0"/>
                  </a:cubicBezTo>
                  <a:cubicBezTo>
                    <a:pt x="1886816" y="7340"/>
                    <a:pt x="1886816" y="14272"/>
                    <a:pt x="1886816" y="21613"/>
                  </a:cubicBezTo>
                  <a:cubicBezTo>
                    <a:pt x="1886816" y="136608"/>
                    <a:pt x="1888855" y="251195"/>
                    <a:pt x="1886000" y="366190"/>
                  </a:cubicBezTo>
                  <a:cubicBezTo>
                    <a:pt x="1884369" y="433066"/>
                    <a:pt x="1923516" y="495457"/>
                    <a:pt x="2008335" y="500351"/>
                  </a:cubicBezTo>
                  <a:cubicBezTo>
                    <a:pt x="2008335" y="534605"/>
                    <a:pt x="2008335" y="568858"/>
                    <a:pt x="2008335" y="603520"/>
                  </a:cubicBezTo>
                  <a:cubicBezTo>
                    <a:pt x="2008335" y="610452"/>
                    <a:pt x="2009151" y="617385"/>
                    <a:pt x="2008335" y="623909"/>
                  </a:cubicBezTo>
                  <a:cubicBezTo>
                    <a:pt x="2005481" y="645114"/>
                    <a:pt x="2011597" y="658163"/>
                    <a:pt x="2031987" y="670397"/>
                  </a:cubicBezTo>
                  <a:cubicBezTo>
                    <a:pt x="2069095" y="692009"/>
                    <a:pt x="2074396" y="729933"/>
                    <a:pt x="2064202" y="779683"/>
                  </a:cubicBezTo>
                  <a:cubicBezTo>
                    <a:pt x="2056861" y="814752"/>
                    <a:pt x="2024646" y="838404"/>
                    <a:pt x="1985907" y="839219"/>
                  </a:cubicBezTo>
                  <a:cubicBezTo>
                    <a:pt x="1940235" y="840443"/>
                    <a:pt x="1894971" y="840035"/>
                    <a:pt x="1849299" y="839219"/>
                  </a:cubicBezTo>
                  <a:cubicBezTo>
                    <a:pt x="1826056" y="838811"/>
                    <a:pt x="1806074" y="829840"/>
                    <a:pt x="1788947" y="813529"/>
                  </a:cubicBezTo>
                  <a:cubicBezTo>
                    <a:pt x="1782831" y="807820"/>
                    <a:pt x="1773044" y="804150"/>
                    <a:pt x="1764480" y="803742"/>
                  </a:cubicBezTo>
                  <a:cubicBezTo>
                    <a:pt x="1733897" y="802519"/>
                    <a:pt x="1703313" y="802519"/>
                    <a:pt x="1672729" y="803742"/>
                  </a:cubicBezTo>
                  <a:cubicBezTo>
                    <a:pt x="1659680" y="804150"/>
                    <a:pt x="1651524" y="800480"/>
                    <a:pt x="1643369" y="789877"/>
                  </a:cubicBezTo>
                  <a:cubicBezTo>
                    <a:pt x="1621348" y="760925"/>
                    <a:pt x="1598105" y="732788"/>
                    <a:pt x="1571191" y="699349"/>
                  </a:cubicBezTo>
                  <a:cubicBezTo>
                    <a:pt x="1571599" y="825355"/>
                    <a:pt x="1525519" y="922407"/>
                    <a:pt x="1428059" y="993362"/>
                  </a:cubicBezTo>
                  <a:cubicBezTo>
                    <a:pt x="1366483" y="1037810"/>
                    <a:pt x="1296752" y="1057383"/>
                    <a:pt x="1221312" y="1055345"/>
                  </a:cubicBezTo>
                  <a:cubicBezTo>
                    <a:pt x="1050451" y="1050043"/>
                    <a:pt x="886930" y="903241"/>
                    <a:pt x="895085" y="709952"/>
                  </a:cubicBezTo>
                  <a:close/>
                  <a:moveTo>
                    <a:pt x="1069617" y="665911"/>
                  </a:moveTo>
                  <a:cubicBezTo>
                    <a:pt x="1041888" y="665911"/>
                    <a:pt x="1016197" y="665911"/>
                    <a:pt x="990507" y="665911"/>
                  </a:cubicBezTo>
                  <a:cubicBezTo>
                    <a:pt x="955437" y="665911"/>
                    <a:pt x="955437" y="665911"/>
                    <a:pt x="953806" y="700165"/>
                  </a:cubicBezTo>
                  <a:cubicBezTo>
                    <a:pt x="944019" y="886930"/>
                    <a:pt x="1109580" y="1029654"/>
                    <a:pt x="1292675" y="992546"/>
                  </a:cubicBezTo>
                  <a:cubicBezTo>
                    <a:pt x="1432544" y="964409"/>
                    <a:pt x="1531636" y="825762"/>
                    <a:pt x="1512470" y="684261"/>
                  </a:cubicBezTo>
                  <a:cubicBezTo>
                    <a:pt x="1511655" y="678145"/>
                    <a:pt x="1505538" y="668358"/>
                    <a:pt x="1501460" y="668358"/>
                  </a:cubicBezTo>
                  <a:cubicBezTo>
                    <a:pt x="1467614" y="667134"/>
                    <a:pt x="1433360" y="667542"/>
                    <a:pt x="1398698" y="667542"/>
                  </a:cubicBezTo>
                  <a:cubicBezTo>
                    <a:pt x="1427651" y="796402"/>
                    <a:pt x="1338754" y="881629"/>
                    <a:pt x="1247411" y="888561"/>
                  </a:cubicBezTo>
                  <a:cubicBezTo>
                    <a:pt x="1198477" y="892231"/>
                    <a:pt x="1154436" y="877551"/>
                    <a:pt x="1118551" y="843705"/>
                  </a:cubicBezTo>
                  <a:cubicBezTo>
                    <a:pt x="1066762" y="795586"/>
                    <a:pt x="1054937" y="735642"/>
                    <a:pt x="1069617" y="665911"/>
                  </a:cubicBezTo>
                  <a:close/>
                  <a:moveTo>
                    <a:pt x="399628" y="150880"/>
                  </a:moveTo>
                  <a:cubicBezTo>
                    <a:pt x="866133" y="150880"/>
                    <a:pt x="1330598" y="150880"/>
                    <a:pt x="1794249" y="150880"/>
                  </a:cubicBezTo>
                  <a:cubicBezTo>
                    <a:pt x="1794249" y="130491"/>
                    <a:pt x="1794249" y="111733"/>
                    <a:pt x="1794249" y="92975"/>
                  </a:cubicBezTo>
                  <a:cubicBezTo>
                    <a:pt x="1328560" y="92975"/>
                    <a:pt x="864094" y="92975"/>
                    <a:pt x="399628" y="92975"/>
                  </a:cubicBezTo>
                  <a:cubicBezTo>
                    <a:pt x="399628" y="113364"/>
                    <a:pt x="399628" y="131306"/>
                    <a:pt x="399628" y="150880"/>
                  </a:cubicBezTo>
                  <a:close/>
                  <a:moveTo>
                    <a:pt x="1281664" y="666727"/>
                  </a:moveTo>
                  <a:cubicBezTo>
                    <a:pt x="1307355" y="712806"/>
                    <a:pt x="1305724" y="743798"/>
                    <a:pt x="1277994" y="768265"/>
                  </a:cubicBezTo>
                  <a:cubicBezTo>
                    <a:pt x="1255158" y="788246"/>
                    <a:pt x="1218458" y="791101"/>
                    <a:pt x="1195622" y="771935"/>
                  </a:cubicBezTo>
                  <a:cubicBezTo>
                    <a:pt x="1184612" y="762556"/>
                    <a:pt x="1175641" y="748283"/>
                    <a:pt x="1169932" y="734419"/>
                  </a:cubicBezTo>
                  <a:cubicBezTo>
                    <a:pt x="1160145" y="710359"/>
                    <a:pt x="1172786" y="689155"/>
                    <a:pt x="1187874" y="666319"/>
                  </a:cubicBezTo>
                  <a:cubicBezTo>
                    <a:pt x="1170339" y="666319"/>
                    <a:pt x="1156475" y="665095"/>
                    <a:pt x="1142610" y="666727"/>
                  </a:cubicBezTo>
                  <a:cubicBezTo>
                    <a:pt x="1136901" y="667542"/>
                    <a:pt x="1129561" y="673251"/>
                    <a:pt x="1127114" y="678552"/>
                  </a:cubicBezTo>
                  <a:cubicBezTo>
                    <a:pt x="1109580" y="718515"/>
                    <a:pt x="1122629" y="769896"/>
                    <a:pt x="1156475" y="801295"/>
                  </a:cubicBezTo>
                  <a:cubicBezTo>
                    <a:pt x="1191544" y="833918"/>
                    <a:pt x="1242109" y="841258"/>
                    <a:pt x="1284927" y="820461"/>
                  </a:cubicBezTo>
                  <a:cubicBezTo>
                    <a:pt x="1326521" y="799664"/>
                    <a:pt x="1353434" y="752769"/>
                    <a:pt x="1348541" y="709136"/>
                  </a:cubicBezTo>
                  <a:cubicBezTo>
                    <a:pt x="1344055" y="667542"/>
                    <a:pt x="1341609" y="665911"/>
                    <a:pt x="1300423" y="665911"/>
                  </a:cubicBezTo>
                  <a:cubicBezTo>
                    <a:pt x="1294714" y="666319"/>
                    <a:pt x="1289412" y="666727"/>
                    <a:pt x="1281664" y="666727"/>
                  </a:cubicBezTo>
                  <a:close/>
                  <a:moveTo>
                    <a:pt x="1915768" y="782945"/>
                  </a:moveTo>
                  <a:cubicBezTo>
                    <a:pt x="1915768" y="782945"/>
                    <a:pt x="1915768" y="782945"/>
                    <a:pt x="1915768" y="782945"/>
                  </a:cubicBezTo>
                  <a:cubicBezTo>
                    <a:pt x="1936157" y="782945"/>
                    <a:pt x="1956547" y="782945"/>
                    <a:pt x="1976936" y="782945"/>
                  </a:cubicBezTo>
                  <a:cubicBezTo>
                    <a:pt x="1978159" y="782945"/>
                    <a:pt x="1979790" y="782945"/>
                    <a:pt x="1981014" y="782945"/>
                  </a:cubicBezTo>
                  <a:cubicBezTo>
                    <a:pt x="2005073" y="781314"/>
                    <a:pt x="2012005" y="772750"/>
                    <a:pt x="2012005" y="745021"/>
                  </a:cubicBezTo>
                  <a:cubicBezTo>
                    <a:pt x="2011597" y="720554"/>
                    <a:pt x="2003442" y="710767"/>
                    <a:pt x="1979790" y="710767"/>
                  </a:cubicBezTo>
                  <a:cubicBezTo>
                    <a:pt x="1938604" y="710359"/>
                    <a:pt x="1897010" y="710359"/>
                    <a:pt x="1855824" y="710767"/>
                  </a:cubicBezTo>
                  <a:cubicBezTo>
                    <a:pt x="1832988" y="711175"/>
                    <a:pt x="1823609" y="721370"/>
                    <a:pt x="1823201" y="745429"/>
                  </a:cubicBezTo>
                  <a:cubicBezTo>
                    <a:pt x="1822793" y="771527"/>
                    <a:pt x="1831357" y="781722"/>
                    <a:pt x="1855009" y="782537"/>
                  </a:cubicBezTo>
                  <a:cubicBezTo>
                    <a:pt x="1874990" y="783353"/>
                    <a:pt x="1895379" y="782945"/>
                    <a:pt x="1915768" y="782945"/>
                  </a:cubicBezTo>
                  <a:close/>
                  <a:moveTo>
                    <a:pt x="247525" y="151696"/>
                  </a:moveTo>
                  <a:cubicBezTo>
                    <a:pt x="247525" y="136608"/>
                    <a:pt x="246709" y="122335"/>
                    <a:pt x="247525" y="108471"/>
                  </a:cubicBezTo>
                  <a:cubicBezTo>
                    <a:pt x="248340" y="94606"/>
                    <a:pt x="242224" y="91344"/>
                    <a:pt x="229582" y="91344"/>
                  </a:cubicBezTo>
                  <a:cubicBezTo>
                    <a:pt x="178609" y="91751"/>
                    <a:pt x="128044" y="91344"/>
                    <a:pt x="77071" y="91751"/>
                  </a:cubicBezTo>
                  <a:cubicBezTo>
                    <a:pt x="72585" y="91751"/>
                    <a:pt x="68100" y="92975"/>
                    <a:pt x="63614" y="93790"/>
                  </a:cubicBezTo>
                  <a:cubicBezTo>
                    <a:pt x="63614" y="113772"/>
                    <a:pt x="63614" y="132530"/>
                    <a:pt x="63614" y="151696"/>
                  </a:cubicBezTo>
                  <a:cubicBezTo>
                    <a:pt x="125190" y="151696"/>
                    <a:pt x="185134" y="151696"/>
                    <a:pt x="247525" y="151696"/>
                  </a:cubicBezTo>
                  <a:close/>
                  <a:moveTo>
                    <a:pt x="1233954" y="688747"/>
                  </a:moveTo>
                  <a:cubicBezTo>
                    <a:pt x="1217235" y="688747"/>
                    <a:pt x="1204185" y="701796"/>
                    <a:pt x="1204185" y="718107"/>
                  </a:cubicBezTo>
                  <a:cubicBezTo>
                    <a:pt x="1204185" y="734419"/>
                    <a:pt x="1218050" y="747876"/>
                    <a:pt x="1233954" y="747876"/>
                  </a:cubicBezTo>
                  <a:cubicBezTo>
                    <a:pt x="1249857" y="747876"/>
                    <a:pt x="1263722" y="734011"/>
                    <a:pt x="1263722" y="718107"/>
                  </a:cubicBezTo>
                  <a:cubicBezTo>
                    <a:pt x="1264130" y="701796"/>
                    <a:pt x="1250265" y="688747"/>
                    <a:pt x="1233954" y="688747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F0D025-2EF4-4740-9D3B-FD46A69B10A1}"/>
                </a:ext>
              </a:extLst>
            </p:cNvPr>
            <p:cNvSpPr/>
            <p:nvPr/>
          </p:nvSpPr>
          <p:spPr>
            <a:xfrm>
              <a:off x="5647239" y="3623423"/>
              <a:ext cx="2609816" cy="538275"/>
            </a:xfrm>
            <a:custGeom>
              <a:avLst/>
              <a:gdLst>
                <a:gd name="connsiteX0" fmla="*/ 2341087 w 2609816"/>
                <a:gd name="connsiteY0" fmla="*/ 0 h 538274"/>
                <a:gd name="connsiteX1" fmla="*/ 2341087 w 2609816"/>
                <a:gd name="connsiteY1" fmla="*/ 207970 h 538274"/>
                <a:gd name="connsiteX2" fmla="*/ 2463422 w 2609816"/>
                <a:gd name="connsiteY2" fmla="*/ 207970 h 538274"/>
                <a:gd name="connsiteX3" fmla="*/ 2463422 w 2609816"/>
                <a:gd name="connsiteY3" fmla="*/ 264652 h 538274"/>
                <a:gd name="connsiteX4" fmla="*/ 1899865 w 2609816"/>
                <a:gd name="connsiteY4" fmla="*/ 264652 h 538274"/>
                <a:gd name="connsiteX5" fmla="*/ 1899865 w 2609816"/>
                <a:gd name="connsiteY5" fmla="*/ 387802 h 538274"/>
                <a:gd name="connsiteX6" fmla="*/ 1923108 w 2609816"/>
                <a:gd name="connsiteY6" fmla="*/ 389026 h 538274"/>
                <a:gd name="connsiteX7" fmla="*/ 2461383 w 2609816"/>
                <a:gd name="connsiteY7" fmla="*/ 389026 h 538274"/>
                <a:gd name="connsiteX8" fmla="*/ 2613079 w 2609816"/>
                <a:gd name="connsiteY8" fmla="*/ 516254 h 538274"/>
                <a:gd name="connsiteX9" fmla="*/ 2613079 w 2609816"/>
                <a:gd name="connsiteY9" fmla="*/ 524818 h 538274"/>
                <a:gd name="connsiteX10" fmla="*/ 2345165 w 2609816"/>
                <a:gd name="connsiteY10" fmla="*/ 498312 h 538274"/>
                <a:gd name="connsiteX11" fmla="*/ 170046 w 2609816"/>
                <a:gd name="connsiteY11" fmla="*/ 497496 h 538274"/>
                <a:gd name="connsiteX12" fmla="*/ 0 w 2609816"/>
                <a:gd name="connsiteY12" fmla="*/ 538275 h 538274"/>
                <a:gd name="connsiteX13" fmla="*/ 116626 w 2609816"/>
                <a:gd name="connsiteY13" fmla="*/ 397589 h 538274"/>
                <a:gd name="connsiteX14" fmla="*/ 176978 w 2609816"/>
                <a:gd name="connsiteY14" fmla="*/ 389434 h 538274"/>
                <a:gd name="connsiteX15" fmla="*/ 747875 w 2609816"/>
                <a:gd name="connsiteY15" fmla="*/ 389026 h 538274"/>
                <a:gd name="connsiteX16" fmla="*/ 773158 w 2609816"/>
                <a:gd name="connsiteY16" fmla="*/ 389026 h 538274"/>
                <a:gd name="connsiteX17" fmla="*/ 773158 w 2609816"/>
                <a:gd name="connsiteY17" fmla="*/ 266283 h 538274"/>
                <a:gd name="connsiteX18" fmla="*/ 355587 w 2609816"/>
                <a:gd name="connsiteY18" fmla="*/ 266283 h 538274"/>
                <a:gd name="connsiteX19" fmla="*/ 355587 w 2609816"/>
                <a:gd name="connsiteY19" fmla="*/ 209193 h 538274"/>
                <a:gd name="connsiteX20" fmla="*/ 382501 w 2609816"/>
                <a:gd name="connsiteY20" fmla="*/ 209193 h 538274"/>
                <a:gd name="connsiteX21" fmla="*/ 2037695 w 2609816"/>
                <a:gd name="connsiteY21" fmla="*/ 209601 h 538274"/>
                <a:gd name="connsiteX22" fmla="*/ 2075620 w 2609816"/>
                <a:gd name="connsiteY22" fmla="*/ 186357 h 538274"/>
                <a:gd name="connsiteX23" fmla="*/ 2341087 w 2609816"/>
                <a:gd name="connsiteY23" fmla="*/ 0 h 538274"/>
                <a:gd name="connsiteX24" fmla="*/ 1841144 w 2609816"/>
                <a:gd name="connsiteY24" fmla="*/ 270768 h 538274"/>
                <a:gd name="connsiteX25" fmla="*/ 831471 w 2609816"/>
                <a:gd name="connsiteY25" fmla="*/ 270768 h 538274"/>
                <a:gd name="connsiteX26" fmla="*/ 831471 w 2609816"/>
                <a:gd name="connsiteY26" fmla="*/ 386987 h 538274"/>
                <a:gd name="connsiteX27" fmla="*/ 1841144 w 2609816"/>
                <a:gd name="connsiteY27" fmla="*/ 386987 h 538274"/>
                <a:gd name="connsiteX28" fmla="*/ 1841144 w 2609816"/>
                <a:gd name="connsiteY28" fmla="*/ 270768 h 538274"/>
                <a:gd name="connsiteX29" fmla="*/ 2283589 w 2609816"/>
                <a:gd name="connsiteY29" fmla="*/ 73401 h 538274"/>
                <a:gd name="connsiteX30" fmla="*/ 2129855 w 2609816"/>
                <a:gd name="connsiteY30" fmla="*/ 207562 h 538274"/>
                <a:gd name="connsiteX31" fmla="*/ 2283589 w 2609816"/>
                <a:gd name="connsiteY31" fmla="*/ 207562 h 538274"/>
                <a:gd name="connsiteX32" fmla="*/ 2283589 w 2609816"/>
                <a:gd name="connsiteY32" fmla="*/ 73401 h 53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09816" h="538274">
                  <a:moveTo>
                    <a:pt x="2341087" y="0"/>
                  </a:moveTo>
                  <a:cubicBezTo>
                    <a:pt x="2341087" y="70139"/>
                    <a:pt x="2341087" y="137831"/>
                    <a:pt x="2341087" y="207970"/>
                  </a:cubicBezTo>
                  <a:cubicBezTo>
                    <a:pt x="2382273" y="207970"/>
                    <a:pt x="2422236" y="207970"/>
                    <a:pt x="2463422" y="207970"/>
                  </a:cubicBezTo>
                  <a:cubicBezTo>
                    <a:pt x="2463422" y="227543"/>
                    <a:pt x="2463422" y="244670"/>
                    <a:pt x="2463422" y="264652"/>
                  </a:cubicBezTo>
                  <a:cubicBezTo>
                    <a:pt x="2276249" y="264652"/>
                    <a:pt x="2088668" y="264652"/>
                    <a:pt x="1899865" y="264652"/>
                  </a:cubicBezTo>
                  <a:cubicBezTo>
                    <a:pt x="1899865" y="306653"/>
                    <a:pt x="1899865" y="345801"/>
                    <a:pt x="1899865" y="387802"/>
                  </a:cubicBezTo>
                  <a:cubicBezTo>
                    <a:pt x="1907613" y="388210"/>
                    <a:pt x="1915360" y="389026"/>
                    <a:pt x="1923108" y="389026"/>
                  </a:cubicBezTo>
                  <a:cubicBezTo>
                    <a:pt x="2102533" y="389026"/>
                    <a:pt x="2281958" y="389026"/>
                    <a:pt x="2461383" y="389026"/>
                  </a:cubicBezTo>
                  <a:cubicBezTo>
                    <a:pt x="2538454" y="389026"/>
                    <a:pt x="2603292" y="444077"/>
                    <a:pt x="2613079" y="516254"/>
                  </a:cubicBezTo>
                  <a:cubicBezTo>
                    <a:pt x="2613486" y="518293"/>
                    <a:pt x="2613079" y="519924"/>
                    <a:pt x="2613079" y="524818"/>
                  </a:cubicBezTo>
                  <a:cubicBezTo>
                    <a:pt x="2525813" y="486486"/>
                    <a:pt x="2434877" y="498312"/>
                    <a:pt x="2345165" y="498312"/>
                  </a:cubicBezTo>
                  <a:cubicBezTo>
                    <a:pt x="1620125" y="497496"/>
                    <a:pt x="895085" y="498312"/>
                    <a:pt x="170046" y="497496"/>
                  </a:cubicBezTo>
                  <a:cubicBezTo>
                    <a:pt x="109694" y="497496"/>
                    <a:pt x="52196" y="502797"/>
                    <a:pt x="0" y="538275"/>
                  </a:cubicBezTo>
                  <a:cubicBezTo>
                    <a:pt x="816" y="479554"/>
                    <a:pt x="53012" y="415532"/>
                    <a:pt x="116626" y="397589"/>
                  </a:cubicBezTo>
                  <a:cubicBezTo>
                    <a:pt x="135792" y="391880"/>
                    <a:pt x="156589" y="389434"/>
                    <a:pt x="176978" y="389434"/>
                  </a:cubicBezTo>
                  <a:cubicBezTo>
                    <a:pt x="367413" y="389026"/>
                    <a:pt x="557440" y="389026"/>
                    <a:pt x="747875" y="389026"/>
                  </a:cubicBezTo>
                  <a:cubicBezTo>
                    <a:pt x="756031" y="389026"/>
                    <a:pt x="763779" y="389026"/>
                    <a:pt x="773158" y="389026"/>
                  </a:cubicBezTo>
                  <a:cubicBezTo>
                    <a:pt x="773158" y="347024"/>
                    <a:pt x="773158" y="307469"/>
                    <a:pt x="773158" y="266283"/>
                  </a:cubicBezTo>
                  <a:cubicBezTo>
                    <a:pt x="633696" y="266283"/>
                    <a:pt x="495457" y="266283"/>
                    <a:pt x="355587" y="266283"/>
                  </a:cubicBezTo>
                  <a:cubicBezTo>
                    <a:pt x="355587" y="247117"/>
                    <a:pt x="355587" y="229990"/>
                    <a:pt x="355587" y="209193"/>
                  </a:cubicBezTo>
                  <a:cubicBezTo>
                    <a:pt x="364151" y="209193"/>
                    <a:pt x="373122" y="209193"/>
                    <a:pt x="382501" y="209193"/>
                  </a:cubicBezTo>
                  <a:cubicBezTo>
                    <a:pt x="934233" y="209193"/>
                    <a:pt x="1485964" y="209193"/>
                    <a:pt x="2037695" y="209601"/>
                  </a:cubicBezTo>
                  <a:cubicBezTo>
                    <a:pt x="2057269" y="209601"/>
                    <a:pt x="2066648" y="204707"/>
                    <a:pt x="2075620" y="186357"/>
                  </a:cubicBezTo>
                  <a:cubicBezTo>
                    <a:pt x="2127408" y="74624"/>
                    <a:pt x="2219975" y="18350"/>
                    <a:pt x="2341087" y="0"/>
                  </a:cubicBezTo>
                  <a:close/>
                  <a:moveTo>
                    <a:pt x="1841144" y="270768"/>
                  </a:moveTo>
                  <a:cubicBezTo>
                    <a:pt x="1502683" y="270768"/>
                    <a:pt x="1167077" y="270768"/>
                    <a:pt x="831471" y="270768"/>
                  </a:cubicBezTo>
                  <a:cubicBezTo>
                    <a:pt x="831471" y="310731"/>
                    <a:pt x="831471" y="349063"/>
                    <a:pt x="831471" y="386987"/>
                  </a:cubicBezTo>
                  <a:cubicBezTo>
                    <a:pt x="1169116" y="386987"/>
                    <a:pt x="1505130" y="386987"/>
                    <a:pt x="1841144" y="386987"/>
                  </a:cubicBezTo>
                  <a:cubicBezTo>
                    <a:pt x="1841144" y="347432"/>
                    <a:pt x="1841144" y="309508"/>
                    <a:pt x="1841144" y="270768"/>
                  </a:cubicBezTo>
                  <a:close/>
                  <a:moveTo>
                    <a:pt x="2283589" y="73401"/>
                  </a:moveTo>
                  <a:cubicBezTo>
                    <a:pt x="2223645" y="84411"/>
                    <a:pt x="2138826" y="159036"/>
                    <a:pt x="2129855" y="207562"/>
                  </a:cubicBezTo>
                  <a:cubicBezTo>
                    <a:pt x="2180828" y="207562"/>
                    <a:pt x="2231393" y="207562"/>
                    <a:pt x="2283589" y="207562"/>
                  </a:cubicBezTo>
                  <a:cubicBezTo>
                    <a:pt x="2283589" y="162706"/>
                    <a:pt x="2283589" y="119073"/>
                    <a:pt x="2283589" y="7340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E92F03-82C9-434A-BED2-70C2E3CE175C}"/>
                </a:ext>
              </a:extLst>
            </p:cNvPr>
            <p:cNvSpPr/>
            <p:nvPr/>
          </p:nvSpPr>
          <p:spPr>
            <a:xfrm>
              <a:off x="8409668" y="4861498"/>
              <a:ext cx="179425" cy="558664"/>
            </a:xfrm>
            <a:custGeom>
              <a:avLst/>
              <a:gdLst>
                <a:gd name="connsiteX0" fmla="*/ 182585 w 179424"/>
                <a:gd name="connsiteY0" fmla="*/ 280512 h 558663"/>
                <a:gd name="connsiteX1" fmla="*/ 182585 w 179424"/>
                <a:gd name="connsiteY1" fmla="*/ 496637 h 558663"/>
                <a:gd name="connsiteX2" fmla="*/ 118971 w 179424"/>
                <a:gd name="connsiteY2" fmla="*/ 560659 h 558663"/>
                <a:gd name="connsiteX3" fmla="*/ 55764 w 179424"/>
                <a:gd name="connsiteY3" fmla="*/ 560659 h 558663"/>
                <a:gd name="connsiteX4" fmla="*/ 306 w 179424"/>
                <a:gd name="connsiteY4" fmla="*/ 506016 h 558663"/>
                <a:gd name="connsiteX5" fmla="*/ 306 w 179424"/>
                <a:gd name="connsiteY5" fmla="*/ 55415 h 558663"/>
                <a:gd name="connsiteX6" fmla="*/ 53726 w 179424"/>
                <a:gd name="connsiteY6" fmla="*/ 772 h 558663"/>
                <a:gd name="connsiteX7" fmla="*/ 125088 w 179424"/>
                <a:gd name="connsiteY7" fmla="*/ 772 h 558663"/>
                <a:gd name="connsiteX8" fmla="*/ 182585 w 179424"/>
                <a:gd name="connsiteY8" fmla="*/ 60716 h 558663"/>
                <a:gd name="connsiteX9" fmla="*/ 182585 w 179424"/>
                <a:gd name="connsiteY9" fmla="*/ 280512 h 55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424" h="558663">
                  <a:moveTo>
                    <a:pt x="182585" y="280512"/>
                  </a:moveTo>
                  <a:cubicBezTo>
                    <a:pt x="182585" y="352690"/>
                    <a:pt x="182585" y="424460"/>
                    <a:pt x="182585" y="496637"/>
                  </a:cubicBezTo>
                  <a:cubicBezTo>
                    <a:pt x="182585" y="539862"/>
                    <a:pt x="161788" y="560252"/>
                    <a:pt x="118971" y="560659"/>
                  </a:cubicBezTo>
                  <a:cubicBezTo>
                    <a:pt x="97766" y="560659"/>
                    <a:pt x="76969" y="561067"/>
                    <a:pt x="55764" y="560659"/>
                  </a:cubicBezTo>
                  <a:cubicBezTo>
                    <a:pt x="22326" y="559844"/>
                    <a:pt x="306" y="539455"/>
                    <a:pt x="306" y="506016"/>
                  </a:cubicBezTo>
                  <a:cubicBezTo>
                    <a:pt x="-102" y="355952"/>
                    <a:pt x="-102" y="205887"/>
                    <a:pt x="306" y="55415"/>
                  </a:cubicBezTo>
                  <a:cubicBezTo>
                    <a:pt x="306" y="22792"/>
                    <a:pt x="21103" y="1995"/>
                    <a:pt x="53726" y="772"/>
                  </a:cubicBezTo>
                  <a:cubicBezTo>
                    <a:pt x="77377" y="-451"/>
                    <a:pt x="101436" y="-43"/>
                    <a:pt x="125088" y="772"/>
                  </a:cubicBezTo>
                  <a:cubicBezTo>
                    <a:pt x="161381" y="1995"/>
                    <a:pt x="182585" y="23608"/>
                    <a:pt x="182585" y="60716"/>
                  </a:cubicBezTo>
                  <a:cubicBezTo>
                    <a:pt x="182993" y="133710"/>
                    <a:pt x="182585" y="207111"/>
                    <a:pt x="182585" y="280512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D8FC7C-495E-4234-8C79-F47604D18020}"/>
                </a:ext>
              </a:extLst>
            </p:cNvPr>
            <p:cNvSpPr/>
            <p:nvPr/>
          </p:nvSpPr>
          <p:spPr>
            <a:xfrm>
              <a:off x="5127824" y="4981977"/>
              <a:ext cx="110102" cy="244670"/>
            </a:xfrm>
            <a:custGeom>
              <a:avLst/>
              <a:gdLst>
                <a:gd name="connsiteX0" fmla="*/ 112039 w 110101"/>
                <a:gd name="connsiteY0" fmla="*/ 181 h 244670"/>
                <a:gd name="connsiteX1" fmla="*/ 112039 w 110101"/>
                <a:gd name="connsiteY1" fmla="*/ 246483 h 244670"/>
                <a:gd name="connsiteX2" fmla="*/ 34560 w 110101"/>
                <a:gd name="connsiteY2" fmla="*/ 246075 h 244670"/>
                <a:gd name="connsiteX3" fmla="*/ 306 w 110101"/>
                <a:gd name="connsiteY3" fmla="*/ 207335 h 244670"/>
                <a:gd name="connsiteX4" fmla="*/ 306 w 110101"/>
                <a:gd name="connsiteY4" fmla="*/ 38513 h 244670"/>
                <a:gd name="connsiteX5" fmla="*/ 37414 w 110101"/>
                <a:gd name="connsiteY5" fmla="*/ 181 h 244670"/>
                <a:gd name="connsiteX6" fmla="*/ 112039 w 110101"/>
                <a:gd name="connsiteY6" fmla="*/ 181 h 2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01" h="244670">
                  <a:moveTo>
                    <a:pt x="112039" y="181"/>
                  </a:moveTo>
                  <a:cubicBezTo>
                    <a:pt x="112039" y="83369"/>
                    <a:pt x="112039" y="164110"/>
                    <a:pt x="112039" y="246483"/>
                  </a:cubicBezTo>
                  <a:cubicBezTo>
                    <a:pt x="85533" y="246483"/>
                    <a:pt x="60250" y="247706"/>
                    <a:pt x="34560" y="246075"/>
                  </a:cubicBezTo>
                  <a:cubicBezTo>
                    <a:pt x="14170" y="244852"/>
                    <a:pt x="306" y="228540"/>
                    <a:pt x="306" y="207335"/>
                  </a:cubicBezTo>
                  <a:cubicBezTo>
                    <a:pt x="-102" y="151061"/>
                    <a:pt x="-102" y="94787"/>
                    <a:pt x="306" y="38513"/>
                  </a:cubicBezTo>
                  <a:cubicBezTo>
                    <a:pt x="714" y="16493"/>
                    <a:pt x="15802" y="997"/>
                    <a:pt x="37414" y="181"/>
                  </a:cubicBezTo>
                  <a:cubicBezTo>
                    <a:pt x="61473" y="-227"/>
                    <a:pt x="85940" y="181"/>
                    <a:pt x="112039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8C4425-E7BA-406F-B246-7EA9651C01D7}"/>
                </a:ext>
              </a:extLst>
            </p:cNvPr>
            <p:cNvSpPr/>
            <p:nvPr/>
          </p:nvSpPr>
          <p:spPr>
            <a:xfrm>
              <a:off x="5295307" y="5694784"/>
              <a:ext cx="187581" cy="69323"/>
            </a:xfrm>
            <a:custGeom>
              <a:avLst/>
              <a:gdLst>
                <a:gd name="connsiteX0" fmla="*/ 95436 w 187580"/>
                <a:gd name="connsiteY0" fmla="*/ 181 h 69323"/>
                <a:gd name="connsiteX1" fmla="*/ 156196 w 187580"/>
                <a:gd name="connsiteY1" fmla="*/ 181 h 69323"/>
                <a:gd name="connsiteX2" fmla="*/ 188411 w 187580"/>
                <a:gd name="connsiteY2" fmla="*/ 34435 h 69323"/>
                <a:gd name="connsiteX3" fmla="*/ 157827 w 187580"/>
                <a:gd name="connsiteY3" fmla="*/ 72359 h 69323"/>
                <a:gd name="connsiteX4" fmla="*/ 31822 w 187580"/>
                <a:gd name="connsiteY4" fmla="*/ 72359 h 69323"/>
                <a:gd name="connsiteX5" fmla="*/ 14 w 187580"/>
                <a:gd name="connsiteY5" fmla="*/ 35251 h 69323"/>
                <a:gd name="connsiteX6" fmla="*/ 32229 w 187580"/>
                <a:gd name="connsiteY6" fmla="*/ 181 h 69323"/>
                <a:gd name="connsiteX7" fmla="*/ 95436 w 187580"/>
                <a:gd name="connsiteY7" fmla="*/ 181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580" h="69323">
                  <a:moveTo>
                    <a:pt x="95436" y="181"/>
                  </a:moveTo>
                  <a:cubicBezTo>
                    <a:pt x="115825" y="181"/>
                    <a:pt x="136214" y="-227"/>
                    <a:pt x="156196" y="181"/>
                  </a:cubicBezTo>
                  <a:cubicBezTo>
                    <a:pt x="179847" y="589"/>
                    <a:pt x="188411" y="9968"/>
                    <a:pt x="188411" y="34435"/>
                  </a:cubicBezTo>
                  <a:cubicBezTo>
                    <a:pt x="188818" y="61757"/>
                    <a:pt x="181478" y="71951"/>
                    <a:pt x="157827" y="72359"/>
                  </a:cubicBezTo>
                  <a:cubicBezTo>
                    <a:pt x="115825" y="73175"/>
                    <a:pt x="73823" y="73175"/>
                    <a:pt x="31822" y="72359"/>
                  </a:cubicBezTo>
                  <a:cubicBezTo>
                    <a:pt x="7762" y="71951"/>
                    <a:pt x="-393" y="61349"/>
                    <a:pt x="14" y="35251"/>
                  </a:cubicBezTo>
                  <a:cubicBezTo>
                    <a:pt x="422" y="11191"/>
                    <a:pt x="9394" y="997"/>
                    <a:pt x="32229" y="181"/>
                  </a:cubicBezTo>
                  <a:cubicBezTo>
                    <a:pt x="53434" y="181"/>
                    <a:pt x="74231" y="181"/>
                    <a:pt x="95436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B6C5121-59E0-4107-86B9-06FB1D92A6D9}"/>
                </a:ext>
              </a:extLst>
            </p:cNvPr>
            <p:cNvSpPr/>
            <p:nvPr/>
          </p:nvSpPr>
          <p:spPr>
            <a:xfrm>
              <a:off x="5741307" y="4776371"/>
              <a:ext cx="36701" cy="61168"/>
            </a:xfrm>
            <a:custGeom>
              <a:avLst/>
              <a:gdLst>
                <a:gd name="connsiteX0" fmla="*/ 37645 w 36700"/>
                <a:gd name="connsiteY0" fmla="*/ 65102 h 61167"/>
                <a:gd name="connsiteX1" fmla="*/ 5838 w 36700"/>
                <a:gd name="connsiteY1" fmla="*/ 54908 h 61167"/>
                <a:gd name="connsiteX2" fmla="*/ 1760 w 36700"/>
                <a:gd name="connsiteY2" fmla="*/ 17799 h 61167"/>
                <a:gd name="connsiteX3" fmla="*/ 37645 w 36700"/>
                <a:gd name="connsiteY3" fmla="*/ 1080 h 6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00" h="61167">
                  <a:moveTo>
                    <a:pt x="37645" y="65102"/>
                  </a:moveTo>
                  <a:cubicBezTo>
                    <a:pt x="25412" y="61840"/>
                    <a:pt x="9916" y="61840"/>
                    <a:pt x="5838" y="54908"/>
                  </a:cubicBezTo>
                  <a:cubicBezTo>
                    <a:pt x="-279" y="45121"/>
                    <a:pt x="-1502" y="29217"/>
                    <a:pt x="1760" y="17799"/>
                  </a:cubicBezTo>
                  <a:cubicBezTo>
                    <a:pt x="6246" y="3119"/>
                    <a:pt x="20111" y="-2590"/>
                    <a:pt x="37645" y="1080"/>
                  </a:cubicBezTo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6A0590D-F01E-4C43-85D7-6A3F130E5761}"/>
                </a:ext>
              </a:extLst>
            </p:cNvPr>
            <p:cNvSpPr/>
            <p:nvPr/>
          </p:nvSpPr>
          <p:spPr>
            <a:xfrm>
              <a:off x="8283955" y="5695475"/>
              <a:ext cx="187581" cy="69323"/>
            </a:xfrm>
            <a:custGeom>
              <a:avLst/>
              <a:gdLst>
                <a:gd name="connsiteX0" fmla="*/ 92988 w 187580"/>
                <a:gd name="connsiteY0" fmla="*/ 72076 h 69323"/>
                <a:gd name="connsiteX1" fmla="*/ 31821 w 187580"/>
                <a:gd name="connsiteY1" fmla="*/ 72076 h 69323"/>
                <a:gd name="connsiteX2" fmla="*/ 14 w 187580"/>
                <a:gd name="connsiteY2" fmla="*/ 34967 h 69323"/>
                <a:gd name="connsiteX3" fmla="*/ 32637 w 187580"/>
                <a:gd name="connsiteY3" fmla="*/ 306 h 69323"/>
                <a:gd name="connsiteX4" fmla="*/ 156603 w 187580"/>
                <a:gd name="connsiteY4" fmla="*/ 306 h 69323"/>
                <a:gd name="connsiteX5" fmla="*/ 188818 w 187580"/>
                <a:gd name="connsiteY5" fmla="*/ 34560 h 69323"/>
                <a:gd name="connsiteX6" fmla="*/ 157826 w 187580"/>
                <a:gd name="connsiteY6" fmla="*/ 72484 h 69323"/>
                <a:gd name="connsiteX7" fmla="*/ 153748 w 187580"/>
                <a:gd name="connsiteY7" fmla="*/ 72484 h 69323"/>
                <a:gd name="connsiteX8" fmla="*/ 92988 w 187580"/>
                <a:gd name="connsiteY8" fmla="*/ 72076 h 69323"/>
                <a:gd name="connsiteX9" fmla="*/ 92988 w 187580"/>
                <a:gd name="connsiteY9" fmla="*/ 72076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80" h="69323">
                  <a:moveTo>
                    <a:pt x="92988" y="72076"/>
                  </a:moveTo>
                  <a:cubicBezTo>
                    <a:pt x="72599" y="72076"/>
                    <a:pt x="52210" y="72484"/>
                    <a:pt x="31821" y="72076"/>
                  </a:cubicBezTo>
                  <a:cubicBezTo>
                    <a:pt x="8169" y="71260"/>
                    <a:pt x="-394" y="60658"/>
                    <a:pt x="14" y="34967"/>
                  </a:cubicBezTo>
                  <a:cubicBezTo>
                    <a:pt x="422" y="10908"/>
                    <a:pt x="9393" y="714"/>
                    <a:pt x="32637" y="306"/>
                  </a:cubicBezTo>
                  <a:cubicBezTo>
                    <a:pt x="73823" y="-102"/>
                    <a:pt x="115417" y="-102"/>
                    <a:pt x="156603" y="306"/>
                  </a:cubicBezTo>
                  <a:cubicBezTo>
                    <a:pt x="180254" y="714"/>
                    <a:pt x="188410" y="10093"/>
                    <a:pt x="188818" y="34560"/>
                  </a:cubicBezTo>
                  <a:cubicBezTo>
                    <a:pt x="189226" y="61881"/>
                    <a:pt x="181885" y="70852"/>
                    <a:pt x="157826" y="72484"/>
                  </a:cubicBezTo>
                  <a:cubicBezTo>
                    <a:pt x="156603" y="72484"/>
                    <a:pt x="154972" y="72484"/>
                    <a:pt x="153748" y="72484"/>
                  </a:cubicBezTo>
                  <a:cubicBezTo>
                    <a:pt x="133359" y="72076"/>
                    <a:pt x="112970" y="72076"/>
                    <a:pt x="92988" y="72076"/>
                  </a:cubicBezTo>
                  <a:cubicBezTo>
                    <a:pt x="92988" y="72076"/>
                    <a:pt x="92988" y="72076"/>
                    <a:pt x="92988" y="72076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A8087A7-2658-4189-914A-AEA18571577E}"/>
                </a:ext>
              </a:extLst>
            </p:cNvPr>
            <p:cNvSpPr/>
            <p:nvPr/>
          </p:nvSpPr>
          <p:spPr>
            <a:xfrm>
              <a:off x="7777093" y="3696824"/>
              <a:ext cx="150880" cy="130491"/>
            </a:xfrm>
            <a:custGeom>
              <a:avLst/>
              <a:gdLst>
                <a:gd name="connsiteX0" fmla="*/ 153735 w 150879"/>
                <a:gd name="connsiteY0" fmla="*/ 0 h 130490"/>
                <a:gd name="connsiteX1" fmla="*/ 153735 w 150879"/>
                <a:gd name="connsiteY1" fmla="*/ 134161 h 130490"/>
                <a:gd name="connsiteX2" fmla="*/ 0 w 150879"/>
                <a:gd name="connsiteY2" fmla="*/ 134161 h 130490"/>
                <a:gd name="connsiteX3" fmla="*/ 153735 w 150879"/>
                <a:gd name="connsiteY3" fmla="*/ 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879" h="130490">
                  <a:moveTo>
                    <a:pt x="153735" y="0"/>
                  </a:moveTo>
                  <a:cubicBezTo>
                    <a:pt x="153735" y="45264"/>
                    <a:pt x="153735" y="89305"/>
                    <a:pt x="153735" y="134161"/>
                  </a:cubicBezTo>
                  <a:cubicBezTo>
                    <a:pt x="101538" y="134161"/>
                    <a:pt x="50973" y="134161"/>
                    <a:pt x="0" y="134161"/>
                  </a:cubicBezTo>
                  <a:cubicBezTo>
                    <a:pt x="8563" y="85635"/>
                    <a:pt x="93382" y="11010"/>
                    <a:pt x="153735" y="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7A51378-11CF-4A9C-AACC-28AA655807F5}"/>
                </a:ext>
              </a:extLst>
            </p:cNvPr>
            <p:cNvSpPr/>
            <p:nvPr/>
          </p:nvSpPr>
          <p:spPr>
            <a:xfrm>
              <a:off x="5780176" y="5531851"/>
              <a:ext cx="338461" cy="338461"/>
            </a:xfrm>
            <a:custGeom>
              <a:avLst/>
              <a:gdLst>
                <a:gd name="connsiteX0" fmla="*/ 0 w 338460"/>
                <a:gd name="connsiteY0" fmla="*/ 170454 h 338460"/>
                <a:gd name="connsiteX1" fmla="*/ 170861 w 338460"/>
                <a:gd name="connsiteY1" fmla="*/ 0 h 338460"/>
                <a:gd name="connsiteX2" fmla="*/ 341723 w 338460"/>
                <a:gd name="connsiteY2" fmla="*/ 170861 h 338460"/>
                <a:gd name="connsiteX3" fmla="*/ 170454 w 338460"/>
                <a:gd name="connsiteY3" fmla="*/ 341723 h 338460"/>
                <a:gd name="connsiteX4" fmla="*/ 0 w 338460"/>
                <a:gd name="connsiteY4" fmla="*/ 170454 h 338460"/>
                <a:gd name="connsiteX5" fmla="*/ 56274 w 338460"/>
                <a:gd name="connsiteY5" fmla="*/ 171269 h 338460"/>
                <a:gd name="connsiteX6" fmla="*/ 170861 w 338460"/>
                <a:gd name="connsiteY6" fmla="*/ 285449 h 338460"/>
                <a:gd name="connsiteX7" fmla="*/ 285449 w 338460"/>
                <a:gd name="connsiteY7" fmla="*/ 170861 h 338460"/>
                <a:gd name="connsiteX8" fmla="*/ 169638 w 338460"/>
                <a:gd name="connsiteY8" fmla="*/ 56274 h 338460"/>
                <a:gd name="connsiteX9" fmla="*/ 56274 w 338460"/>
                <a:gd name="connsiteY9" fmla="*/ 171269 h 33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460" h="338460">
                  <a:moveTo>
                    <a:pt x="0" y="170454"/>
                  </a:moveTo>
                  <a:cubicBezTo>
                    <a:pt x="0" y="75440"/>
                    <a:pt x="75440" y="0"/>
                    <a:pt x="170861" y="0"/>
                  </a:cubicBezTo>
                  <a:cubicBezTo>
                    <a:pt x="265467" y="0"/>
                    <a:pt x="341723" y="76256"/>
                    <a:pt x="341723" y="170861"/>
                  </a:cubicBezTo>
                  <a:cubicBezTo>
                    <a:pt x="341723" y="265059"/>
                    <a:pt x="265059" y="341723"/>
                    <a:pt x="170454" y="341723"/>
                  </a:cubicBezTo>
                  <a:cubicBezTo>
                    <a:pt x="75848" y="341723"/>
                    <a:pt x="0" y="265467"/>
                    <a:pt x="0" y="170454"/>
                  </a:cubicBezTo>
                  <a:close/>
                  <a:moveTo>
                    <a:pt x="56274" y="171269"/>
                  </a:moveTo>
                  <a:cubicBezTo>
                    <a:pt x="56682" y="233660"/>
                    <a:pt x="108471" y="285449"/>
                    <a:pt x="170861" y="285449"/>
                  </a:cubicBezTo>
                  <a:cubicBezTo>
                    <a:pt x="232845" y="285449"/>
                    <a:pt x="285041" y="232844"/>
                    <a:pt x="285449" y="170861"/>
                  </a:cubicBezTo>
                  <a:cubicBezTo>
                    <a:pt x="285856" y="107655"/>
                    <a:pt x="232845" y="55866"/>
                    <a:pt x="169638" y="56274"/>
                  </a:cubicBezTo>
                  <a:cubicBezTo>
                    <a:pt x="106839" y="56682"/>
                    <a:pt x="55866" y="108471"/>
                    <a:pt x="56274" y="171269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ECC4648-94EF-4A4E-B02C-7FD36B447859}"/>
                </a:ext>
              </a:extLst>
            </p:cNvPr>
            <p:cNvSpPr/>
            <p:nvPr/>
          </p:nvSpPr>
          <p:spPr>
            <a:xfrm>
              <a:off x="5883753" y="5635412"/>
              <a:ext cx="130491" cy="130491"/>
            </a:xfrm>
            <a:custGeom>
              <a:avLst/>
              <a:gdLst>
                <a:gd name="connsiteX0" fmla="*/ 68100 w 130490"/>
                <a:gd name="connsiteY0" fmla="*/ 133361 h 130490"/>
                <a:gd name="connsiteX1" fmla="*/ 0 w 130490"/>
                <a:gd name="connsiteY1" fmla="*/ 66893 h 130490"/>
                <a:gd name="connsiteX2" fmla="*/ 66061 w 130490"/>
                <a:gd name="connsiteY2" fmla="*/ 16 h 130490"/>
                <a:gd name="connsiteX3" fmla="*/ 133345 w 130490"/>
                <a:gd name="connsiteY3" fmla="*/ 66893 h 130490"/>
                <a:gd name="connsiteX4" fmla="*/ 68100 w 130490"/>
                <a:gd name="connsiteY4" fmla="*/ 133361 h 130490"/>
                <a:gd name="connsiteX5" fmla="*/ 66469 w 130490"/>
                <a:gd name="connsiteY5" fmla="*/ 37940 h 130490"/>
                <a:gd name="connsiteX6" fmla="*/ 37516 w 130490"/>
                <a:gd name="connsiteY6" fmla="*/ 68116 h 130490"/>
                <a:gd name="connsiteX7" fmla="*/ 67692 w 130490"/>
                <a:gd name="connsiteY7" fmla="*/ 97476 h 130490"/>
                <a:gd name="connsiteX8" fmla="*/ 96645 w 130490"/>
                <a:gd name="connsiteY8" fmla="*/ 67300 h 130490"/>
                <a:gd name="connsiteX9" fmla="*/ 66469 w 130490"/>
                <a:gd name="connsiteY9" fmla="*/ 3794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490" h="130490">
                  <a:moveTo>
                    <a:pt x="68100" y="133361"/>
                  </a:moveTo>
                  <a:cubicBezTo>
                    <a:pt x="30176" y="133769"/>
                    <a:pt x="0" y="104001"/>
                    <a:pt x="0" y="66893"/>
                  </a:cubicBezTo>
                  <a:cubicBezTo>
                    <a:pt x="0" y="31008"/>
                    <a:pt x="29768" y="832"/>
                    <a:pt x="66061" y="16"/>
                  </a:cubicBezTo>
                  <a:cubicBezTo>
                    <a:pt x="102762" y="-799"/>
                    <a:pt x="133345" y="29377"/>
                    <a:pt x="133345" y="66893"/>
                  </a:cubicBezTo>
                  <a:cubicBezTo>
                    <a:pt x="133345" y="104409"/>
                    <a:pt x="105208" y="132954"/>
                    <a:pt x="68100" y="133361"/>
                  </a:cubicBezTo>
                  <a:close/>
                  <a:moveTo>
                    <a:pt x="66469" y="37940"/>
                  </a:moveTo>
                  <a:cubicBezTo>
                    <a:pt x="49750" y="38348"/>
                    <a:pt x="37516" y="50989"/>
                    <a:pt x="37516" y="68116"/>
                  </a:cubicBezTo>
                  <a:cubicBezTo>
                    <a:pt x="37924" y="84427"/>
                    <a:pt x="51381" y="97476"/>
                    <a:pt x="67692" y="97476"/>
                  </a:cubicBezTo>
                  <a:cubicBezTo>
                    <a:pt x="83596" y="97069"/>
                    <a:pt x="97053" y="83204"/>
                    <a:pt x="96645" y="67300"/>
                  </a:cubicBezTo>
                  <a:cubicBezTo>
                    <a:pt x="96237" y="50174"/>
                    <a:pt x="82780" y="37532"/>
                    <a:pt x="66469" y="3794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55BE2F1-D87D-4C1A-A4AC-B5060405FD5B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17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18">
            <a:extLst>
              <a:ext uri="{FF2B5EF4-FFF2-40B4-BE49-F238E27FC236}">
                <a16:creationId xmlns:a16="http://schemas.microsoft.com/office/drawing/2014/main" id="{0E2CD694-E224-4042-BE70-A3B112B05445}"/>
              </a:ext>
            </a:extLst>
          </p:cNvPr>
          <p:cNvGrpSpPr/>
          <p:nvPr userDrawn="1"/>
        </p:nvGrpSpPr>
        <p:grpSpPr>
          <a:xfrm>
            <a:off x="700336" y="2476600"/>
            <a:ext cx="5056030" cy="2797670"/>
            <a:chOff x="395536" y="2564904"/>
            <a:chExt cx="4749925" cy="2628292"/>
          </a:xfrm>
          <a:solidFill>
            <a:schemeClr val="tx1"/>
          </a:solidFill>
        </p:grpSpPr>
        <p:grpSp>
          <p:nvGrpSpPr>
            <p:cNvPr id="5" name="Group 19">
              <a:extLst>
                <a:ext uri="{FF2B5EF4-FFF2-40B4-BE49-F238E27FC236}">
                  <a16:creationId xmlns:a16="http://schemas.microsoft.com/office/drawing/2014/main" id="{F595D78B-2FF3-414F-B73D-55DF31A88DA5}"/>
                </a:ext>
              </a:extLst>
            </p:cNvPr>
            <p:cNvGrpSpPr/>
            <p:nvPr userDrawn="1"/>
          </p:nvGrpSpPr>
          <p:grpSpPr>
            <a:xfrm>
              <a:off x="395536" y="2564904"/>
              <a:ext cx="4749925" cy="2628292"/>
              <a:chOff x="395536" y="2204864"/>
              <a:chExt cx="5400600" cy="2988332"/>
            </a:xfrm>
            <a:grpFill/>
          </p:grpSpPr>
          <p:sp>
            <p:nvSpPr>
              <p:cNvPr id="7" name="Rounded Rectangle 3">
                <a:extLst>
                  <a:ext uri="{FF2B5EF4-FFF2-40B4-BE49-F238E27FC236}">
                    <a16:creationId xmlns:a16="http://schemas.microsoft.com/office/drawing/2014/main" id="{69C48C98-E3D5-492E-9567-053E52B7B9BA}"/>
                  </a:ext>
                </a:extLst>
              </p:cNvPr>
              <p:cNvSpPr/>
              <p:nvPr userDrawn="1"/>
            </p:nvSpPr>
            <p:spPr>
              <a:xfrm>
                <a:off x="971600" y="2204864"/>
                <a:ext cx="4248472" cy="2736304"/>
              </a:xfrm>
              <a:custGeom>
                <a:avLst/>
                <a:gdLst/>
                <a:ahLst/>
                <a:cxnLst/>
                <a:rect l="l" t="t" r="r" b="b"/>
                <a:pathLst>
                  <a:path w="4248472" h="2736304">
                    <a:moveTo>
                      <a:pt x="144016" y="144016"/>
                    </a:moveTo>
                    <a:lnTo>
                      <a:pt x="144016" y="2520280"/>
                    </a:lnTo>
                    <a:lnTo>
                      <a:pt x="4104456" y="2520280"/>
                    </a:lnTo>
                    <a:lnTo>
                      <a:pt x="4104456" y="144016"/>
                    </a:lnTo>
                    <a:close/>
                    <a:moveTo>
                      <a:pt x="119332" y="0"/>
                    </a:moveTo>
                    <a:lnTo>
                      <a:pt x="4129140" y="0"/>
                    </a:lnTo>
                    <a:cubicBezTo>
                      <a:pt x="4195045" y="0"/>
                      <a:pt x="4248472" y="53427"/>
                      <a:pt x="4248472" y="119332"/>
                    </a:cubicBezTo>
                    <a:lnTo>
                      <a:pt x="4248472" y="2736304"/>
                    </a:lnTo>
                    <a:lnTo>
                      <a:pt x="0" y="2736304"/>
                    </a:lnTo>
                    <a:lnTo>
                      <a:pt x="0" y="119332"/>
                    </a:lnTo>
                    <a:cubicBezTo>
                      <a:pt x="0" y="53427"/>
                      <a:pt x="53427" y="0"/>
                      <a:pt x="119332" y="0"/>
                    </a:cubicBezTo>
                    <a:close/>
                  </a:path>
                </a:pathLst>
              </a:cu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/>
              </a:p>
            </p:txBody>
          </p:sp>
          <p:sp>
            <p:nvSpPr>
              <p:cNvPr id="8" name="Rectangle 22">
                <a:extLst>
                  <a:ext uri="{FF2B5EF4-FFF2-40B4-BE49-F238E27FC236}">
                    <a16:creationId xmlns:a16="http://schemas.microsoft.com/office/drawing/2014/main" id="{3D9BCD3C-AFCF-4FF3-B2C4-E3BAB3314191}"/>
                  </a:ext>
                </a:extLst>
              </p:cNvPr>
              <p:cNvSpPr/>
              <p:nvPr userDrawn="1"/>
            </p:nvSpPr>
            <p:spPr>
              <a:xfrm>
                <a:off x="395536" y="4941168"/>
                <a:ext cx="5400600" cy="144016"/>
              </a:xfrm>
              <a:prstGeom prst="rect">
                <a:avLst/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/>
              </a:p>
            </p:txBody>
          </p:sp>
          <p:sp>
            <p:nvSpPr>
              <p:cNvPr id="9" name="Trapezoid 23">
                <a:extLst>
                  <a:ext uri="{FF2B5EF4-FFF2-40B4-BE49-F238E27FC236}">
                    <a16:creationId xmlns:a16="http://schemas.microsoft.com/office/drawing/2014/main" id="{7DB93663-F52F-49EB-AC3D-F30B337B8E3B}"/>
                  </a:ext>
                </a:extLst>
              </p:cNvPr>
              <p:cNvSpPr/>
              <p:nvPr userDrawn="1"/>
            </p:nvSpPr>
            <p:spPr>
              <a:xfrm rot="10800000">
                <a:off x="395536" y="5085184"/>
                <a:ext cx="5400600" cy="108012"/>
              </a:xfrm>
              <a:prstGeom prst="trapezoid">
                <a:avLst>
                  <a:gd name="adj" fmla="val 129851"/>
                </a:avLst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/>
              </a:p>
            </p:txBody>
          </p:sp>
        </p:grpSp>
        <p:sp>
          <p:nvSpPr>
            <p:cNvPr id="6" name="Rectangle 20">
              <a:extLst>
                <a:ext uri="{FF2B5EF4-FFF2-40B4-BE49-F238E27FC236}">
                  <a16:creationId xmlns:a16="http://schemas.microsoft.com/office/drawing/2014/main" id="{47F74038-45A3-4552-B7CF-24517B99C0F3}"/>
                </a:ext>
              </a:extLst>
            </p:cNvPr>
            <p:cNvSpPr/>
            <p:nvPr userDrawn="1"/>
          </p:nvSpPr>
          <p:spPr>
            <a:xfrm>
              <a:off x="2518470" y="5009698"/>
              <a:ext cx="504056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67601ADD-0FAE-4668-82D8-4345EA4885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46722" y="2602600"/>
            <a:ext cx="3736840" cy="22916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ED3BEB-BF03-410F-8AD1-5DCBCFEEB7AB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59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684641"/>
            <a:ext cx="10398202" cy="451586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40594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684641"/>
            <a:ext cx="10398202" cy="451586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59414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327" y="1355148"/>
            <a:ext cx="10807328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5017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EBAF4E-E205-4353-891E-CF91F49AD485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7" name="Graphic 127">
            <a:extLst>
              <a:ext uri="{FF2B5EF4-FFF2-40B4-BE49-F238E27FC236}">
                <a16:creationId xmlns:a16="http://schemas.microsoft.com/office/drawing/2014/main" id="{508A5197-5D01-43A6-AECD-DDF69DF51664}"/>
              </a:ext>
            </a:extLst>
          </p:cNvPr>
          <p:cNvGrpSpPr/>
          <p:nvPr userDrawn="1"/>
        </p:nvGrpSpPr>
        <p:grpSpPr>
          <a:xfrm>
            <a:off x="10658071" y="5709783"/>
            <a:ext cx="1305329" cy="910869"/>
            <a:chOff x="5127824" y="3623423"/>
            <a:chExt cx="3461269" cy="2415304"/>
          </a:xfrm>
          <a:solidFill>
            <a:schemeClr val="accent2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747C8A0-2813-4AC7-BCA0-1E18BCA3F033}"/>
                </a:ext>
              </a:extLst>
            </p:cNvPr>
            <p:cNvSpPr/>
            <p:nvPr/>
          </p:nvSpPr>
          <p:spPr>
            <a:xfrm>
              <a:off x="5237874" y="4175155"/>
              <a:ext cx="3229647" cy="1863572"/>
            </a:xfrm>
            <a:custGeom>
              <a:avLst/>
              <a:gdLst>
                <a:gd name="connsiteX0" fmla="*/ 1159687 w 3229647"/>
                <a:gd name="connsiteY0" fmla="*/ 1612785 h 1863572"/>
                <a:gd name="connsiteX1" fmla="*/ 1089548 w 3229647"/>
                <a:gd name="connsiteY1" fmla="*/ 1612377 h 1863572"/>
                <a:gd name="connsiteX2" fmla="*/ 1073645 w 3229647"/>
                <a:gd name="connsiteY2" fmla="*/ 1602590 h 1863572"/>
                <a:gd name="connsiteX3" fmla="*/ 1049178 w 3229647"/>
                <a:gd name="connsiteY3" fmla="*/ 1567929 h 1863572"/>
                <a:gd name="connsiteX4" fmla="*/ 722135 w 3229647"/>
                <a:gd name="connsiteY4" fmla="*/ 1864388 h 1863572"/>
                <a:gd name="connsiteX5" fmla="*/ 566362 w 3229647"/>
                <a:gd name="connsiteY5" fmla="*/ 1830949 h 1863572"/>
                <a:gd name="connsiteX6" fmla="*/ 441987 w 3229647"/>
                <a:gd name="connsiteY6" fmla="*/ 1728188 h 1863572"/>
                <a:gd name="connsiteX7" fmla="*/ 377150 w 3229647"/>
                <a:gd name="connsiteY7" fmla="*/ 1579347 h 1863572"/>
                <a:gd name="connsiteX8" fmla="*/ 304157 w 3229647"/>
                <a:gd name="connsiteY8" fmla="*/ 1613193 h 1863572"/>
                <a:gd name="connsiteX9" fmla="*/ 281321 w 3229647"/>
                <a:gd name="connsiteY9" fmla="*/ 1622164 h 1863572"/>
                <a:gd name="connsiteX10" fmla="*/ 215260 w 3229647"/>
                <a:gd name="connsiteY10" fmla="*/ 1649078 h 1863572"/>
                <a:gd name="connsiteX11" fmla="*/ 88847 w 3229647"/>
                <a:gd name="connsiteY11" fmla="*/ 1649078 h 1863572"/>
                <a:gd name="connsiteX12" fmla="*/ 4028 w 3229647"/>
                <a:gd name="connsiteY12" fmla="*/ 1586687 h 1863572"/>
                <a:gd name="connsiteX13" fmla="*/ 48068 w 3229647"/>
                <a:gd name="connsiteY13" fmla="*/ 1472915 h 1863572"/>
                <a:gd name="connsiteX14" fmla="*/ 61525 w 3229647"/>
                <a:gd name="connsiteY14" fmla="*/ 1451710 h 1863572"/>
                <a:gd name="connsiteX15" fmla="*/ 61525 w 3229647"/>
                <a:gd name="connsiteY15" fmla="*/ 852268 h 1863572"/>
                <a:gd name="connsiteX16" fmla="*/ 92925 w 3229647"/>
                <a:gd name="connsiteY16" fmla="*/ 697718 h 1863572"/>
                <a:gd name="connsiteX17" fmla="*/ 322507 w 3229647"/>
                <a:gd name="connsiteY17" fmla="*/ 149657 h 1863572"/>
                <a:gd name="connsiteX18" fmla="*/ 546380 w 3229647"/>
                <a:gd name="connsiteY18" fmla="*/ 0 h 1863572"/>
                <a:gd name="connsiteX19" fmla="*/ 2885020 w 3229647"/>
                <a:gd name="connsiteY19" fmla="*/ 0 h 1863572"/>
                <a:gd name="connsiteX20" fmla="*/ 3168022 w 3229647"/>
                <a:gd name="connsiteY20" fmla="*/ 143540 h 1863572"/>
                <a:gd name="connsiteX21" fmla="*/ 3181887 w 3229647"/>
                <a:gd name="connsiteY21" fmla="*/ 164745 h 1863572"/>
                <a:gd name="connsiteX22" fmla="*/ 3022035 w 3229647"/>
                <a:gd name="connsiteY22" fmla="*/ 164745 h 1863572"/>
                <a:gd name="connsiteX23" fmla="*/ 3022035 w 3229647"/>
                <a:gd name="connsiteY23" fmla="*/ 226320 h 1863572"/>
                <a:gd name="connsiteX24" fmla="*/ 3051804 w 3229647"/>
                <a:gd name="connsiteY24" fmla="*/ 226320 h 1863572"/>
                <a:gd name="connsiteX25" fmla="*/ 3178217 w 3229647"/>
                <a:gd name="connsiteY25" fmla="*/ 226320 h 1863572"/>
                <a:gd name="connsiteX26" fmla="*/ 3221849 w 3229647"/>
                <a:gd name="connsiteY26" fmla="*/ 269545 h 1863572"/>
                <a:gd name="connsiteX27" fmla="*/ 3062814 w 3229647"/>
                <a:gd name="connsiteY27" fmla="*/ 269545 h 1863572"/>
                <a:gd name="connsiteX28" fmla="*/ 3062814 w 3229647"/>
                <a:gd name="connsiteY28" fmla="*/ 329897 h 1863572"/>
                <a:gd name="connsiteX29" fmla="*/ 3230005 w 3229647"/>
                <a:gd name="connsiteY29" fmla="*/ 329897 h 1863572"/>
                <a:gd name="connsiteX30" fmla="*/ 3230005 w 3229647"/>
                <a:gd name="connsiteY30" fmla="*/ 373938 h 1863572"/>
                <a:gd name="connsiteX31" fmla="*/ 3094621 w 3229647"/>
                <a:gd name="connsiteY31" fmla="*/ 373938 h 1863572"/>
                <a:gd name="connsiteX32" fmla="*/ 3094621 w 3229647"/>
                <a:gd name="connsiteY32" fmla="*/ 435105 h 1863572"/>
                <a:gd name="connsiteX33" fmla="*/ 3230413 w 3229647"/>
                <a:gd name="connsiteY33" fmla="*/ 435105 h 1863572"/>
                <a:gd name="connsiteX34" fmla="*/ 3230413 w 3229647"/>
                <a:gd name="connsiteY34" fmla="*/ 625133 h 1863572"/>
                <a:gd name="connsiteX35" fmla="*/ 3144778 w 3229647"/>
                <a:gd name="connsiteY35" fmla="*/ 660202 h 1863572"/>
                <a:gd name="connsiteX36" fmla="*/ 3110117 w 3229647"/>
                <a:gd name="connsiteY36" fmla="*/ 747876 h 1863572"/>
                <a:gd name="connsiteX37" fmla="*/ 3082388 w 3229647"/>
                <a:gd name="connsiteY37" fmla="*/ 747876 h 1863572"/>
                <a:gd name="connsiteX38" fmla="*/ 849771 w 3229647"/>
                <a:gd name="connsiteY38" fmla="*/ 747876 h 1863572"/>
                <a:gd name="connsiteX39" fmla="*/ 99449 w 3229647"/>
                <a:gd name="connsiteY39" fmla="*/ 1292267 h 1863572"/>
                <a:gd name="connsiteX40" fmla="*/ 64380 w 3229647"/>
                <a:gd name="connsiteY40" fmla="*/ 1463944 h 1863572"/>
                <a:gd name="connsiteX41" fmla="*/ 121877 w 3229647"/>
                <a:gd name="connsiteY41" fmla="*/ 1463944 h 1863572"/>
                <a:gd name="connsiteX42" fmla="*/ 143490 w 3229647"/>
                <a:gd name="connsiteY42" fmla="*/ 1357512 h 1863572"/>
                <a:gd name="connsiteX43" fmla="*/ 735184 w 3229647"/>
                <a:gd name="connsiteY43" fmla="*/ 816791 h 1863572"/>
                <a:gd name="connsiteX44" fmla="*/ 840800 w 3229647"/>
                <a:gd name="connsiteY44" fmla="*/ 808635 h 1863572"/>
                <a:gd name="connsiteX45" fmla="*/ 1140521 w 3229647"/>
                <a:gd name="connsiteY45" fmla="*/ 808228 h 1863572"/>
                <a:gd name="connsiteX46" fmla="*/ 1159687 w 3229647"/>
                <a:gd name="connsiteY46" fmla="*/ 808228 h 1863572"/>
                <a:gd name="connsiteX47" fmla="*/ 1159687 w 3229647"/>
                <a:gd name="connsiteY47" fmla="*/ 1612785 h 1863572"/>
                <a:gd name="connsiteX48" fmla="*/ 2078424 w 3229647"/>
                <a:gd name="connsiteY48" fmla="*/ 166376 h 1863572"/>
                <a:gd name="connsiteX49" fmla="*/ 1251846 w 3229647"/>
                <a:gd name="connsiteY49" fmla="*/ 166376 h 1863572"/>
                <a:gd name="connsiteX50" fmla="*/ 1251846 w 3229647"/>
                <a:gd name="connsiteY50" fmla="*/ 662649 h 1863572"/>
                <a:gd name="connsiteX51" fmla="*/ 2078424 w 3229647"/>
                <a:gd name="connsiteY51" fmla="*/ 662649 h 1863572"/>
                <a:gd name="connsiteX52" fmla="*/ 2078424 w 3229647"/>
                <a:gd name="connsiteY52" fmla="*/ 166376 h 1863572"/>
                <a:gd name="connsiteX53" fmla="*/ 1132366 w 3229647"/>
                <a:gd name="connsiteY53" fmla="*/ 663056 h 1863572"/>
                <a:gd name="connsiteX54" fmla="*/ 1132366 w 3229647"/>
                <a:gd name="connsiteY54" fmla="*/ 164745 h 1863572"/>
                <a:gd name="connsiteX55" fmla="*/ 1110753 w 3229647"/>
                <a:gd name="connsiteY55" fmla="*/ 164745 h 1863572"/>
                <a:gd name="connsiteX56" fmla="*/ 611626 w 3229647"/>
                <a:gd name="connsiteY56" fmla="*/ 164745 h 1863572"/>
                <a:gd name="connsiteX57" fmla="*/ 459522 w 3229647"/>
                <a:gd name="connsiteY57" fmla="*/ 267914 h 1863572"/>
                <a:gd name="connsiteX58" fmla="*/ 310681 w 3229647"/>
                <a:gd name="connsiteY58" fmla="*/ 642259 h 1863572"/>
                <a:gd name="connsiteX59" fmla="*/ 303749 w 3229647"/>
                <a:gd name="connsiteY59" fmla="*/ 662649 h 1863572"/>
                <a:gd name="connsiteX60" fmla="*/ 445658 w 3229647"/>
                <a:gd name="connsiteY60" fmla="*/ 662649 h 1863572"/>
                <a:gd name="connsiteX61" fmla="*/ 444026 w 3229647"/>
                <a:gd name="connsiteY61" fmla="*/ 633288 h 1863572"/>
                <a:gd name="connsiteX62" fmla="*/ 513350 w 3229647"/>
                <a:gd name="connsiteY62" fmla="*/ 546838 h 1863572"/>
                <a:gd name="connsiteX63" fmla="*/ 598984 w 3229647"/>
                <a:gd name="connsiteY63" fmla="*/ 546023 h 1863572"/>
                <a:gd name="connsiteX64" fmla="*/ 598984 w 3229647"/>
                <a:gd name="connsiteY64" fmla="*/ 662649 h 1863572"/>
                <a:gd name="connsiteX65" fmla="*/ 1132366 w 3229647"/>
                <a:gd name="connsiteY65" fmla="*/ 663056 h 1863572"/>
                <a:gd name="connsiteX66" fmla="*/ 3028560 w 3229647"/>
                <a:gd name="connsiteY66" fmla="*/ 663056 h 1863572"/>
                <a:gd name="connsiteX67" fmla="*/ 3020812 w 3229647"/>
                <a:gd name="connsiteY67" fmla="*/ 649192 h 1863572"/>
                <a:gd name="connsiteX68" fmla="*/ 2702333 w 3229647"/>
                <a:gd name="connsiteY68" fmla="*/ 178202 h 1863572"/>
                <a:gd name="connsiteX69" fmla="*/ 2673788 w 3229647"/>
                <a:gd name="connsiteY69" fmla="*/ 164337 h 1863572"/>
                <a:gd name="connsiteX70" fmla="*/ 2219109 w 3229647"/>
                <a:gd name="connsiteY70" fmla="*/ 164745 h 1863572"/>
                <a:gd name="connsiteX71" fmla="*/ 2198312 w 3229647"/>
                <a:gd name="connsiteY71" fmla="*/ 165560 h 1863572"/>
                <a:gd name="connsiteX72" fmla="*/ 2198312 w 3229647"/>
                <a:gd name="connsiteY72" fmla="*/ 662649 h 1863572"/>
                <a:gd name="connsiteX73" fmla="*/ 3028560 w 3229647"/>
                <a:gd name="connsiteY73" fmla="*/ 663056 h 1863572"/>
                <a:gd name="connsiteX74" fmla="*/ 718465 w 3229647"/>
                <a:gd name="connsiteY74" fmla="*/ 1334269 h 1863572"/>
                <a:gd name="connsiteX75" fmla="*/ 590013 w 3229647"/>
                <a:gd name="connsiteY75" fmla="*/ 1334269 h 1863572"/>
                <a:gd name="connsiteX76" fmla="*/ 516612 w 3229647"/>
                <a:gd name="connsiteY76" fmla="*/ 1374231 h 1863572"/>
                <a:gd name="connsiteX77" fmla="*/ 457891 w 3229647"/>
                <a:gd name="connsiteY77" fmla="*/ 1459866 h 1863572"/>
                <a:gd name="connsiteX78" fmla="*/ 433832 w 3229647"/>
                <a:gd name="connsiteY78" fmla="*/ 1560589 h 1863572"/>
                <a:gd name="connsiteX79" fmla="*/ 701746 w 3229647"/>
                <a:gd name="connsiteY79" fmla="*/ 1808114 h 1863572"/>
                <a:gd name="connsiteX80" fmla="*/ 984340 w 3229647"/>
                <a:gd name="connsiteY80" fmla="*/ 1595658 h 1863572"/>
                <a:gd name="connsiteX81" fmla="*/ 957018 w 3229647"/>
                <a:gd name="connsiteY81" fmla="*/ 1430913 h 1863572"/>
                <a:gd name="connsiteX82" fmla="*/ 919094 w 3229647"/>
                <a:gd name="connsiteY82" fmla="*/ 1375455 h 1863572"/>
                <a:gd name="connsiteX83" fmla="*/ 842431 w 3229647"/>
                <a:gd name="connsiteY83" fmla="*/ 1334269 h 1863572"/>
                <a:gd name="connsiteX84" fmla="*/ 718465 w 3229647"/>
                <a:gd name="connsiteY84" fmla="*/ 1334269 h 1863572"/>
                <a:gd name="connsiteX85" fmla="*/ 152869 w 3229647"/>
                <a:gd name="connsiteY85" fmla="*/ 1519810 h 1863572"/>
                <a:gd name="connsiteX86" fmla="*/ 90070 w 3229647"/>
                <a:gd name="connsiteY86" fmla="*/ 1519810 h 1863572"/>
                <a:gd name="connsiteX87" fmla="*/ 57855 w 3229647"/>
                <a:gd name="connsiteY87" fmla="*/ 1554880 h 1863572"/>
                <a:gd name="connsiteX88" fmla="*/ 89662 w 3229647"/>
                <a:gd name="connsiteY88" fmla="*/ 1591988 h 1863572"/>
                <a:gd name="connsiteX89" fmla="*/ 215668 w 3229647"/>
                <a:gd name="connsiteY89" fmla="*/ 1591988 h 1863572"/>
                <a:gd name="connsiteX90" fmla="*/ 246251 w 3229647"/>
                <a:gd name="connsiteY90" fmla="*/ 1554064 h 1863572"/>
                <a:gd name="connsiteX91" fmla="*/ 214036 w 3229647"/>
                <a:gd name="connsiteY91" fmla="*/ 1519810 h 1863572"/>
                <a:gd name="connsiteX92" fmla="*/ 152869 w 3229647"/>
                <a:gd name="connsiteY92" fmla="*/ 1519810 h 1863572"/>
                <a:gd name="connsiteX93" fmla="*/ 1011254 w 3229647"/>
                <a:gd name="connsiteY93" fmla="*/ 900795 h 1863572"/>
                <a:gd name="connsiteX94" fmla="*/ 837946 w 3229647"/>
                <a:gd name="connsiteY94" fmla="*/ 901202 h 1863572"/>
                <a:gd name="connsiteX95" fmla="*/ 828159 w 3229647"/>
                <a:gd name="connsiteY95" fmla="*/ 910581 h 1863572"/>
                <a:gd name="connsiteX96" fmla="*/ 827751 w 3229647"/>
                <a:gd name="connsiteY96" fmla="*/ 960331 h 1863572"/>
                <a:gd name="connsiteX97" fmla="*/ 1011254 w 3229647"/>
                <a:gd name="connsiteY97" fmla="*/ 960331 h 1863572"/>
                <a:gd name="connsiteX98" fmla="*/ 1011254 w 3229647"/>
                <a:gd name="connsiteY98" fmla="*/ 900795 h 1863572"/>
                <a:gd name="connsiteX99" fmla="*/ 541079 w 3229647"/>
                <a:gd name="connsiteY99" fmla="*/ 602705 h 1863572"/>
                <a:gd name="connsiteX100" fmla="*/ 505194 w 3229647"/>
                <a:gd name="connsiteY100" fmla="*/ 619424 h 1863572"/>
                <a:gd name="connsiteX101" fmla="*/ 509272 w 3229647"/>
                <a:gd name="connsiteY101" fmla="*/ 656532 h 1863572"/>
                <a:gd name="connsiteX102" fmla="*/ 541079 w 3229647"/>
                <a:gd name="connsiteY102" fmla="*/ 666727 h 1863572"/>
                <a:gd name="connsiteX103" fmla="*/ 541079 w 3229647"/>
                <a:gd name="connsiteY103" fmla="*/ 602705 h 186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229647" h="1863572">
                  <a:moveTo>
                    <a:pt x="1159687" y="1612785"/>
                  </a:moveTo>
                  <a:cubicBezTo>
                    <a:pt x="1135628" y="1612785"/>
                    <a:pt x="1112792" y="1613601"/>
                    <a:pt x="1089548" y="1612377"/>
                  </a:cubicBezTo>
                  <a:cubicBezTo>
                    <a:pt x="1084247" y="1611969"/>
                    <a:pt x="1077722" y="1607076"/>
                    <a:pt x="1073645" y="1602590"/>
                  </a:cubicBezTo>
                  <a:cubicBezTo>
                    <a:pt x="1065081" y="1592396"/>
                    <a:pt x="1058149" y="1580978"/>
                    <a:pt x="1049178" y="1567929"/>
                  </a:cubicBezTo>
                  <a:cubicBezTo>
                    <a:pt x="1020633" y="1752247"/>
                    <a:pt x="871384" y="1860717"/>
                    <a:pt x="722135" y="1864388"/>
                  </a:cubicBezTo>
                  <a:cubicBezTo>
                    <a:pt x="667492" y="1866019"/>
                    <a:pt x="615703" y="1855009"/>
                    <a:pt x="566362" y="1830949"/>
                  </a:cubicBezTo>
                  <a:cubicBezTo>
                    <a:pt x="516612" y="1806890"/>
                    <a:pt x="475018" y="1772229"/>
                    <a:pt x="441987" y="1728188"/>
                  </a:cubicBezTo>
                  <a:cubicBezTo>
                    <a:pt x="409365" y="1684555"/>
                    <a:pt x="389383" y="1635621"/>
                    <a:pt x="377150" y="1579347"/>
                  </a:cubicBezTo>
                  <a:cubicBezTo>
                    <a:pt x="364509" y="1620941"/>
                    <a:pt x="332701" y="1611562"/>
                    <a:pt x="304157" y="1613193"/>
                  </a:cubicBezTo>
                  <a:cubicBezTo>
                    <a:pt x="296409" y="1613601"/>
                    <a:pt x="286622" y="1616863"/>
                    <a:pt x="281321" y="1622164"/>
                  </a:cubicBezTo>
                  <a:cubicBezTo>
                    <a:pt x="262563" y="1640514"/>
                    <a:pt x="240950" y="1649078"/>
                    <a:pt x="215260" y="1649078"/>
                  </a:cubicBezTo>
                  <a:cubicBezTo>
                    <a:pt x="173258" y="1649078"/>
                    <a:pt x="130848" y="1649486"/>
                    <a:pt x="88847" y="1649078"/>
                  </a:cubicBezTo>
                  <a:cubicBezTo>
                    <a:pt x="45622" y="1648670"/>
                    <a:pt x="12999" y="1624203"/>
                    <a:pt x="4028" y="1586687"/>
                  </a:cubicBezTo>
                  <a:cubicBezTo>
                    <a:pt x="-8206" y="1536122"/>
                    <a:pt x="7698" y="1493304"/>
                    <a:pt x="48068" y="1472915"/>
                  </a:cubicBezTo>
                  <a:cubicBezTo>
                    <a:pt x="58263" y="1468022"/>
                    <a:pt x="61525" y="1462721"/>
                    <a:pt x="61525" y="1451710"/>
                  </a:cubicBezTo>
                  <a:cubicBezTo>
                    <a:pt x="61117" y="1251896"/>
                    <a:pt x="61525" y="1052082"/>
                    <a:pt x="61525" y="852268"/>
                  </a:cubicBezTo>
                  <a:cubicBezTo>
                    <a:pt x="61525" y="798441"/>
                    <a:pt x="72128" y="747468"/>
                    <a:pt x="92925" y="697718"/>
                  </a:cubicBezTo>
                  <a:cubicBezTo>
                    <a:pt x="169996" y="515031"/>
                    <a:pt x="246251" y="332344"/>
                    <a:pt x="322507" y="149657"/>
                  </a:cubicBezTo>
                  <a:cubicBezTo>
                    <a:pt x="362877" y="53420"/>
                    <a:pt x="442395" y="0"/>
                    <a:pt x="546380" y="0"/>
                  </a:cubicBezTo>
                  <a:cubicBezTo>
                    <a:pt x="1326063" y="0"/>
                    <a:pt x="2105338" y="0"/>
                    <a:pt x="2885020" y="0"/>
                  </a:cubicBezTo>
                  <a:cubicBezTo>
                    <a:pt x="3003277" y="0"/>
                    <a:pt x="3097475" y="48934"/>
                    <a:pt x="3168022" y="143540"/>
                  </a:cubicBezTo>
                  <a:cubicBezTo>
                    <a:pt x="3172508" y="149249"/>
                    <a:pt x="3176178" y="155773"/>
                    <a:pt x="3181887" y="164745"/>
                  </a:cubicBezTo>
                  <a:cubicBezTo>
                    <a:pt x="3127244" y="164745"/>
                    <a:pt x="3075047" y="164745"/>
                    <a:pt x="3022035" y="164745"/>
                  </a:cubicBezTo>
                  <a:cubicBezTo>
                    <a:pt x="3022035" y="185542"/>
                    <a:pt x="3022035" y="204300"/>
                    <a:pt x="3022035" y="226320"/>
                  </a:cubicBezTo>
                  <a:cubicBezTo>
                    <a:pt x="3032230" y="226320"/>
                    <a:pt x="3042017" y="226320"/>
                    <a:pt x="3051804" y="226320"/>
                  </a:cubicBezTo>
                  <a:cubicBezTo>
                    <a:pt x="3093805" y="226320"/>
                    <a:pt x="3136215" y="226320"/>
                    <a:pt x="3178217" y="226320"/>
                  </a:cubicBezTo>
                  <a:cubicBezTo>
                    <a:pt x="3216956" y="226320"/>
                    <a:pt x="3216956" y="226320"/>
                    <a:pt x="3221849" y="269545"/>
                  </a:cubicBezTo>
                  <a:cubicBezTo>
                    <a:pt x="3168838" y="269545"/>
                    <a:pt x="3116234" y="269545"/>
                    <a:pt x="3062814" y="269545"/>
                  </a:cubicBezTo>
                  <a:cubicBezTo>
                    <a:pt x="3062814" y="290750"/>
                    <a:pt x="3062814" y="309508"/>
                    <a:pt x="3062814" y="329897"/>
                  </a:cubicBezTo>
                  <a:cubicBezTo>
                    <a:pt x="3118680" y="329897"/>
                    <a:pt x="3173323" y="329897"/>
                    <a:pt x="3230005" y="329897"/>
                  </a:cubicBezTo>
                  <a:cubicBezTo>
                    <a:pt x="3230005" y="344577"/>
                    <a:pt x="3230005" y="357626"/>
                    <a:pt x="3230005" y="373938"/>
                  </a:cubicBezTo>
                  <a:cubicBezTo>
                    <a:pt x="3185557" y="373938"/>
                    <a:pt x="3140701" y="373938"/>
                    <a:pt x="3094621" y="373938"/>
                  </a:cubicBezTo>
                  <a:cubicBezTo>
                    <a:pt x="3094621" y="395550"/>
                    <a:pt x="3094621" y="414308"/>
                    <a:pt x="3094621" y="435105"/>
                  </a:cubicBezTo>
                  <a:cubicBezTo>
                    <a:pt x="3139477" y="435105"/>
                    <a:pt x="3184334" y="435105"/>
                    <a:pt x="3230413" y="435105"/>
                  </a:cubicBezTo>
                  <a:cubicBezTo>
                    <a:pt x="3230413" y="499127"/>
                    <a:pt x="3230413" y="561111"/>
                    <a:pt x="3230413" y="625133"/>
                  </a:cubicBezTo>
                  <a:cubicBezTo>
                    <a:pt x="3197790" y="626356"/>
                    <a:pt x="3168430" y="636143"/>
                    <a:pt x="3144778" y="660202"/>
                  </a:cubicBezTo>
                  <a:cubicBezTo>
                    <a:pt x="3121535" y="683446"/>
                    <a:pt x="3110932" y="711991"/>
                    <a:pt x="3110117" y="747876"/>
                  </a:cubicBezTo>
                  <a:cubicBezTo>
                    <a:pt x="3100738" y="747876"/>
                    <a:pt x="3091359" y="747876"/>
                    <a:pt x="3082388" y="747876"/>
                  </a:cubicBezTo>
                  <a:cubicBezTo>
                    <a:pt x="2338182" y="747876"/>
                    <a:pt x="1593977" y="747468"/>
                    <a:pt x="849771" y="747876"/>
                  </a:cubicBezTo>
                  <a:cubicBezTo>
                    <a:pt x="504786" y="747876"/>
                    <a:pt x="206288" y="964816"/>
                    <a:pt x="99449" y="1292267"/>
                  </a:cubicBezTo>
                  <a:cubicBezTo>
                    <a:pt x="81099" y="1347725"/>
                    <a:pt x="68458" y="1404408"/>
                    <a:pt x="64380" y="1463944"/>
                  </a:cubicBezTo>
                  <a:cubicBezTo>
                    <a:pt x="84361" y="1463944"/>
                    <a:pt x="103119" y="1463944"/>
                    <a:pt x="121877" y="1463944"/>
                  </a:cubicBezTo>
                  <a:cubicBezTo>
                    <a:pt x="129217" y="1427651"/>
                    <a:pt x="134926" y="1392174"/>
                    <a:pt x="143490" y="1357512"/>
                  </a:cubicBezTo>
                  <a:cubicBezTo>
                    <a:pt x="214036" y="1075326"/>
                    <a:pt x="448104" y="861239"/>
                    <a:pt x="735184" y="816791"/>
                  </a:cubicBezTo>
                  <a:cubicBezTo>
                    <a:pt x="769846" y="811490"/>
                    <a:pt x="805323" y="809043"/>
                    <a:pt x="840800" y="808635"/>
                  </a:cubicBezTo>
                  <a:cubicBezTo>
                    <a:pt x="940707" y="807412"/>
                    <a:pt x="1040614" y="808228"/>
                    <a:pt x="1140521" y="808228"/>
                  </a:cubicBezTo>
                  <a:cubicBezTo>
                    <a:pt x="1146638" y="808228"/>
                    <a:pt x="1152347" y="808228"/>
                    <a:pt x="1159687" y="808228"/>
                  </a:cubicBezTo>
                  <a:cubicBezTo>
                    <a:pt x="1159687" y="1076142"/>
                    <a:pt x="1159687" y="1342832"/>
                    <a:pt x="1159687" y="1612785"/>
                  </a:cubicBezTo>
                  <a:close/>
                  <a:moveTo>
                    <a:pt x="2078424" y="166376"/>
                  </a:moveTo>
                  <a:cubicBezTo>
                    <a:pt x="1801946" y="166376"/>
                    <a:pt x="1527100" y="166376"/>
                    <a:pt x="1251846" y="166376"/>
                  </a:cubicBezTo>
                  <a:cubicBezTo>
                    <a:pt x="1251846" y="332344"/>
                    <a:pt x="1251846" y="497089"/>
                    <a:pt x="1251846" y="662649"/>
                  </a:cubicBezTo>
                  <a:cubicBezTo>
                    <a:pt x="1527916" y="662649"/>
                    <a:pt x="1802354" y="662649"/>
                    <a:pt x="2078424" y="662649"/>
                  </a:cubicBezTo>
                  <a:cubicBezTo>
                    <a:pt x="2078424" y="497089"/>
                    <a:pt x="2078424" y="333159"/>
                    <a:pt x="2078424" y="166376"/>
                  </a:cubicBezTo>
                  <a:close/>
                  <a:moveTo>
                    <a:pt x="1132366" y="663056"/>
                  </a:moveTo>
                  <a:cubicBezTo>
                    <a:pt x="1132366" y="495865"/>
                    <a:pt x="1132366" y="331120"/>
                    <a:pt x="1132366" y="164745"/>
                  </a:cubicBezTo>
                  <a:cubicBezTo>
                    <a:pt x="1124210" y="164745"/>
                    <a:pt x="1117277" y="164745"/>
                    <a:pt x="1110753" y="164745"/>
                  </a:cubicBezTo>
                  <a:cubicBezTo>
                    <a:pt x="944377" y="164745"/>
                    <a:pt x="778001" y="164745"/>
                    <a:pt x="611626" y="164745"/>
                  </a:cubicBezTo>
                  <a:cubicBezTo>
                    <a:pt x="536593" y="164745"/>
                    <a:pt x="487659" y="198183"/>
                    <a:pt x="459522" y="267914"/>
                  </a:cubicBezTo>
                  <a:cubicBezTo>
                    <a:pt x="409773" y="392696"/>
                    <a:pt x="360431" y="517478"/>
                    <a:pt x="310681" y="642259"/>
                  </a:cubicBezTo>
                  <a:cubicBezTo>
                    <a:pt x="308234" y="648376"/>
                    <a:pt x="306603" y="654901"/>
                    <a:pt x="303749" y="662649"/>
                  </a:cubicBezTo>
                  <a:cubicBezTo>
                    <a:pt x="352275" y="662649"/>
                    <a:pt x="398762" y="662649"/>
                    <a:pt x="445658" y="662649"/>
                  </a:cubicBezTo>
                  <a:cubicBezTo>
                    <a:pt x="445250" y="652046"/>
                    <a:pt x="444026" y="642667"/>
                    <a:pt x="444026" y="633288"/>
                  </a:cubicBezTo>
                  <a:cubicBezTo>
                    <a:pt x="444434" y="591286"/>
                    <a:pt x="473387" y="552547"/>
                    <a:pt x="513350" y="546838"/>
                  </a:cubicBezTo>
                  <a:cubicBezTo>
                    <a:pt x="540263" y="542760"/>
                    <a:pt x="568400" y="546023"/>
                    <a:pt x="598984" y="546023"/>
                  </a:cubicBezTo>
                  <a:cubicBezTo>
                    <a:pt x="598984" y="585170"/>
                    <a:pt x="598984" y="623909"/>
                    <a:pt x="598984" y="662649"/>
                  </a:cubicBezTo>
                  <a:cubicBezTo>
                    <a:pt x="778409" y="663056"/>
                    <a:pt x="954980" y="663056"/>
                    <a:pt x="1132366" y="663056"/>
                  </a:cubicBezTo>
                  <a:close/>
                  <a:moveTo>
                    <a:pt x="3028560" y="663056"/>
                  </a:moveTo>
                  <a:cubicBezTo>
                    <a:pt x="3025298" y="657348"/>
                    <a:pt x="3023259" y="653270"/>
                    <a:pt x="3020812" y="649192"/>
                  </a:cubicBezTo>
                  <a:cubicBezTo>
                    <a:pt x="2914381" y="492195"/>
                    <a:pt x="2807949" y="335606"/>
                    <a:pt x="2702333" y="178202"/>
                  </a:cubicBezTo>
                  <a:cubicBezTo>
                    <a:pt x="2694585" y="166784"/>
                    <a:pt x="2686022" y="164337"/>
                    <a:pt x="2673788" y="164337"/>
                  </a:cubicBezTo>
                  <a:cubicBezTo>
                    <a:pt x="2522093" y="164745"/>
                    <a:pt x="2370805" y="164337"/>
                    <a:pt x="2219109" y="164745"/>
                  </a:cubicBezTo>
                  <a:cubicBezTo>
                    <a:pt x="2211769" y="164745"/>
                    <a:pt x="2204837" y="165152"/>
                    <a:pt x="2198312" y="165560"/>
                  </a:cubicBezTo>
                  <a:cubicBezTo>
                    <a:pt x="2198312" y="332752"/>
                    <a:pt x="2198312" y="497496"/>
                    <a:pt x="2198312" y="662649"/>
                  </a:cubicBezTo>
                  <a:cubicBezTo>
                    <a:pt x="2475197" y="663056"/>
                    <a:pt x="2750451" y="663056"/>
                    <a:pt x="3028560" y="663056"/>
                  </a:cubicBezTo>
                  <a:close/>
                  <a:moveTo>
                    <a:pt x="718465" y="1334269"/>
                  </a:moveTo>
                  <a:cubicBezTo>
                    <a:pt x="675648" y="1334269"/>
                    <a:pt x="632830" y="1334269"/>
                    <a:pt x="590013" y="1334269"/>
                  </a:cubicBezTo>
                  <a:cubicBezTo>
                    <a:pt x="558206" y="1334269"/>
                    <a:pt x="534147" y="1347318"/>
                    <a:pt x="516612" y="1374231"/>
                  </a:cubicBezTo>
                  <a:cubicBezTo>
                    <a:pt x="497854" y="1403184"/>
                    <a:pt x="479504" y="1432952"/>
                    <a:pt x="457891" y="1459866"/>
                  </a:cubicBezTo>
                  <a:cubicBezTo>
                    <a:pt x="433016" y="1490450"/>
                    <a:pt x="428938" y="1523073"/>
                    <a:pt x="433832" y="1560589"/>
                  </a:cubicBezTo>
                  <a:cubicBezTo>
                    <a:pt x="452182" y="1699235"/>
                    <a:pt x="559021" y="1798327"/>
                    <a:pt x="701746" y="1808114"/>
                  </a:cubicBezTo>
                  <a:cubicBezTo>
                    <a:pt x="829382" y="1816677"/>
                    <a:pt x="952125" y="1725333"/>
                    <a:pt x="984340" y="1595658"/>
                  </a:cubicBezTo>
                  <a:cubicBezTo>
                    <a:pt x="999020" y="1537345"/>
                    <a:pt x="1001467" y="1480255"/>
                    <a:pt x="957018" y="1430913"/>
                  </a:cubicBezTo>
                  <a:cubicBezTo>
                    <a:pt x="942338" y="1414602"/>
                    <a:pt x="930920" y="1394621"/>
                    <a:pt x="919094" y="1375455"/>
                  </a:cubicBezTo>
                  <a:cubicBezTo>
                    <a:pt x="901152" y="1347318"/>
                    <a:pt x="875869" y="1333861"/>
                    <a:pt x="842431" y="1334269"/>
                  </a:cubicBezTo>
                  <a:cubicBezTo>
                    <a:pt x="801245" y="1334269"/>
                    <a:pt x="759651" y="1334269"/>
                    <a:pt x="718465" y="1334269"/>
                  </a:cubicBezTo>
                  <a:close/>
                  <a:moveTo>
                    <a:pt x="152869" y="1519810"/>
                  </a:moveTo>
                  <a:cubicBezTo>
                    <a:pt x="132072" y="1519810"/>
                    <a:pt x="110867" y="1519403"/>
                    <a:pt x="90070" y="1519810"/>
                  </a:cubicBezTo>
                  <a:cubicBezTo>
                    <a:pt x="67234" y="1520218"/>
                    <a:pt x="58263" y="1530413"/>
                    <a:pt x="57855" y="1554880"/>
                  </a:cubicBezTo>
                  <a:cubicBezTo>
                    <a:pt x="57447" y="1580978"/>
                    <a:pt x="65603" y="1591580"/>
                    <a:pt x="89662" y="1591988"/>
                  </a:cubicBezTo>
                  <a:cubicBezTo>
                    <a:pt x="131664" y="1592804"/>
                    <a:pt x="173666" y="1592804"/>
                    <a:pt x="215668" y="1591988"/>
                  </a:cubicBezTo>
                  <a:cubicBezTo>
                    <a:pt x="239319" y="1591580"/>
                    <a:pt x="246659" y="1581794"/>
                    <a:pt x="246251" y="1554064"/>
                  </a:cubicBezTo>
                  <a:cubicBezTo>
                    <a:pt x="245844" y="1529597"/>
                    <a:pt x="237688" y="1520218"/>
                    <a:pt x="214036" y="1519810"/>
                  </a:cubicBezTo>
                  <a:cubicBezTo>
                    <a:pt x="193647" y="1519810"/>
                    <a:pt x="173258" y="1519810"/>
                    <a:pt x="152869" y="1519810"/>
                  </a:cubicBezTo>
                  <a:close/>
                  <a:moveTo>
                    <a:pt x="1011254" y="900795"/>
                  </a:moveTo>
                  <a:cubicBezTo>
                    <a:pt x="952533" y="900795"/>
                    <a:pt x="895443" y="900795"/>
                    <a:pt x="837946" y="901202"/>
                  </a:cubicBezTo>
                  <a:cubicBezTo>
                    <a:pt x="834683" y="901202"/>
                    <a:pt x="828567" y="907319"/>
                    <a:pt x="828159" y="910581"/>
                  </a:cubicBezTo>
                  <a:cubicBezTo>
                    <a:pt x="826935" y="927300"/>
                    <a:pt x="827751" y="944019"/>
                    <a:pt x="827751" y="960331"/>
                  </a:cubicBezTo>
                  <a:cubicBezTo>
                    <a:pt x="890957" y="960331"/>
                    <a:pt x="950902" y="960331"/>
                    <a:pt x="1011254" y="960331"/>
                  </a:cubicBezTo>
                  <a:cubicBezTo>
                    <a:pt x="1011254" y="940757"/>
                    <a:pt x="1011254" y="921999"/>
                    <a:pt x="1011254" y="900795"/>
                  </a:cubicBezTo>
                  <a:close/>
                  <a:moveTo>
                    <a:pt x="541079" y="602705"/>
                  </a:moveTo>
                  <a:cubicBezTo>
                    <a:pt x="523952" y="598627"/>
                    <a:pt x="509680" y="604743"/>
                    <a:pt x="505194" y="619424"/>
                  </a:cubicBezTo>
                  <a:cubicBezTo>
                    <a:pt x="501932" y="630842"/>
                    <a:pt x="503155" y="646745"/>
                    <a:pt x="509272" y="656532"/>
                  </a:cubicBezTo>
                  <a:cubicBezTo>
                    <a:pt x="513757" y="663464"/>
                    <a:pt x="529253" y="663464"/>
                    <a:pt x="541079" y="666727"/>
                  </a:cubicBezTo>
                  <a:cubicBezTo>
                    <a:pt x="541079" y="641444"/>
                    <a:pt x="541079" y="622278"/>
                    <a:pt x="541079" y="602705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BB5014A-A628-4E46-8049-2D0A3B9E5353}"/>
                </a:ext>
              </a:extLst>
            </p:cNvPr>
            <p:cNvSpPr/>
            <p:nvPr/>
          </p:nvSpPr>
          <p:spPr>
            <a:xfrm>
              <a:off x="6461175" y="4984605"/>
              <a:ext cx="2067464" cy="1052082"/>
            </a:xfrm>
            <a:custGeom>
              <a:avLst/>
              <a:gdLst>
                <a:gd name="connsiteX0" fmla="*/ 895085 w 2067463"/>
                <a:gd name="connsiteY0" fmla="*/ 709952 h 1052082"/>
                <a:gd name="connsiteX1" fmla="*/ 802111 w 2067463"/>
                <a:gd name="connsiteY1" fmla="*/ 791509 h 1052082"/>
                <a:gd name="connsiteX2" fmla="*/ 778051 w 2067463"/>
                <a:gd name="connsiteY2" fmla="*/ 802926 h 1052082"/>
                <a:gd name="connsiteX3" fmla="*/ 11418 w 2067463"/>
                <a:gd name="connsiteY3" fmla="*/ 803334 h 1052082"/>
                <a:gd name="connsiteX4" fmla="*/ 0 w 2067463"/>
                <a:gd name="connsiteY4" fmla="*/ 802519 h 1052082"/>
                <a:gd name="connsiteX5" fmla="*/ 0 w 2067463"/>
                <a:gd name="connsiteY5" fmla="*/ 0 h 1052082"/>
                <a:gd name="connsiteX6" fmla="*/ 1886816 w 2067463"/>
                <a:gd name="connsiteY6" fmla="*/ 0 h 1052082"/>
                <a:gd name="connsiteX7" fmla="*/ 1886816 w 2067463"/>
                <a:gd name="connsiteY7" fmla="*/ 21613 h 1052082"/>
                <a:gd name="connsiteX8" fmla="*/ 1886000 w 2067463"/>
                <a:gd name="connsiteY8" fmla="*/ 366190 h 1052082"/>
                <a:gd name="connsiteX9" fmla="*/ 2008335 w 2067463"/>
                <a:gd name="connsiteY9" fmla="*/ 500351 h 1052082"/>
                <a:gd name="connsiteX10" fmla="*/ 2008335 w 2067463"/>
                <a:gd name="connsiteY10" fmla="*/ 603520 h 1052082"/>
                <a:gd name="connsiteX11" fmla="*/ 2008335 w 2067463"/>
                <a:gd name="connsiteY11" fmla="*/ 623909 h 1052082"/>
                <a:gd name="connsiteX12" fmla="*/ 2031987 w 2067463"/>
                <a:gd name="connsiteY12" fmla="*/ 670397 h 1052082"/>
                <a:gd name="connsiteX13" fmla="*/ 2064202 w 2067463"/>
                <a:gd name="connsiteY13" fmla="*/ 779683 h 1052082"/>
                <a:gd name="connsiteX14" fmla="*/ 1985907 w 2067463"/>
                <a:gd name="connsiteY14" fmla="*/ 839219 h 1052082"/>
                <a:gd name="connsiteX15" fmla="*/ 1849299 w 2067463"/>
                <a:gd name="connsiteY15" fmla="*/ 839219 h 1052082"/>
                <a:gd name="connsiteX16" fmla="*/ 1788947 w 2067463"/>
                <a:gd name="connsiteY16" fmla="*/ 813529 h 1052082"/>
                <a:gd name="connsiteX17" fmla="*/ 1764480 w 2067463"/>
                <a:gd name="connsiteY17" fmla="*/ 803742 h 1052082"/>
                <a:gd name="connsiteX18" fmla="*/ 1672729 w 2067463"/>
                <a:gd name="connsiteY18" fmla="*/ 803742 h 1052082"/>
                <a:gd name="connsiteX19" fmla="*/ 1643369 w 2067463"/>
                <a:gd name="connsiteY19" fmla="*/ 789877 h 1052082"/>
                <a:gd name="connsiteX20" fmla="*/ 1571191 w 2067463"/>
                <a:gd name="connsiteY20" fmla="*/ 699349 h 1052082"/>
                <a:gd name="connsiteX21" fmla="*/ 1428059 w 2067463"/>
                <a:gd name="connsiteY21" fmla="*/ 993362 h 1052082"/>
                <a:gd name="connsiteX22" fmla="*/ 1221312 w 2067463"/>
                <a:gd name="connsiteY22" fmla="*/ 1055345 h 1052082"/>
                <a:gd name="connsiteX23" fmla="*/ 895085 w 2067463"/>
                <a:gd name="connsiteY23" fmla="*/ 709952 h 1052082"/>
                <a:gd name="connsiteX24" fmla="*/ 1069617 w 2067463"/>
                <a:gd name="connsiteY24" fmla="*/ 665911 h 1052082"/>
                <a:gd name="connsiteX25" fmla="*/ 990507 w 2067463"/>
                <a:gd name="connsiteY25" fmla="*/ 665911 h 1052082"/>
                <a:gd name="connsiteX26" fmla="*/ 953806 w 2067463"/>
                <a:gd name="connsiteY26" fmla="*/ 700165 h 1052082"/>
                <a:gd name="connsiteX27" fmla="*/ 1292675 w 2067463"/>
                <a:gd name="connsiteY27" fmla="*/ 992546 h 1052082"/>
                <a:gd name="connsiteX28" fmla="*/ 1512470 w 2067463"/>
                <a:gd name="connsiteY28" fmla="*/ 684261 h 1052082"/>
                <a:gd name="connsiteX29" fmla="*/ 1501460 w 2067463"/>
                <a:gd name="connsiteY29" fmla="*/ 668358 h 1052082"/>
                <a:gd name="connsiteX30" fmla="*/ 1398698 w 2067463"/>
                <a:gd name="connsiteY30" fmla="*/ 667542 h 1052082"/>
                <a:gd name="connsiteX31" fmla="*/ 1247411 w 2067463"/>
                <a:gd name="connsiteY31" fmla="*/ 888561 h 1052082"/>
                <a:gd name="connsiteX32" fmla="*/ 1118551 w 2067463"/>
                <a:gd name="connsiteY32" fmla="*/ 843705 h 1052082"/>
                <a:gd name="connsiteX33" fmla="*/ 1069617 w 2067463"/>
                <a:gd name="connsiteY33" fmla="*/ 665911 h 1052082"/>
                <a:gd name="connsiteX34" fmla="*/ 399628 w 2067463"/>
                <a:gd name="connsiteY34" fmla="*/ 150880 h 1052082"/>
                <a:gd name="connsiteX35" fmla="*/ 1794249 w 2067463"/>
                <a:gd name="connsiteY35" fmla="*/ 150880 h 1052082"/>
                <a:gd name="connsiteX36" fmla="*/ 1794249 w 2067463"/>
                <a:gd name="connsiteY36" fmla="*/ 92975 h 1052082"/>
                <a:gd name="connsiteX37" fmla="*/ 399628 w 2067463"/>
                <a:gd name="connsiteY37" fmla="*/ 92975 h 1052082"/>
                <a:gd name="connsiteX38" fmla="*/ 399628 w 2067463"/>
                <a:gd name="connsiteY38" fmla="*/ 150880 h 1052082"/>
                <a:gd name="connsiteX39" fmla="*/ 1281664 w 2067463"/>
                <a:gd name="connsiteY39" fmla="*/ 666727 h 1052082"/>
                <a:gd name="connsiteX40" fmla="*/ 1277994 w 2067463"/>
                <a:gd name="connsiteY40" fmla="*/ 768265 h 1052082"/>
                <a:gd name="connsiteX41" fmla="*/ 1195622 w 2067463"/>
                <a:gd name="connsiteY41" fmla="*/ 771935 h 1052082"/>
                <a:gd name="connsiteX42" fmla="*/ 1169932 w 2067463"/>
                <a:gd name="connsiteY42" fmla="*/ 734419 h 1052082"/>
                <a:gd name="connsiteX43" fmla="*/ 1187874 w 2067463"/>
                <a:gd name="connsiteY43" fmla="*/ 666319 h 1052082"/>
                <a:gd name="connsiteX44" fmla="*/ 1142610 w 2067463"/>
                <a:gd name="connsiteY44" fmla="*/ 666727 h 1052082"/>
                <a:gd name="connsiteX45" fmla="*/ 1127114 w 2067463"/>
                <a:gd name="connsiteY45" fmla="*/ 678552 h 1052082"/>
                <a:gd name="connsiteX46" fmla="*/ 1156475 w 2067463"/>
                <a:gd name="connsiteY46" fmla="*/ 801295 h 1052082"/>
                <a:gd name="connsiteX47" fmla="*/ 1284927 w 2067463"/>
                <a:gd name="connsiteY47" fmla="*/ 820461 h 1052082"/>
                <a:gd name="connsiteX48" fmla="*/ 1348541 w 2067463"/>
                <a:gd name="connsiteY48" fmla="*/ 709136 h 1052082"/>
                <a:gd name="connsiteX49" fmla="*/ 1300423 w 2067463"/>
                <a:gd name="connsiteY49" fmla="*/ 665911 h 1052082"/>
                <a:gd name="connsiteX50" fmla="*/ 1281664 w 2067463"/>
                <a:gd name="connsiteY50" fmla="*/ 666727 h 1052082"/>
                <a:gd name="connsiteX51" fmla="*/ 1915768 w 2067463"/>
                <a:gd name="connsiteY51" fmla="*/ 782945 h 1052082"/>
                <a:gd name="connsiteX52" fmla="*/ 1915768 w 2067463"/>
                <a:gd name="connsiteY52" fmla="*/ 782945 h 1052082"/>
                <a:gd name="connsiteX53" fmla="*/ 1976936 w 2067463"/>
                <a:gd name="connsiteY53" fmla="*/ 782945 h 1052082"/>
                <a:gd name="connsiteX54" fmla="*/ 1981014 w 2067463"/>
                <a:gd name="connsiteY54" fmla="*/ 782945 h 1052082"/>
                <a:gd name="connsiteX55" fmla="*/ 2012005 w 2067463"/>
                <a:gd name="connsiteY55" fmla="*/ 745021 h 1052082"/>
                <a:gd name="connsiteX56" fmla="*/ 1979790 w 2067463"/>
                <a:gd name="connsiteY56" fmla="*/ 710767 h 1052082"/>
                <a:gd name="connsiteX57" fmla="*/ 1855824 w 2067463"/>
                <a:gd name="connsiteY57" fmla="*/ 710767 h 1052082"/>
                <a:gd name="connsiteX58" fmla="*/ 1823201 w 2067463"/>
                <a:gd name="connsiteY58" fmla="*/ 745429 h 1052082"/>
                <a:gd name="connsiteX59" fmla="*/ 1855009 w 2067463"/>
                <a:gd name="connsiteY59" fmla="*/ 782537 h 1052082"/>
                <a:gd name="connsiteX60" fmla="*/ 1915768 w 2067463"/>
                <a:gd name="connsiteY60" fmla="*/ 782945 h 1052082"/>
                <a:gd name="connsiteX61" fmla="*/ 247525 w 2067463"/>
                <a:gd name="connsiteY61" fmla="*/ 151696 h 1052082"/>
                <a:gd name="connsiteX62" fmla="*/ 247525 w 2067463"/>
                <a:gd name="connsiteY62" fmla="*/ 108471 h 1052082"/>
                <a:gd name="connsiteX63" fmla="*/ 229582 w 2067463"/>
                <a:gd name="connsiteY63" fmla="*/ 91344 h 1052082"/>
                <a:gd name="connsiteX64" fmla="*/ 77071 w 2067463"/>
                <a:gd name="connsiteY64" fmla="*/ 91751 h 1052082"/>
                <a:gd name="connsiteX65" fmla="*/ 63614 w 2067463"/>
                <a:gd name="connsiteY65" fmla="*/ 93790 h 1052082"/>
                <a:gd name="connsiteX66" fmla="*/ 63614 w 2067463"/>
                <a:gd name="connsiteY66" fmla="*/ 151696 h 1052082"/>
                <a:gd name="connsiteX67" fmla="*/ 247525 w 2067463"/>
                <a:gd name="connsiteY67" fmla="*/ 151696 h 1052082"/>
                <a:gd name="connsiteX68" fmla="*/ 1233954 w 2067463"/>
                <a:gd name="connsiteY68" fmla="*/ 688747 h 1052082"/>
                <a:gd name="connsiteX69" fmla="*/ 1204185 w 2067463"/>
                <a:gd name="connsiteY69" fmla="*/ 718107 h 1052082"/>
                <a:gd name="connsiteX70" fmla="*/ 1233954 w 2067463"/>
                <a:gd name="connsiteY70" fmla="*/ 747876 h 1052082"/>
                <a:gd name="connsiteX71" fmla="*/ 1263722 w 2067463"/>
                <a:gd name="connsiteY71" fmla="*/ 718107 h 1052082"/>
                <a:gd name="connsiteX72" fmla="*/ 1233954 w 2067463"/>
                <a:gd name="connsiteY72" fmla="*/ 688747 h 105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67463" h="1052082">
                  <a:moveTo>
                    <a:pt x="895085" y="709952"/>
                  </a:moveTo>
                  <a:cubicBezTo>
                    <a:pt x="867356" y="734419"/>
                    <a:pt x="835141" y="763371"/>
                    <a:pt x="802111" y="791509"/>
                  </a:cubicBezTo>
                  <a:cubicBezTo>
                    <a:pt x="795586" y="797217"/>
                    <a:pt x="786207" y="802926"/>
                    <a:pt x="778051" y="802926"/>
                  </a:cubicBezTo>
                  <a:cubicBezTo>
                    <a:pt x="522371" y="803334"/>
                    <a:pt x="267098" y="803334"/>
                    <a:pt x="11418" y="803334"/>
                  </a:cubicBezTo>
                  <a:cubicBezTo>
                    <a:pt x="8156" y="803334"/>
                    <a:pt x="4893" y="802926"/>
                    <a:pt x="0" y="802519"/>
                  </a:cubicBezTo>
                  <a:cubicBezTo>
                    <a:pt x="0" y="535012"/>
                    <a:pt x="0" y="268322"/>
                    <a:pt x="0" y="0"/>
                  </a:cubicBezTo>
                  <a:cubicBezTo>
                    <a:pt x="627987" y="0"/>
                    <a:pt x="1255974" y="0"/>
                    <a:pt x="1886816" y="0"/>
                  </a:cubicBezTo>
                  <a:cubicBezTo>
                    <a:pt x="1886816" y="7340"/>
                    <a:pt x="1886816" y="14272"/>
                    <a:pt x="1886816" y="21613"/>
                  </a:cubicBezTo>
                  <a:cubicBezTo>
                    <a:pt x="1886816" y="136608"/>
                    <a:pt x="1888855" y="251195"/>
                    <a:pt x="1886000" y="366190"/>
                  </a:cubicBezTo>
                  <a:cubicBezTo>
                    <a:pt x="1884369" y="433066"/>
                    <a:pt x="1923516" y="495457"/>
                    <a:pt x="2008335" y="500351"/>
                  </a:cubicBezTo>
                  <a:cubicBezTo>
                    <a:pt x="2008335" y="534605"/>
                    <a:pt x="2008335" y="568858"/>
                    <a:pt x="2008335" y="603520"/>
                  </a:cubicBezTo>
                  <a:cubicBezTo>
                    <a:pt x="2008335" y="610452"/>
                    <a:pt x="2009151" y="617385"/>
                    <a:pt x="2008335" y="623909"/>
                  </a:cubicBezTo>
                  <a:cubicBezTo>
                    <a:pt x="2005481" y="645114"/>
                    <a:pt x="2011597" y="658163"/>
                    <a:pt x="2031987" y="670397"/>
                  </a:cubicBezTo>
                  <a:cubicBezTo>
                    <a:pt x="2069095" y="692009"/>
                    <a:pt x="2074396" y="729933"/>
                    <a:pt x="2064202" y="779683"/>
                  </a:cubicBezTo>
                  <a:cubicBezTo>
                    <a:pt x="2056861" y="814752"/>
                    <a:pt x="2024646" y="838404"/>
                    <a:pt x="1985907" y="839219"/>
                  </a:cubicBezTo>
                  <a:cubicBezTo>
                    <a:pt x="1940235" y="840443"/>
                    <a:pt x="1894971" y="840035"/>
                    <a:pt x="1849299" y="839219"/>
                  </a:cubicBezTo>
                  <a:cubicBezTo>
                    <a:pt x="1826056" y="838811"/>
                    <a:pt x="1806074" y="829840"/>
                    <a:pt x="1788947" y="813529"/>
                  </a:cubicBezTo>
                  <a:cubicBezTo>
                    <a:pt x="1782831" y="807820"/>
                    <a:pt x="1773044" y="804150"/>
                    <a:pt x="1764480" y="803742"/>
                  </a:cubicBezTo>
                  <a:cubicBezTo>
                    <a:pt x="1733897" y="802519"/>
                    <a:pt x="1703313" y="802519"/>
                    <a:pt x="1672729" y="803742"/>
                  </a:cubicBezTo>
                  <a:cubicBezTo>
                    <a:pt x="1659680" y="804150"/>
                    <a:pt x="1651524" y="800480"/>
                    <a:pt x="1643369" y="789877"/>
                  </a:cubicBezTo>
                  <a:cubicBezTo>
                    <a:pt x="1621348" y="760925"/>
                    <a:pt x="1598105" y="732788"/>
                    <a:pt x="1571191" y="699349"/>
                  </a:cubicBezTo>
                  <a:cubicBezTo>
                    <a:pt x="1571599" y="825355"/>
                    <a:pt x="1525519" y="922407"/>
                    <a:pt x="1428059" y="993362"/>
                  </a:cubicBezTo>
                  <a:cubicBezTo>
                    <a:pt x="1366483" y="1037810"/>
                    <a:pt x="1296752" y="1057383"/>
                    <a:pt x="1221312" y="1055345"/>
                  </a:cubicBezTo>
                  <a:cubicBezTo>
                    <a:pt x="1050451" y="1050043"/>
                    <a:pt x="886930" y="903241"/>
                    <a:pt x="895085" y="709952"/>
                  </a:cubicBezTo>
                  <a:close/>
                  <a:moveTo>
                    <a:pt x="1069617" y="665911"/>
                  </a:moveTo>
                  <a:cubicBezTo>
                    <a:pt x="1041888" y="665911"/>
                    <a:pt x="1016197" y="665911"/>
                    <a:pt x="990507" y="665911"/>
                  </a:cubicBezTo>
                  <a:cubicBezTo>
                    <a:pt x="955437" y="665911"/>
                    <a:pt x="955437" y="665911"/>
                    <a:pt x="953806" y="700165"/>
                  </a:cubicBezTo>
                  <a:cubicBezTo>
                    <a:pt x="944019" y="886930"/>
                    <a:pt x="1109580" y="1029654"/>
                    <a:pt x="1292675" y="992546"/>
                  </a:cubicBezTo>
                  <a:cubicBezTo>
                    <a:pt x="1432544" y="964409"/>
                    <a:pt x="1531636" y="825762"/>
                    <a:pt x="1512470" y="684261"/>
                  </a:cubicBezTo>
                  <a:cubicBezTo>
                    <a:pt x="1511655" y="678145"/>
                    <a:pt x="1505538" y="668358"/>
                    <a:pt x="1501460" y="668358"/>
                  </a:cubicBezTo>
                  <a:cubicBezTo>
                    <a:pt x="1467614" y="667134"/>
                    <a:pt x="1433360" y="667542"/>
                    <a:pt x="1398698" y="667542"/>
                  </a:cubicBezTo>
                  <a:cubicBezTo>
                    <a:pt x="1427651" y="796402"/>
                    <a:pt x="1338754" y="881629"/>
                    <a:pt x="1247411" y="888561"/>
                  </a:cubicBezTo>
                  <a:cubicBezTo>
                    <a:pt x="1198477" y="892231"/>
                    <a:pt x="1154436" y="877551"/>
                    <a:pt x="1118551" y="843705"/>
                  </a:cubicBezTo>
                  <a:cubicBezTo>
                    <a:pt x="1066762" y="795586"/>
                    <a:pt x="1054937" y="735642"/>
                    <a:pt x="1069617" y="665911"/>
                  </a:cubicBezTo>
                  <a:close/>
                  <a:moveTo>
                    <a:pt x="399628" y="150880"/>
                  </a:moveTo>
                  <a:cubicBezTo>
                    <a:pt x="866133" y="150880"/>
                    <a:pt x="1330598" y="150880"/>
                    <a:pt x="1794249" y="150880"/>
                  </a:cubicBezTo>
                  <a:cubicBezTo>
                    <a:pt x="1794249" y="130491"/>
                    <a:pt x="1794249" y="111733"/>
                    <a:pt x="1794249" y="92975"/>
                  </a:cubicBezTo>
                  <a:cubicBezTo>
                    <a:pt x="1328560" y="92975"/>
                    <a:pt x="864094" y="92975"/>
                    <a:pt x="399628" y="92975"/>
                  </a:cubicBezTo>
                  <a:cubicBezTo>
                    <a:pt x="399628" y="113364"/>
                    <a:pt x="399628" y="131306"/>
                    <a:pt x="399628" y="150880"/>
                  </a:cubicBezTo>
                  <a:close/>
                  <a:moveTo>
                    <a:pt x="1281664" y="666727"/>
                  </a:moveTo>
                  <a:cubicBezTo>
                    <a:pt x="1307355" y="712806"/>
                    <a:pt x="1305724" y="743798"/>
                    <a:pt x="1277994" y="768265"/>
                  </a:cubicBezTo>
                  <a:cubicBezTo>
                    <a:pt x="1255158" y="788246"/>
                    <a:pt x="1218458" y="791101"/>
                    <a:pt x="1195622" y="771935"/>
                  </a:cubicBezTo>
                  <a:cubicBezTo>
                    <a:pt x="1184612" y="762556"/>
                    <a:pt x="1175641" y="748283"/>
                    <a:pt x="1169932" y="734419"/>
                  </a:cubicBezTo>
                  <a:cubicBezTo>
                    <a:pt x="1160145" y="710359"/>
                    <a:pt x="1172786" y="689155"/>
                    <a:pt x="1187874" y="666319"/>
                  </a:cubicBezTo>
                  <a:cubicBezTo>
                    <a:pt x="1170339" y="666319"/>
                    <a:pt x="1156475" y="665095"/>
                    <a:pt x="1142610" y="666727"/>
                  </a:cubicBezTo>
                  <a:cubicBezTo>
                    <a:pt x="1136901" y="667542"/>
                    <a:pt x="1129561" y="673251"/>
                    <a:pt x="1127114" y="678552"/>
                  </a:cubicBezTo>
                  <a:cubicBezTo>
                    <a:pt x="1109580" y="718515"/>
                    <a:pt x="1122629" y="769896"/>
                    <a:pt x="1156475" y="801295"/>
                  </a:cubicBezTo>
                  <a:cubicBezTo>
                    <a:pt x="1191544" y="833918"/>
                    <a:pt x="1242109" y="841258"/>
                    <a:pt x="1284927" y="820461"/>
                  </a:cubicBezTo>
                  <a:cubicBezTo>
                    <a:pt x="1326521" y="799664"/>
                    <a:pt x="1353434" y="752769"/>
                    <a:pt x="1348541" y="709136"/>
                  </a:cubicBezTo>
                  <a:cubicBezTo>
                    <a:pt x="1344055" y="667542"/>
                    <a:pt x="1341609" y="665911"/>
                    <a:pt x="1300423" y="665911"/>
                  </a:cubicBezTo>
                  <a:cubicBezTo>
                    <a:pt x="1294714" y="666319"/>
                    <a:pt x="1289412" y="666727"/>
                    <a:pt x="1281664" y="666727"/>
                  </a:cubicBezTo>
                  <a:close/>
                  <a:moveTo>
                    <a:pt x="1915768" y="782945"/>
                  </a:moveTo>
                  <a:cubicBezTo>
                    <a:pt x="1915768" y="782945"/>
                    <a:pt x="1915768" y="782945"/>
                    <a:pt x="1915768" y="782945"/>
                  </a:cubicBezTo>
                  <a:cubicBezTo>
                    <a:pt x="1936157" y="782945"/>
                    <a:pt x="1956547" y="782945"/>
                    <a:pt x="1976936" y="782945"/>
                  </a:cubicBezTo>
                  <a:cubicBezTo>
                    <a:pt x="1978159" y="782945"/>
                    <a:pt x="1979790" y="782945"/>
                    <a:pt x="1981014" y="782945"/>
                  </a:cubicBezTo>
                  <a:cubicBezTo>
                    <a:pt x="2005073" y="781314"/>
                    <a:pt x="2012005" y="772750"/>
                    <a:pt x="2012005" y="745021"/>
                  </a:cubicBezTo>
                  <a:cubicBezTo>
                    <a:pt x="2011597" y="720554"/>
                    <a:pt x="2003442" y="710767"/>
                    <a:pt x="1979790" y="710767"/>
                  </a:cubicBezTo>
                  <a:cubicBezTo>
                    <a:pt x="1938604" y="710359"/>
                    <a:pt x="1897010" y="710359"/>
                    <a:pt x="1855824" y="710767"/>
                  </a:cubicBezTo>
                  <a:cubicBezTo>
                    <a:pt x="1832988" y="711175"/>
                    <a:pt x="1823609" y="721370"/>
                    <a:pt x="1823201" y="745429"/>
                  </a:cubicBezTo>
                  <a:cubicBezTo>
                    <a:pt x="1822793" y="771527"/>
                    <a:pt x="1831357" y="781722"/>
                    <a:pt x="1855009" y="782537"/>
                  </a:cubicBezTo>
                  <a:cubicBezTo>
                    <a:pt x="1874990" y="783353"/>
                    <a:pt x="1895379" y="782945"/>
                    <a:pt x="1915768" y="782945"/>
                  </a:cubicBezTo>
                  <a:close/>
                  <a:moveTo>
                    <a:pt x="247525" y="151696"/>
                  </a:moveTo>
                  <a:cubicBezTo>
                    <a:pt x="247525" y="136608"/>
                    <a:pt x="246709" y="122335"/>
                    <a:pt x="247525" y="108471"/>
                  </a:cubicBezTo>
                  <a:cubicBezTo>
                    <a:pt x="248340" y="94606"/>
                    <a:pt x="242224" y="91344"/>
                    <a:pt x="229582" y="91344"/>
                  </a:cubicBezTo>
                  <a:cubicBezTo>
                    <a:pt x="178609" y="91751"/>
                    <a:pt x="128044" y="91344"/>
                    <a:pt x="77071" y="91751"/>
                  </a:cubicBezTo>
                  <a:cubicBezTo>
                    <a:pt x="72585" y="91751"/>
                    <a:pt x="68100" y="92975"/>
                    <a:pt x="63614" y="93790"/>
                  </a:cubicBezTo>
                  <a:cubicBezTo>
                    <a:pt x="63614" y="113772"/>
                    <a:pt x="63614" y="132530"/>
                    <a:pt x="63614" y="151696"/>
                  </a:cubicBezTo>
                  <a:cubicBezTo>
                    <a:pt x="125190" y="151696"/>
                    <a:pt x="185134" y="151696"/>
                    <a:pt x="247525" y="151696"/>
                  </a:cubicBezTo>
                  <a:close/>
                  <a:moveTo>
                    <a:pt x="1233954" y="688747"/>
                  </a:moveTo>
                  <a:cubicBezTo>
                    <a:pt x="1217235" y="688747"/>
                    <a:pt x="1204185" y="701796"/>
                    <a:pt x="1204185" y="718107"/>
                  </a:cubicBezTo>
                  <a:cubicBezTo>
                    <a:pt x="1204185" y="734419"/>
                    <a:pt x="1218050" y="747876"/>
                    <a:pt x="1233954" y="747876"/>
                  </a:cubicBezTo>
                  <a:cubicBezTo>
                    <a:pt x="1249857" y="747876"/>
                    <a:pt x="1263722" y="734011"/>
                    <a:pt x="1263722" y="718107"/>
                  </a:cubicBezTo>
                  <a:cubicBezTo>
                    <a:pt x="1264130" y="701796"/>
                    <a:pt x="1250265" y="688747"/>
                    <a:pt x="1233954" y="688747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4B3BC-DD82-404B-9358-AEF19CD224D8}"/>
                </a:ext>
              </a:extLst>
            </p:cNvPr>
            <p:cNvSpPr/>
            <p:nvPr/>
          </p:nvSpPr>
          <p:spPr>
            <a:xfrm>
              <a:off x="5647239" y="3623423"/>
              <a:ext cx="2609816" cy="538275"/>
            </a:xfrm>
            <a:custGeom>
              <a:avLst/>
              <a:gdLst>
                <a:gd name="connsiteX0" fmla="*/ 2341087 w 2609816"/>
                <a:gd name="connsiteY0" fmla="*/ 0 h 538274"/>
                <a:gd name="connsiteX1" fmla="*/ 2341087 w 2609816"/>
                <a:gd name="connsiteY1" fmla="*/ 207970 h 538274"/>
                <a:gd name="connsiteX2" fmla="*/ 2463422 w 2609816"/>
                <a:gd name="connsiteY2" fmla="*/ 207970 h 538274"/>
                <a:gd name="connsiteX3" fmla="*/ 2463422 w 2609816"/>
                <a:gd name="connsiteY3" fmla="*/ 264652 h 538274"/>
                <a:gd name="connsiteX4" fmla="*/ 1899865 w 2609816"/>
                <a:gd name="connsiteY4" fmla="*/ 264652 h 538274"/>
                <a:gd name="connsiteX5" fmla="*/ 1899865 w 2609816"/>
                <a:gd name="connsiteY5" fmla="*/ 387802 h 538274"/>
                <a:gd name="connsiteX6" fmla="*/ 1923108 w 2609816"/>
                <a:gd name="connsiteY6" fmla="*/ 389026 h 538274"/>
                <a:gd name="connsiteX7" fmla="*/ 2461383 w 2609816"/>
                <a:gd name="connsiteY7" fmla="*/ 389026 h 538274"/>
                <a:gd name="connsiteX8" fmla="*/ 2613079 w 2609816"/>
                <a:gd name="connsiteY8" fmla="*/ 516254 h 538274"/>
                <a:gd name="connsiteX9" fmla="*/ 2613079 w 2609816"/>
                <a:gd name="connsiteY9" fmla="*/ 524818 h 538274"/>
                <a:gd name="connsiteX10" fmla="*/ 2345165 w 2609816"/>
                <a:gd name="connsiteY10" fmla="*/ 498312 h 538274"/>
                <a:gd name="connsiteX11" fmla="*/ 170046 w 2609816"/>
                <a:gd name="connsiteY11" fmla="*/ 497496 h 538274"/>
                <a:gd name="connsiteX12" fmla="*/ 0 w 2609816"/>
                <a:gd name="connsiteY12" fmla="*/ 538275 h 538274"/>
                <a:gd name="connsiteX13" fmla="*/ 116626 w 2609816"/>
                <a:gd name="connsiteY13" fmla="*/ 397589 h 538274"/>
                <a:gd name="connsiteX14" fmla="*/ 176978 w 2609816"/>
                <a:gd name="connsiteY14" fmla="*/ 389434 h 538274"/>
                <a:gd name="connsiteX15" fmla="*/ 747875 w 2609816"/>
                <a:gd name="connsiteY15" fmla="*/ 389026 h 538274"/>
                <a:gd name="connsiteX16" fmla="*/ 773158 w 2609816"/>
                <a:gd name="connsiteY16" fmla="*/ 389026 h 538274"/>
                <a:gd name="connsiteX17" fmla="*/ 773158 w 2609816"/>
                <a:gd name="connsiteY17" fmla="*/ 266283 h 538274"/>
                <a:gd name="connsiteX18" fmla="*/ 355587 w 2609816"/>
                <a:gd name="connsiteY18" fmla="*/ 266283 h 538274"/>
                <a:gd name="connsiteX19" fmla="*/ 355587 w 2609816"/>
                <a:gd name="connsiteY19" fmla="*/ 209193 h 538274"/>
                <a:gd name="connsiteX20" fmla="*/ 382501 w 2609816"/>
                <a:gd name="connsiteY20" fmla="*/ 209193 h 538274"/>
                <a:gd name="connsiteX21" fmla="*/ 2037695 w 2609816"/>
                <a:gd name="connsiteY21" fmla="*/ 209601 h 538274"/>
                <a:gd name="connsiteX22" fmla="*/ 2075620 w 2609816"/>
                <a:gd name="connsiteY22" fmla="*/ 186357 h 538274"/>
                <a:gd name="connsiteX23" fmla="*/ 2341087 w 2609816"/>
                <a:gd name="connsiteY23" fmla="*/ 0 h 538274"/>
                <a:gd name="connsiteX24" fmla="*/ 1841144 w 2609816"/>
                <a:gd name="connsiteY24" fmla="*/ 270768 h 538274"/>
                <a:gd name="connsiteX25" fmla="*/ 831471 w 2609816"/>
                <a:gd name="connsiteY25" fmla="*/ 270768 h 538274"/>
                <a:gd name="connsiteX26" fmla="*/ 831471 w 2609816"/>
                <a:gd name="connsiteY26" fmla="*/ 386987 h 538274"/>
                <a:gd name="connsiteX27" fmla="*/ 1841144 w 2609816"/>
                <a:gd name="connsiteY27" fmla="*/ 386987 h 538274"/>
                <a:gd name="connsiteX28" fmla="*/ 1841144 w 2609816"/>
                <a:gd name="connsiteY28" fmla="*/ 270768 h 538274"/>
                <a:gd name="connsiteX29" fmla="*/ 2283589 w 2609816"/>
                <a:gd name="connsiteY29" fmla="*/ 73401 h 538274"/>
                <a:gd name="connsiteX30" fmla="*/ 2129855 w 2609816"/>
                <a:gd name="connsiteY30" fmla="*/ 207562 h 538274"/>
                <a:gd name="connsiteX31" fmla="*/ 2283589 w 2609816"/>
                <a:gd name="connsiteY31" fmla="*/ 207562 h 538274"/>
                <a:gd name="connsiteX32" fmla="*/ 2283589 w 2609816"/>
                <a:gd name="connsiteY32" fmla="*/ 73401 h 53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09816" h="538274">
                  <a:moveTo>
                    <a:pt x="2341087" y="0"/>
                  </a:moveTo>
                  <a:cubicBezTo>
                    <a:pt x="2341087" y="70139"/>
                    <a:pt x="2341087" y="137831"/>
                    <a:pt x="2341087" y="207970"/>
                  </a:cubicBezTo>
                  <a:cubicBezTo>
                    <a:pt x="2382273" y="207970"/>
                    <a:pt x="2422236" y="207970"/>
                    <a:pt x="2463422" y="207970"/>
                  </a:cubicBezTo>
                  <a:cubicBezTo>
                    <a:pt x="2463422" y="227543"/>
                    <a:pt x="2463422" y="244670"/>
                    <a:pt x="2463422" y="264652"/>
                  </a:cubicBezTo>
                  <a:cubicBezTo>
                    <a:pt x="2276249" y="264652"/>
                    <a:pt x="2088668" y="264652"/>
                    <a:pt x="1899865" y="264652"/>
                  </a:cubicBezTo>
                  <a:cubicBezTo>
                    <a:pt x="1899865" y="306653"/>
                    <a:pt x="1899865" y="345801"/>
                    <a:pt x="1899865" y="387802"/>
                  </a:cubicBezTo>
                  <a:cubicBezTo>
                    <a:pt x="1907613" y="388210"/>
                    <a:pt x="1915360" y="389026"/>
                    <a:pt x="1923108" y="389026"/>
                  </a:cubicBezTo>
                  <a:cubicBezTo>
                    <a:pt x="2102533" y="389026"/>
                    <a:pt x="2281958" y="389026"/>
                    <a:pt x="2461383" y="389026"/>
                  </a:cubicBezTo>
                  <a:cubicBezTo>
                    <a:pt x="2538454" y="389026"/>
                    <a:pt x="2603292" y="444077"/>
                    <a:pt x="2613079" y="516254"/>
                  </a:cubicBezTo>
                  <a:cubicBezTo>
                    <a:pt x="2613486" y="518293"/>
                    <a:pt x="2613079" y="519924"/>
                    <a:pt x="2613079" y="524818"/>
                  </a:cubicBezTo>
                  <a:cubicBezTo>
                    <a:pt x="2525813" y="486486"/>
                    <a:pt x="2434877" y="498312"/>
                    <a:pt x="2345165" y="498312"/>
                  </a:cubicBezTo>
                  <a:cubicBezTo>
                    <a:pt x="1620125" y="497496"/>
                    <a:pt x="895085" y="498312"/>
                    <a:pt x="170046" y="497496"/>
                  </a:cubicBezTo>
                  <a:cubicBezTo>
                    <a:pt x="109694" y="497496"/>
                    <a:pt x="52196" y="502797"/>
                    <a:pt x="0" y="538275"/>
                  </a:cubicBezTo>
                  <a:cubicBezTo>
                    <a:pt x="816" y="479554"/>
                    <a:pt x="53012" y="415532"/>
                    <a:pt x="116626" y="397589"/>
                  </a:cubicBezTo>
                  <a:cubicBezTo>
                    <a:pt x="135792" y="391880"/>
                    <a:pt x="156589" y="389434"/>
                    <a:pt x="176978" y="389434"/>
                  </a:cubicBezTo>
                  <a:cubicBezTo>
                    <a:pt x="367413" y="389026"/>
                    <a:pt x="557440" y="389026"/>
                    <a:pt x="747875" y="389026"/>
                  </a:cubicBezTo>
                  <a:cubicBezTo>
                    <a:pt x="756031" y="389026"/>
                    <a:pt x="763779" y="389026"/>
                    <a:pt x="773158" y="389026"/>
                  </a:cubicBezTo>
                  <a:cubicBezTo>
                    <a:pt x="773158" y="347024"/>
                    <a:pt x="773158" y="307469"/>
                    <a:pt x="773158" y="266283"/>
                  </a:cubicBezTo>
                  <a:cubicBezTo>
                    <a:pt x="633696" y="266283"/>
                    <a:pt x="495457" y="266283"/>
                    <a:pt x="355587" y="266283"/>
                  </a:cubicBezTo>
                  <a:cubicBezTo>
                    <a:pt x="355587" y="247117"/>
                    <a:pt x="355587" y="229990"/>
                    <a:pt x="355587" y="209193"/>
                  </a:cubicBezTo>
                  <a:cubicBezTo>
                    <a:pt x="364151" y="209193"/>
                    <a:pt x="373122" y="209193"/>
                    <a:pt x="382501" y="209193"/>
                  </a:cubicBezTo>
                  <a:cubicBezTo>
                    <a:pt x="934233" y="209193"/>
                    <a:pt x="1485964" y="209193"/>
                    <a:pt x="2037695" y="209601"/>
                  </a:cubicBezTo>
                  <a:cubicBezTo>
                    <a:pt x="2057269" y="209601"/>
                    <a:pt x="2066648" y="204707"/>
                    <a:pt x="2075620" y="186357"/>
                  </a:cubicBezTo>
                  <a:cubicBezTo>
                    <a:pt x="2127408" y="74624"/>
                    <a:pt x="2219975" y="18350"/>
                    <a:pt x="2341087" y="0"/>
                  </a:cubicBezTo>
                  <a:close/>
                  <a:moveTo>
                    <a:pt x="1841144" y="270768"/>
                  </a:moveTo>
                  <a:cubicBezTo>
                    <a:pt x="1502683" y="270768"/>
                    <a:pt x="1167077" y="270768"/>
                    <a:pt x="831471" y="270768"/>
                  </a:cubicBezTo>
                  <a:cubicBezTo>
                    <a:pt x="831471" y="310731"/>
                    <a:pt x="831471" y="349063"/>
                    <a:pt x="831471" y="386987"/>
                  </a:cubicBezTo>
                  <a:cubicBezTo>
                    <a:pt x="1169116" y="386987"/>
                    <a:pt x="1505130" y="386987"/>
                    <a:pt x="1841144" y="386987"/>
                  </a:cubicBezTo>
                  <a:cubicBezTo>
                    <a:pt x="1841144" y="347432"/>
                    <a:pt x="1841144" y="309508"/>
                    <a:pt x="1841144" y="270768"/>
                  </a:cubicBezTo>
                  <a:close/>
                  <a:moveTo>
                    <a:pt x="2283589" y="73401"/>
                  </a:moveTo>
                  <a:cubicBezTo>
                    <a:pt x="2223645" y="84411"/>
                    <a:pt x="2138826" y="159036"/>
                    <a:pt x="2129855" y="207562"/>
                  </a:cubicBezTo>
                  <a:cubicBezTo>
                    <a:pt x="2180828" y="207562"/>
                    <a:pt x="2231393" y="207562"/>
                    <a:pt x="2283589" y="207562"/>
                  </a:cubicBezTo>
                  <a:cubicBezTo>
                    <a:pt x="2283589" y="162706"/>
                    <a:pt x="2283589" y="119073"/>
                    <a:pt x="2283589" y="7340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AC2182C-058B-48AE-BCE5-AE2BA5D22895}"/>
                </a:ext>
              </a:extLst>
            </p:cNvPr>
            <p:cNvSpPr/>
            <p:nvPr/>
          </p:nvSpPr>
          <p:spPr>
            <a:xfrm>
              <a:off x="8409668" y="4861498"/>
              <a:ext cx="179425" cy="558664"/>
            </a:xfrm>
            <a:custGeom>
              <a:avLst/>
              <a:gdLst>
                <a:gd name="connsiteX0" fmla="*/ 182585 w 179424"/>
                <a:gd name="connsiteY0" fmla="*/ 280512 h 558663"/>
                <a:gd name="connsiteX1" fmla="*/ 182585 w 179424"/>
                <a:gd name="connsiteY1" fmla="*/ 496637 h 558663"/>
                <a:gd name="connsiteX2" fmla="*/ 118971 w 179424"/>
                <a:gd name="connsiteY2" fmla="*/ 560659 h 558663"/>
                <a:gd name="connsiteX3" fmla="*/ 55764 w 179424"/>
                <a:gd name="connsiteY3" fmla="*/ 560659 h 558663"/>
                <a:gd name="connsiteX4" fmla="*/ 306 w 179424"/>
                <a:gd name="connsiteY4" fmla="*/ 506016 h 558663"/>
                <a:gd name="connsiteX5" fmla="*/ 306 w 179424"/>
                <a:gd name="connsiteY5" fmla="*/ 55415 h 558663"/>
                <a:gd name="connsiteX6" fmla="*/ 53726 w 179424"/>
                <a:gd name="connsiteY6" fmla="*/ 772 h 558663"/>
                <a:gd name="connsiteX7" fmla="*/ 125088 w 179424"/>
                <a:gd name="connsiteY7" fmla="*/ 772 h 558663"/>
                <a:gd name="connsiteX8" fmla="*/ 182585 w 179424"/>
                <a:gd name="connsiteY8" fmla="*/ 60716 h 558663"/>
                <a:gd name="connsiteX9" fmla="*/ 182585 w 179424"/>
                <a:gd name="connsiteY9" fmla="*/ 280512 h 55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424" h="558663">
                  <a:moveTo>
                    <a:pt x="182585" y="280512"/>
                  </a:moveTo>
                  <a:cubicBezTo>
                    <a:pt x="182585" y="352690"/>
                    <a:pt x="182585" y="424460"/>
                    <a:pt x="182585" y="496637"/>
                  </a:cubicBezTo>
                  <a:cubicBezTo>
                    <a:pt x="182585" y="539862"/>
                    <a:pt x="161788" y="560252"/>
                    <a:pt x="118971" y="560659"/>
                  </a:cubicBezTo>
                  <a:cubicBezTo>
                    <a:pt x="97766" y="560659"/>
                    <a:pt x="76969" y="561067"/>
                    <a:pt x="55764" y="560659"/>
                  </a:cubicBezTo>
                  <a:cubicBezTo>
                    <a:pt x="22326" y="559844"/>
                    <a:pt x="306" y="539455"/>
                    <a:pt x="306" y="506016"/>
                  </a:cubicBezTo>
                  <a:cubicBezTo>
                    <a:pt x="-102" y="355952"/>
                    <a:pt x="-102" y="205887"/>
                    <a:pt x="306" y="55415"/>
                  </a:cubicBezTo>
                  <a:cubicBezTo>
                    <a:pt x="306" y="22792"/>
                    <a:pt x="21103" y="1995"/>
                    <a:pt x="53726" y="772"/>
                  </a:cubicBezTo>
                  <a:cubicBezTo>
                    <a:pt x="77377" y="-451"/>
                    <a:pt x="101436" y="-43"/>
                    <a:pt x="125088" y="772"/>
                  </a:cubicBezTo>
                  <a:cubicBezTo>
                    <a:pt x="161381" y="1995"/>
                    <a:pt x="182585" y="23608"/>
                    <a:pt x="182585" y="60716"/>
                  </a:cubicBezTo>
                  <a:cubicBezTo>
                    <a:pt x="182993" y="133710"/>
                    <a:pt x="182585" y="207111"/>
                    <a:pt x="182585" y="280512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7A2C97F-4F63-4EF4-A736-DC8CCFCACE4E}"/>
                </a:ext>
              </a:extLst>
            </p:cNvPr>
            <p:cNvSpPr/>
            <p:nvPr/>
          </p:nvSpPr>
          <p:spPr>
            <a:xfrm>
              <a:off x="5127824" y="4981977"/>
              <a:ext cx="110102" cy="244670"/>
            </a:xfrm>
            <a:custGeom>
              <a:avLst/>
              <a:gdLst>
                <a:gd name="connsiteX0" fmla="*/ 112039 w 110101"/>
                <a:gd name="connsiteY0" fmla="*/ 181 h 244670"/>
                <a:gd name="connsiteX1" fmla="*/ 112039 w 110101"/>
                <a:gd name="connsiteY1" fmla="*/ 246483 h 244670"/>
                <a:gd name="connsiteX2" fmla="*/ 34560 w 110101"/>
                <a:gd name="connsiteY2" fmla="*/ 246075 h 244670"/>
                <a:gd name="connsiteX3" fmla="*/ 306 w 110101"/>
                <a:gd name="connsiteY3" fmla="*/ 207335 h 244670"/>
                <a:gd name="connsiteX4" fmla="*/ 306 w 110101"/>
                <a:gd name="connsiteY4" fmla="*/ 38513 h 244670"/>
                <a:gd name="connsiteX5" fmla="*/ 37414 w 110101"/>
                <a:gd name="connsiteY5" fmla="*/ 181 h 244670"/>
                <a:gd name="connsiteX6" fmla="*/ 112039 w 110101"/>
                <a:gd name="connsiteY6" fmla="*/ 181 h 2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01" h="244670">
                  <a:moveTo>
                    <a:pt x="112039" y="181"/>
                  </a:moveTo>
                  <a:cubicBezTo>
                    <a:pt x="112039" y="83369"/>
                    <a:pt x="112039" y="164110"/>
                    <a:pt x="112039" y="246483"/>
                  </a:cubicBezTo>
                  <a:cubicBezTo>
                    <a:pt x="85533" y="246483"/>
                    <a:pt x="60250" y="247706"/>
                    <a:pt x="34560" y="246075"/>
                  </a:cubicBezTo>
                  <a:cubicBezTo>
                    <a:pt x="14170" y="244852"/>
                    <a:pt x="306" y="228540"/>
                    <a:pt x="306" y="207335"/>
                  </a:cubicBezTo>
                  <a:cubicBezTo>
                    <a:pt x="-102" y="151061"/>
                    <a:pt x="-102" y="94787"/>
                    <a:pt x="306" y="38513"/>
                  </a:cubicBezTo>
                  <a:cubicBezTo>
                    <a:pt x="714" y="16493"/>
                    <a:pt x="15802" y="997"/>
                    <a:pt x="37414" y="181"/>
                  </a:cubicBezTo>
                  <a:cubicBezTo>
                    <a:pt x="61473" y="-227"/>
                    <a:pt x="85940" y="181"/>
                    <a:pt x="112039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923748-D4B5-4DD8-87CF-199A65724A75}"/>
                </a:ext>
              </a:extLst>
            </p:cNvPr>
            <p:cNvSpPr/>
            <p:nvPr/>
          </p:nvSpPr>
          <p:spPr>
            <a:xfrm>
              <a:off x="5295307" y="5694784"/>
              <a:ext cx="187581" cy="69323"/>
            </a:xfrm>
            <a:custGeom>
              <a:avLst/>
              <a:gdLst>
                <a:gd name="connsiteX0" fmla="*/ 95436 w 187580"/>
                <a:gd name="connsiteY0" fmla="*/ 181 h 69323"/>
                <a:gd name="connsiteX1" fmla="*/ 156196 w 187580"/>
                <a:gd name="connsiteY1" fmla="*/ 181 h 69323"/>
                <a:gd name="connsiteX2" fmla="*/ 188411 w 187580"/>
                <a:gd name="connsiteY2" fmla="*/ 34435 h 69323"/>
                <a:gd name="connsiteX3" fmla="*/ 157827 w 187580"/>
                <a:gd name="connsiteY3" fmla="*/ 72359 h 69323"/>
                <a:gd name="connsiteX4" fmla="*/ 31822 w 187580"/>
                <a:gd name="connsiteY4" fmla="*/ 72359 h 69323"/>
                <a:gd name="connsiteX5" fmla="*/ 14 w 187580"/>
                <a:gd name="connsiteY5" fmla="*/ 35251 h 69323"/>
                <a:gd name="connsiteX6" fmla="*/ 32229 w 187580"/>
                <a:gd name="connsiteY6" fmla="*/ 181 h 69323"/>
                <a:gd name="connsiteX7" fmla="*/ 95436 w 187580"/>
                <a:gd name="connsiteY7" fmla="*/ 181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580" h="69323">
                  <a:moveTo>
                    <a:pt x="95436" y="181"/>
                  </a:moveTo>
                  <a:cubicBezTo>
                    <a:pt x="115825" y="181"/>
                    <a:pt x="136214" y="-227"/>
                    <a:pt x="156196" y="181"/>
                  </a:cubicBezTo>
                  <a:cubicBezTo>
                    <a:pt x="179847" y="589"/>
                    <a:pt x="188411" y="9968"/>
                    <a:pt x="188411" y="34435"/>
                  </a:cubicBezTo>
                  <a:cubicBezTo>
                    <a:pt x="188818" y="61757"/>
                    <a:pt x="181478" y="71951"/>
                    <a:pt x="157827" y="72359"/>
                  </a:cubicBezTo>
                  <a:cubicBezTo>
                    <a:pt x="115825" y="73175"/>
                    <a:pt x="73823" y="73175"/>
                    <a:pt x="31822" y="72359"/>
                  </a:cubicBezTo>
                  <a:cubicBezTo>
                    <a:pt x="7762" y="71951"/>
                    <a:pt x="-393" y="61349"/>
                    <a:pt x="14" y="35251"/>
                  </a:cubicBezTo>
                  <a:cubicBezTo>
                    <a:pt x="422" y="11191"/>
                    <a:pt x="9394" y="997"/>
                    <a:pt x="32229" y="181"/>
                  </a:cubicBezTo>
                  <a:cubicBezTo>
                    <a:pt x="53434" y="181"/>
                    <a:pt x="74231" y="181"/>
                    <a:pt x="95436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F11BD5-0875-45BB-9AB6-E718C1DF3646}"/>
                </a:ext>
              </a:extLst>
            </p:cNvPr>
            <p:cNvSpPr/>
            <p:nvPr/>
          </p:nvSpPr>
          <p:spPr>
            <a:xfrm>
              <a:off x="5741307" y="4776371"/>
              <a:ext cx="36701" cy="61168"/>
            </a:xfrm>
            <a:custGeom>
              <a:avLst/>
              <a:gdLst>
                <a:gd name="connsiteX0" fmla="*/ 37645 w 36700"/>
                <a:gd name="connsiteY0" fmla="*/ 65102 h 61167"/>
                <a:gd name="connsiteX1" fmla="*/ 5838 w 36700"/>
                <a:gd name="connsiteY1" fmla="*/ 54908 h 61167"/>
                <a:gd name="connsiteX2" fmla="*/ 1760 w 36700"/>
                <a:gd name="connsiteY2" fmla="*/ 17799 h 61167"/>
                <a:gd name="connsiteX3" fmla="*/ 37645 w 36700"/>
                <a:gd name="connsiteY3" fmla="*/ 1080 h 6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00" h="61167">
                  <a:moveTo>
                    <a:pt x="37645" y="65102"/>
                  </a:moveTo>
                  <a:cubicBezTo>
                    <a:pt x="25412" y="61840"/>
                    <a:pt x="9916" y="61840"/>
                    <a:pt x="5838" y="54908"/>
                  </a:cubicBezTo>
                  <a:cubicBezTo>
                    <a:pt x="-279" y="45121"/>
                    <a:pt x="-1502" y="29217"/>
                    <a:pt x="1760" y="17799"/>
                  </a:cubicBezTo>
                  <a:cubicBezTo>
                    <a:pt x="6246" y="3119"/>
                    <a:pt x="20111" y="-2590"/>
                    <a:pt x="37645" y="1080"/>
                  </a:cubicBezTo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F2CFCD-4C1E-49CC-ADD6-AEE6CECDE55E}"/>
                </a:ext>
              </a:extLst>
            </p:cNvPr>
            <p:cNvSpPr/>
            <p:nvPr/>
          </p:nvSpPr>
          <p:spPr>
            <a:xfrm>
              <a:off x="8283955" y="5695475"/>
              <a:ext cx="187581" cy="69323"/>
            </a:xfrm>
            <a:custGeom>
              <a:avLst/>
              <a:gdLst>
                <a:gd name="connsiteX0" fmla="*/ 92988 w 187580"/>
                <a:gd name="connsiteY0" fmla="*/ 72076 h 69323"/>
                <a:gd name="connsiteX1" fmla="*/ 31821 w 187580"/>
                <a:gd name="connsiteY1" fmla="*/ 72076 h 69323"/>
                <a:gd name="connsiteX2" fmla="*/ 14 w 187580"/>
                <a:gd name="connsiteY2" fmla="*/ 34967 h 69323"/>
                <a:gd name="connsiteX3" fmla="*/ 32637 w 187580"/>
                <a:gd name="connsiteY3" fmla="*/ 306 h 69323"/>
                <a:gd name="connsiteX4" fmla="*/ 156603 w 187580"/>
                <a:gd name="connsiteY4" fmla="*/ 306 h 69323"/>
                <a:gd name="connsiteX5" fmla="*/ 188818 w 187580"/>
                <a:gd name="connsiteY5" fmla="*/ 34560 h 69323"/>
                <a:gd name="connsiteX6" fmla="*/ 157826 w 187580"/>
                <a:gd name="connsiteY6" fmla="*/ 72484 h 69323"/>
                <a:gd name="connsiteX7" fmla="*/ 153748 w 187580"/>
                <a:gd name="connsiteY7" fmla="*/ 72484 h 69323"/>
                <a:gd name="connsiteX8" fmla="*/ 92988 w 187580"/>
                <a:gd name="connsiteY8" fmla="*/ 72076 h 69323"/>
                <a:gd name="connsiteX9" fmla="*/ 92988 w 187580"/>
                <a:gd name="connsiteY9" fmla="*/ 72076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80" h="69323">
                  <a:moveTo>
                    <a:pt x="92988" y="72076"/>
                  </a:moveTo>
                  <a:cubicBezTo>
                    <a:pt x="72599" y="72076"/>
                    <a:pt x="52210" y="72484"/>
                    <a:pt x="31821" y="72076"/>
                  </a:cubicBezTo>
                  <a:cubicBezTo>
                    <a:pt x="8169" y="71260"/>
                    <a:pt x="-394" y="60658"/>
                    <a:pt x="14" y="34967"/>
                  </a:cubicBezTo>
                  <a:cubicBezTo>
                    <a:pt x="422" y="10908"/>
                    <a:pt x="9393" y="714"/>
                    <a:pt x="32637" y="306"/>
                  </a:cubicBezTo>
                  <a:cubicBezTo>
                    <a:pt x="73823" y="-102"/>
                    <a:pt x="115417" y="-102"/>
                    <a:pt x="156603" y="306"/>
                  </a:cubicBezTo>
                  <a:cubicBezTo>
                    <a:pt x="180254" y="714"/>
                    <a:pt x="188410" y="10093"/>
                    <a:pt x="188818" y="34560"/>
                  </a:cubicBezTo>
                  <a:cubicBezTo>
                    <a:pt x="189226" y="61881"/>
                    <a:pt x="181885" y="70852"/>
                    <a:pt x="157826" y="72484"/>
                  </a:cubicBezTo>
                  <a:cubicBezTo>
                    <a:pt x="156603" y="72484"/>
                    <a:pt x="154972" y="72484"/>
                    <a:pt x="153748" y="72484"/>
                  </a:cubicBezTo>
                  <a:cubicBezTo>
                    <a:pt x="133359" y="72076"/>
                    <a:pt x="112970" y="72076"/>
                    <a:pt x="92988" y="72076"/>
                  </a:cubicBezTo>
                  <a:cubicBezTo>
                    <a:pt x="92988" y="72076"/>
                    <a:pt x="92988" y="72076"/>
                    <a:pt x="92988" y="72076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83F411-5591-4C24-8DCB-C19DB804D293}"/>
                </a:ext>
              </a:extLst>
            </p:cNvPr>
            <p:cNvSpPr/>
            <p:nvPr/>
          </p:nvSpPr>
          <p:spPr>
            <a:xfrm>
              <a:off x="7777093" y="3696824"/>
              <a:ext cx="150880" cy="130491"/>
            </a:xfrm>
            <a:custGeom>
              <a:avLst/>
              <a:gdLst>
                <a:gd name="connsiteX0" fmla="*/ 153735 w 150879"/>
                <a:gd name="connsiteY0" fmla="*/ 0 h 130490"/>
                <a:gd name="connsiteX1" fmla="*/ 153735 w 150879"/>
                <a:gd name="connsiteY1" fmla="*/ 134161 h 130490"/>
                <a:gd name="connsiteX2" fmla="*/ 0 w 150879"/>
                <a:gd name="connsiteY2" fmla="*/ 134161 h 130490"/>
                <a:gd name="connsiteX3" fmla="*/ 153735 w 150879"/>
                <a:gd name="connsiteY3" fmla="*/ 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879" h="130490">
                  <a:moveTo>
                    <a:pt x="153735" y="0"/>
                  </a:moveTo>
                  <a:cubicBezTo>
                    <a:pt x="153735" y="45264"/>
                    <a:pt x="153735" y="89305"/>
                    <a:pt x="153735" y="134161"/>
                  </a:cubicBezTo>
                  <a:cubicBezTo>
                    <a:pt x="101538" y="134161"/>
                    <a:pt x="50973" y="134161"/>
                    <a:pt x="0" y="134161"/>
                  </a:cubicBezTo>
                  <a:cubicBezTo>
                    <a:pt x="8563" y="85635"/>
                    <a:pt x="93382" y="11010"/>
                    <a:pt x="153735" y="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FD2785B-C470-4C57-BE82-129569B3431B}"/>
                </a:ext>
              </a:extLst>
            </p:cNvPr>
            <p:cNvSpPr/>
            <p:nvPr/>
          </p:nvSpPr>
          <p:spPr>
            <a:xfrm>
              <a:off x="5780176" y="5531851"/>
              <a:ext cx="338461" cy="338461"/>
            </a:xfrm>
            <a:custGeom>
              <a:avLst/>
              <a:gdLst>
                <a:gd name="connsiteX0" fmla="*/ 0 w 338460"/>
                <a:gd name="connsiteY0" fmla="*/ 170454 h 338460"/>
                <a:gd name="connsiteX1" fmla="*/ 170861 w 338460"/>
                <a:gd name="connsiteY1" fmla="*/ 0 h 338460"/>
                <a:gd name="connsiteX2" fmla="*/ 341723 w 338460"/>
                <a:gd name="connsiteY2" fmla="*/ 170861 h 338460"/>
                <a:gd name="connsiteX3" fmla="*/ 170454 w 338460"/>
                <a:gd name="connsiteY3" fmla="*/ 341723 h 338460"/>
                <a:gd name="connsiteX4" fmla="*/ 0 w 338460"/>
                <a:gd name="connsiteY4" fmla="*/ 170454 h 338460"/>
                <a:gd name="connsiteX5" fmla="*/ 56274 w 338460"/>
                <a:gd name="connsiteY5" fmla="*/ 171269 h 338460"/>
                <a:gd name="connsiteX6" fmla="*/ 170861 w 338460"/>
                <a:gd name="connsiteY6" fmla="*/ 285449 h 338460"/>
                <a:gd name="connsiteX7" fmla="*/ 285449 w 338460"/>
                <a:gd name="connsiteY7" fmla="*/ 170861 h 338460"/>
                <a:gd name="connsiteX8" fmla="*/ 169638 w 338460"/>
                <a:gd name="connsiteY8" fmla="*/ 56274 h 338460"/>
                <a:gd name="connsiteX9" fmla="*/ 56274 w 338460"/>
                <a:gd name="connsiteY9" fmla="*/ 171269 h 33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460" h="338460">
                  <a:moveTo>
                    <a:pt x="0" y="170454"/>
                  </a:moveTo>
                  <a:cubicBezTo>
                    <a:pt x="0" y="75440"/>
                    <a:pt x="75440" y="0"/>
                    <a:pt x="170861" y="0"/>
                  </a:cubicBezTo>
                  <a:cubicBezTo>
                    <a:pt x="265467" y="0"/>
                    <a:pt x="341723" y="76256"/>
                    <a:pt x="341723" y="170861"/>
                  </a:cubicBezTo>
                  <a:cubicBezTo>
                    <a:pt x="341723" y="265059"/>
                    <a:pt x="265059" y="341723"/>
                    <a:pt x="170454" y="341723"/>
                  </a:cubicBezTo>
                  <a:cubicBezTo>
                    <a:pt x="75848" y="341723"/>
                    <a:pt x="0" y="265467"/>
                    <a:pt x="0" y="170454"/>
                  </a:cubicBezTo>
                  <a:close/>
                  <a:moveTo>
                    <a:pt x="56274" y="171269"/>
                  </a:moveTo>
                  <a:cubicBezTo>
                    <a:pt x="56682" y="233660"/>
                    <a:pt x="108471" y="285449"/>
                    <a:pt x="170861" y="285449"/>
                  </a:cubicBezTo>
                  <a:cubicBezTo>
                    <a:pt x="232845" y="285449"/>
                    <a:pt x="285041" y="232844"/>
                    <a:pt x="285449" y="170861"/>
                  </a:cubicBezTo>
                  <a:cubicBezTo>
                    <a:pt x="285856" y="107655"/>
                    <a:pt x="232845" y="55866"/>
                    <a:pt x="169638" y="56274"/>
                  </a:cubicBezTo>
                  <a:cubicBezTo>
                    <a:pt x="106839" y="56682"/>
                    <a:pt x="55866" y="108471"/>
                    <a:pt x="56274" y="171269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D4D1A1-1DF2-4A4B-AABF-8092BB453F43}"/>
                </a:ext>
              </a:extLst>
            </p:cNvPr>
            <p:cNvSpPr/>
            <p:nvPr/>
          </p:nvSpPr>
          <p:spPr>
            <a:xfrm>
              <a:off x="5883753" y="5635412"/>
              <a:ext cx="130491" cy="130491"/>
            </a:xfrm>
            <a:custGeom>
              <a:avLst/>
              <a:gdLst>
                <a:gd name="connsiteX0" fmla="*/ 68100 w 130490"/>
                <a:gd name="connsiteY0" fmla="*/ 133361 h 130490"/>
                <a:gd name="connsiteX1" fmla="*/ 0 w 130490"/>
                <a:gd name="connsiteY1" fmla="*/ 66893 h 130490"/>
                <a:gd name="connsiteX2" fmla="*/ 66061 w 130490"/>
                <a:gd name="connsiteY2" fmla="*/ 16 h 130490"/>
                <a:gd name="connsiteX3" fmla="*/ 133345 w 130490"/>
                <a:gd name="connsiteY3" fmla="*/ 66893 h 130490"/>
                <a:gd name="connsiteX4" fmla="*/ 68100 w 130490"/>
                <a:gd name="connsiteY4" fmla="*/ 133361 h 130490"/>
                <a:gd name="connsiteX5" fmla="*/ 66469 w 130490"/>
                <a:gd name="connsiteY5" fmla="*/ 37940 h 130490"/>
                <a:gd name="connsiteX6" fmla="*/ 37516 w 130490"/>
                <a:gd name="connsiteY6" fmla="*/ 68116 h 130490"/>
                <a:gd name="connsiteX7" fmla="*/ 67692 w 130490"/>
                <a:gd name="connsiteY7" fmla="*/ 97476 h 130490"/>
                <a:gd name="connsiteX8" fmla="*/ 96645 w 130490"/>
                <a:gd name="connsiteY8" fmla="*/ 67300 h 130490"/>
                <a:gd name="connsiteX9" fmla="*/ 66469 w 130490"/>
                <a:gd name="connsiteY9" fmla="*/ 3794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490" h="130490">
                  <a:moveTo>
                    <a:pt x="68100" y="133361"/>
                  </a:moveTo>
                  <a:cubicBezTo>
                    <a:pt x="30176" y="133769"/>
                    <a:pt x="0" y="104001"/>
                    <a:pt x="0" y="66893"/>
                  </a:cubicBezTo>
                  <a:cubicBezTo>
                    <a:pt x="0" y="31008"/>
                    <a:pt x="29768" y="832"/>
                    <a:pt x="66061" y="16"/>
                  </a:cubicBezTo>
                  <a:cubicBezTo>
                    <a:pt x="102762" y="-799"/>
                    <a:pt x="133345" y="29377"/>
                    <a:pt x="133345" y="66893"/>
                  </a:cubicBezTo>
                  <a:cubicBezTo>
                    <a:pt x="133345" y="104409"/>
                    <a:pt x="105208" y="132954"/>
                    <a:pt x="68100" y="133361"/>
                  </a:cubicBezTo>
                  <a:close/>
                  <a:moveTo>
                    <a:pt x="66469" y="37940"/>
                  </a:moveTo>
                  <a:cubicBezTo>
                    <a:pt x="49750" y="38348"/>
                    <a:pt x="37516" y="50989"/>
                    <a:pt x="37516" y="68116"/>
                  </a:cubicBezTo>
                  <a:cubicBezTo>
                    <a:pt x="37924" y="84427"/>
                    <a:pt x="51381" y="97476"/>
                    <a:pt x="67692" y="97476"/>
                  </a:cubicBezTo>
                  <a:cubicBezTo>
                    <a:pt x="83596" y="97069"/>
                    <a:pt x="97053" y="83204"/>
                    <a:pt x="96645" y="67300"/>
                  </a:cubicBezTo>
                  <a:cubicBezTo>
                    <a:pt x="96237" y="50174"/>
                    <a:pt x="82780" y="37532"/>
                    <a:pt x="66469" y="3794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BC67A0D-F1A6-4A07-B540-06E79BF9A30B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961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827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648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95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65" r:id="rId10"/>
    <p:sldLayoutId id="2147483676" r:id="rId11"/>
    <p:sldLayoutId id="2147483677" r:id="rId12"/>
    <p:sldLayoutId id="2147483678" r:id="rId13"/>
    <p:sldLayoutId id="2147483679" r:id="rId14"/>
    <p:sldLayoutId id="2147483660" r:id="rId15"/>
    <p:sldLayoutId id="214748368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localhost:8001/abcd" TargetMode="Externa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coreybutler/nvm-windows/releases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console.cloud.google.com/" TargetMode="Externa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5">
            <a:extLst>
              <a:ext uri="{FF2B5EF4-FFF2-40B4-BE49-F238E27FC236}">
                <a16:creationId xmlns:a16="http://schemas.microsoft.com/office/drawing/2014/main" id="{425AF6F2-B952-41BE-9530-23B00CEE2E1A}"/>
              </a:ext>
            </a:extLst>
          </p:cNvPr>
          <p:cNvGrpSpPr/>
          <p:nvPr/>
        </p:nvGrpSpPr>
        <p:grpSpPr>
          <a:xfrm>
            <a:off x="1888284" y="1109609"/>
            <a:ext cx="8550976" cy="2926569"/>
            <a:chOff x="1668198" y="1094644"/>
            <a:chExt cx="8855603" cy="3030827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4865A75-F91B-48DF-A993-E81246286C2C}"/>
                </a:ext>
              </a:extLst>
            </p:cNvPr>
            <p:cNvSpPr/>
            <p:nvPr/>
          </p:nvSpPr>
          <p:spPr>
            <a:xfrm>
              <a:off x="1667751" y="1095553"/>
              <a:ext cx="8855603" cy="3030827"/>
            </a:xfrm>
            <a:custGeom>
              <a:avLst/>
              <a:gdLst>
                <a:gd name="connsiteX0" fmla="*/ 747525 w 8855603"/>
                <a:gd name="connsiteY0" fmla="*/ 2222103 h 3030827"/>
                <a:gd name="connsiteX1" fmla="*/ 860497 w 8855603"/>
                <a:gd name="connsiteY1" fmla="*/ 2072687 h 3030827"/>
                <a:gd name="connsiteX2" fmla="*/ 928524 w 8855603"/>
                <a:gd name="connsiteY2" fmla="*/ 2003446 h 3030827"/>
                <a:gd name="connsiteX3" fmla="*/ 1178765 w 8855603"/>
                <a:gd name="connsiteY3" fmla="*/ 1867393 h 3030827"/>
                <a:gd name="connsiteX4" fmla="*/ 1244362 w 8855603"/>
                <a:gd name="connsiteY4" fmla="*/ 1824876 h 3030827"/>
                <a:gd name="connsiteX5" fmla="*/ 1532260 w 8855603"/>
                <a:gd name="connsiteY5" fmla="*/ 1467129 h 3030827"/>
                <a:gd name="connsiteX6" fmla="*/ 1602109 w 8855603"/>
                <a:gd name="connsiteY6" fmla="*/ 1434938 h 3030827"/>
                <a:gd name="connsiteX7" fmla="*/ 1695038 w 8855603"/>
                <a:gd name="connsiteY7" fmla="*/ 1397281 h 3030827"/>
                <a:gd name="connsiteX8" fmla="*/ 1786752 w 8855603"/>
                <a:gd name="connsiteY8" fmla="*/ 1304351 h 3030827"/>
                <a:gd name="connsiteX9" fmla="*/ 1857816 w 8855603"/>
                <a:gd name="connsiteY9" fmla="*/ 1289774 h 3030827"/>
                <a:gd name="connsiteX10" fmla="*/ 1951352 w 8855603"/>
                <a:gd name="connsiteY10" fmla="*/ 1326825 h 3030827"/>
                <a:gd name="connsiteX11" fmla="*/ 1990832 w 8855603"/>
                <a:gd name="connsiteY11" fmla="*/ 1319536 h 3030827"/>
                <a:gd name="connsiteX12" fmla="*/ 2629189 w 8855603"/>
                <a:gd name="connsiteY12" fmla="*/ 769857 h 3030827"/>
                <a:gd name="connsiteX13" fmla="*/ 2705111 w 8855603"/>
                <a:gd name="connsiteY13" fmla="*/ 704867 h 3030827"/>
                <a:gd name="connsiteX14" fmla="*/ 2794396 w 8855603"/>
                <a:gd name="connsiteY14" fmla="*/ 712156 h 3030827"/>
                <a:gd name="connsiteX15" fmla="*/ 3156394 w 8855603"/>
                <a:gd name="connsiteY15" fmla="*/ 1163439 h 3030827"/>
                <a:gd name="connsiteX16" fmla="*/ 3174616 w 8855603"/>
                <a:gd name="connsiteY16" fmla="*/ 1185912 h 3030827"/>
                <a:gd name="connsiteX17" fmla="*/ 3194052 w 8855603"/>
                <a:gd name="connsiteY17" fmla="*/ 1165869 h 3030827"/>
                <a:gd name="connsiteX18" fmla="*/ 4208377 w 8855603"/>
                <a:gd name="connsiteY18" fmla="*/ 35534 h 3030827"/>
                <a:gd name="connsiteX19" fmla="*/ 4222347 w 8855603"/>
                <a:gd name="connsiteY19" fmla="*/ 20350 h 3030827"/>
                <a:gd name="connsiteX20" fmla="*/ 4300092 w 8855603"/>
                <a:gd name="connsiteY20" fmla="*/ 21564 h 3030827"/>
                <a:gd name="connsiteX21" fmla="*/ 4564909 w 8855603"/>
                <a:gd name="connsiteY21" fmla="*/ 326469 h 3030827"/>
                <a:gd name="connsiteX22" fmla="*/ 5040488 w 8855603"/>
                <a:gd name="connsiteY22" fmla="*/ 874326 h 3030827"/>
                <a:gd name="connsiteX23" fmla="*/ 5078146 w 8855603"/>
                <a:gd name="connsiteY23" fmla="*/ 889511 h 3030827"/>
                <a:gd name="connsiteX24" fmla="*/ 5124306 w 8855603"/>
                <a:gd name="connsiteY24" fmla="*/ 884044 h 3030827"/>
                <a:gd name="connsiteX25" fmla="*/ 5190511 w 8855603"/>
                <a:gd name="connsiteY25" fmla="*/ 915021 h 3030827"/>
                <a:gd name="connsiteX26" fmla="*/ 5777848 w 8855603"/>
                <a:gd name="connsiteY26" fmla="*/ 1776893 h 3030827"/>
                <a:gd name="connsiteX27" fmla="*/ 5801535 w 8855603"/>
                <a:gd name="connsiteY27" fmla="*/ 1810299 h 3030827"/>
                <a:gd name="connsiteX28" fmla="*/ 5814898 w 8855603"/>
                <a:gd name="connsiteY28" fmla="*/ 1786004 h 3030827"/>
                <a:gd name="connsiteX29" fmla="*/ 5951558 w 8855603"/>
                <a:gd name="connsiteY29" fmla="*/ 1632944 h 3030827"/>
                <a:gd name="connsiteX30" fmla="*/ 6006830 w 8855603"/>
                <a:gd name="connsiteY30" fmla="*/ 1609864 h 3030827"/>
                <a:gd name="connsiteX31" fmla="*/ 6074249 w 8855603"/>
                <a:gd name="connsiteY31" fmla="*/ 1616545 h 3030827"/>
                <a:gd name="connsiteX32" fmla="*/ 6129521 w 8855603"/>
                <a:gd name="connsiteY32" fmla="*/ 1597109 h 3030827"/>
                <a:gd name="connsiteX33" fmla="*/ 6317201 w 8855603"/>
                <a:gd name="connsiteY33" fmla="*/ 1408821 h 3030827"/>
                <a:gd name="connsiteX34" fmla="*/ 6399198 w 8855603"/>
                <a:gd name="connsiteY34" fmla="*/ 1405177 h 3030827"/>
                <a:gd name="connsiteX35" fmla="*/ 6957380 w 8855603"/>
                <a:gd name="connsiteY35" fmla="*/ 1880148 h 3030827"/>
                <a:gd name="connsiteX36" fmla="*/ 7003541 w 8855603"/>
                <a:gd name="connsiteY36" fmla="*/ 1896547 h 3030827"/>
                <a:gd name="connsiteX37" fmla="*/ 7101936 w 8855603"/>
                <a:gd name="connsiteY37" fmla="*/ 1895940 h 3030827"/>
                <a:gd name="connsiteX38" fmla="*/ 7154171 w 8855603"/>
                <a:gd name="connsiteY38" fmla="*/ 1917198 h 3030827"/>
                <a:gd name="connsiteX39" fmla="*/ 7234345 w 8855603"/>
                <a:gd name="connsiteY39" fmla="*/ 1994943 h 3030827"/>
                <a:gd name="connsiteX40" fmla="*/ 7371006 w 8855603"/>
                <a:gd name="connsiteY40" fmla="*/ 2138285 h 3030827"/>
                <a:gd name="connsiteX41" fmla="*/ 7619424 w 8855603"/>
                <a:gd name="connsiteY41" fmla="*/ 1985225 h 3030827"/>
                <a:gd name="connsiteX42" fmla="*/ 7691703 w 8855603"/>
                <a:gd name="connsiteY42" fmla="*/ 1989476 h 3030827"/>
                <a:gd name="connsiteX43" fmla="*/ 8048235 w 8855603"/>
                <a:gd name="connsiteY43" fmla="*/ 2268871 h 3030827"/>
                <a:gd name="connsiteX44" fmla="*/ 8086500 w 8855603"/>
                <a:gd name="connsiteY44" fmla="*/ 2290130 h 3030827"/>
                <a:gd name="connsiteX45" fmla="*/ 8246848 w 8855603"/>
                <a:gd name="connsiteY45" fmla="*/ 2347223 h 3030827"/>
                <a:gd name="connsiteX46" fmla="*/ 8286327 w 8855603"/>
                <a:gd name="connsiteY46" fmla="*/ 2373948 h 3030827"/>
                <a:gd name="connsiteX47" fmla="*/ 8839651 w 8855603"/>
                <a:gd name="connsiteY47" fmla="*/ 2948530 h 3030827"/>
                <a:gd name="connsiteX48" fmla="*/ 8851799 w 8855603"/>
                <a:gd name="connsiteY48" fmla="*/ 3005623 h 3030827"/>
                <a:gd name="connsiteX49" fmla="*/ 8800779 w 8855603"/>
                <a:gd name="connsiteY49" fmla="*/ 3031133 h 3030827"/>
                <a:gd name="connsiteX50" fmla="*/ 8781950 w 8855603"/>
                <a:gd name="connsiteY50" fmla="*/ 3031133 h 3030827"/>
                <a:gd name="connsiteX51" fmla="*/ 73333 w 8855603"/>
                <a:gd name="connsiteY51" fmla="*/ 3031133 h 3030827"/>
                <a:gd name="connsiteX52" fmla="*/ 5306 w 8855603"/>
                <a:gd name="connsiteY52" fmla="*/ 3006231 h 3030827"/>
                <a:gd name="connsiteX53" fmla="*/ 26564 w 8855603"/>
                <a:gd name="connsiteY53" fmla="*/ 2935775 h 3030827"/>
                <a:gd name="connsiteX54" fmla="*/ 624227 w 8855603"/>
                <a:gd name="connsiteY54" fmla="*/ 2171690 h 3030827"/>
                <a:gd name="connsiteX55" fmla="*/ 718370 w 8855603"/>
                <a:gd name="connsiteY55" fmla="*/ 2177157 h 3030827"/>
                <a:gd name="connsiteX56" fmla="*/ 747525 w 8855603"/>
                <a:gd name="connsiteY56" fmla="*/ 2222103 h 3030827"/>
                <a:gd name="connsiteX57" fmla="*/ 747525 w 8855603"/>
                <a:gd name="connsiteY57" fmla="*/ 2222103 h 3030827"/>
                <a:gd name="connsiteX58" fmla="*/ 5302876 w 8855603"/>
                <a:gd name="connsiteY58" fmla="*/ 2916946 h 3030827"/>
                <a:gd name="connsiteX59" fmla="*/ 5526392 w 8855603"/>
                <a:gd name="connsiteY59" fmla="*/ 2875644 h 3030827"/>
                <a:gd name="connsiteX60" fmla="*/ 5457151 w 8855603"/>
                <a:gd name="connsiteY60" fmla="*/ 2879288 h 3030827"/>
                <a:gd name="connsiteX61" fmla="*/ 5536718 w 8855603"/>
                <a:gd name="connsiteY61" fmla="*/ 2801544 h 3030827"/>
                <a:gd name="connsiteX62" fmla="*/ 5514245 w 8855603"/>
                <a:gd name="connsiteY62" fmla="*/ 2797899 h 3030827"/>
                <a:gd name="connsiteX63" fmla="*/ 5562228 w 8855603"/>
                <a:gd name="connsiteY63" fmla="*/ 2726836 h 3030827"/>
                <a:gd name="connsiteX64" fmla="*/ 5532466 w 8855603"/>
                <a:gd name="connsiteY64" fmla="*/ 2720762 h 3030827"/>
                <a:gd name="connsiteX65" fmla="*/ 5601100 w 8855603"/>
                <a:gd name="connsiteY65" fmla="*/ 2630870 h 3030827"/>
                <a:gd name="connsiteX66" fmla="*/ 5557369 w 8855603"/>
                <a:gd name="connsiteY66" fmla="*/ 2635121 h 3030827"/>
                <a:gd name="connsiteX67" fmla="*/ 5607781 w 8855603"/>
                <a:gd name="connsiteY67" fmla="*/ 2567702 h 3030827"/>
                <a:gd name="connsiteX68" fmla="*/ 5556761 w 8855603"/>
                <a:gd name="connsiteY68" fmla="*/ 2576205 h 3030827"/>
                <a:gd name="connsiteX69" fmla="*/ 5616892 w 8855603"/>
                <a:gd name="connsiteY69" fmla="*/ 2506357 h 3030827"/>
                <a:gd name="connsiteX70" fmla="*/ 5607781 w 8855603"/>
                <a:gd name="connsiteY70" fmla="*/ 2500890 h 3030827"/>
                <a:gd name="connsiteX71" fmla="*/ 5604137 w 8855603"/>
                <a:gd name="connsiteY71" fmla="*/ 2497246 h 3030827"/>
                <a:gd name="connsiteX72" fmla="*/ 5643009 w 8855603"/>
                <a:gd name="connsiteY72" fmla="*/ 2435293 h 3030827"/>
                <a:gd name="connsiteX73" fmla="*/ 5612640 w 8855603"/>
                <a:gd name="connsiteY73" fmla="*/ 2444404 h 3030827"/>
                <a:gd name="connsiteX74" fmla="*/ 5686741 w 8855603"/>
                <a:gd name="connsiteY74" fmla="*/ 2313817 h 3030827"/>
                <a:gd name="connsiteX75" fmla="*/ 5766915 w 8855603"/>
                <a:gd name="connsiteY75" fmla="*/ 2427397 h 3030827"/>
                <a:gd name="connsiteX76" fmla="*/ 5762056 w 8855603"/>
                <a:gd name="connsiteY76" fmla="*/ 2432864 h 3030827"/>
                <a:gd name="connsiteX77" fmla="*/ 5810039 w 8855603"/>
                <a:gd name="connsiteY77" fmla="*/ 2476595 h 3030827"/>
                <a:gd name="connsiteX78" fmla="*/ 5772381 w 8855603"/>
                <a:gd name="connsiteY78" fmla="*/ 2471736 h 3030827"/>
                <a:gd name="connsiteX79" fmla="*/ 5827045 w 8855603"/>
                <a:gd name="connsiteY79" fmla="*/ 2534904 h 3030827"/>
                <a:gd name="connsiteX80" fmla="*/ 5800928 w 8855603"/>
                <a:gd name="connsiteY80" fmla="*/ 2537941 h 3030827"/>
                <a:gd name="connsiteX81" fmla="*/ 5856807 w 8855603"/>
                <a:gd name="connsiteY81" fmla="*/ 2602930 h 3030827"/>
                <a:gd name="connsiteX82" fmla="*/ 5802143 w 8855603"/>
                <a:gd name="connsiteY82" fmla="*/ 2590783 h 3030827"/>
                <a:gd name="connsiteX83" fmla="*/ 5847089 w 8855603"/>
                <a:gd name="connsiteY83" fmla="*/ 2652128 h 3030827"/>
                <a:gd name="connsiteX84" fmla="*/ 5819757 w 8855603"/>
                <a:gd name="connsiteY84" fmla="*/ 2656380 h 3030827"/>
                <a:gd name="connsiteX85" fmla="*/ 5867740 w 8855603"/>
                <a:gd name="connsiteY85" fmla="*/ 2718333 h 3030827"/>
                <a:gd name="connsiteX86" fmla="*/ 5833727 w 8855603"/>
                <a:gd name="connsiteY86" fmla="*/ 2721369 h 3030827"/>
                <a:gd name="connsiteX87" fmla="*/ 5884139 w 8855603"/>
                <a:gd name="connsiteY87" fmla="*/ 2774211 h 3030827"/>
                <a:gd name="connsiteX88" fmla="*/ 5931515 w 8855603"/>
                <a:gd name="connsiteY88" fmla="*/ 2714688 h 3030827"/>
                <a:gd name="connsiteX89" fmla="*/ 5900539 w 8855603"/>
                <a:gd name="connsiteY89" fmla="*/ 2711651 h 3030827"/>
                <a:gd name="connsiteX90" fmla="*/ 5950343 w 8855603"/>
                <a:gd name="connsiteY90" fmla="*/ 2644840 h 3030827"/>
                <a:gd name="connsiteX91" fmla="*/ 5932122 w 8855603"/>
                <a:gd name="connsiteY91" fmla="*/ 2607182 h 3030827"/>
                <a:gd name="connsiteX92" fmla="*/ 5927263 w 8855603"/>
                <a:gd name="connsiteY92" fmla="*/ 2605360 h 3030827"/>
                <a:gd name="connsiteX93" fmla="*/ 6018978 w 8855603"/>
                <a:gd name="connsiteY93" fmla="*/ 2487528 h 3030827"/>
                <a:gd name="connsiteX94" fmla="*/ 6014118 w 8855603"/>
                <a:gd name="connsiteY94" fmla="*/ 2483276 h 3030827"/>
                <a:gd name="connsiteX95" fmla="*/ 5962491 w 8855603"/>
                <a:gd name="connsiteY95" fmla="*/ 2487528 h 3030827"/>
                <a:gd name="connsiteX96" fmla="*/ 6028088 w 8855603"/>
                <a:gd name="connsiteY96" fmla="*/ 2401887 h 3030827"/>
                <a:gd name="connsiteX97" fmla="*/ 6023837 w 8855603"/>
                <a:gd name="connsiteY97" fmla="*/ 2397028 h 3030827"/>
                <a:gd name="connsiteX98" fmla="*/ 5961277 w 8855603"/>
                <a:gd name="connsiteY98" fmla="*/ 2407354 h 3030827"/>
                <a:gd name="connsiteX99" fmla="*/ 6045702 w 8855603"/>
                <a:gd name="connsiteY99" fmla="*/ 2310173 h 3030827"/>
                <a:gd name="connsiteX100" fmla="*/ 6025051 w 8855603"/>
                <a:gd name="connsiteY100" fmla="*/ 2300455 h 3030827"/>
                <a:gd name="connsiteX101" fmla="*/ 6076679 w 8855603"/>
                <a:gd name="connsiteY101" fmla="*/ 2219673 h 3030827"/>
                <a:gd name="connsiteX102" fmla="*/ 6071819 w 8855603"/>
                <a:gd name="connsiteY102" fmla="*/ 2216637 h 3030827"/>
                <a:gd name="connsiteX103" fmla="*/ 6031125 w 8855603"/>
                <a:gd name="connsiteY103" fmla="*/ 2228784 h 3030827"/>
                <a:gd name="connsiteX104" fmla="*/ 6133772 w 8855603"/>
                <a:gd name="connsiteY104" fmla="*/ 2059325 h 3030827"/>
                <a:gd name="connsiteX105" fmla="*/ 6147742 w 8855603"/>
                <a:gd name="connsiteY105" fmla="*/ 2036244 h 3030827"/>
                <a:gd name="connsiteX106" fmla="*/ 6258286 w 8855603"/>
                <a:gd name="connsiteY106" fmla="*/ 2201452 h 3030827"/>
                <a:gd name="connsiteX107" fmla="*/ 6238849 w 8855603"/>
                <a:gd name="connsiteY107" fmla="*/ 2208740 h 3030827"/>
                <a:gd name="connsiteX108" fmla="*/ 6310520 w 8855603"/>
                <a:gd name="connsiteY108" fmla="*/ 2273123 h 3030827"/>
                <a:gd name="connsiteX109" fmla="*/ 6264967 w 8855603"/>
                <a:gd name="connsiteY109" fmla="*/ 2264620 h 3030827"/>
                <a:gd name="connsiteX110" fmla="*/ 6261930 w 8855603"/>
                <a:gd name="connsiteY110" fmla="*/ 2269478 h 3030827"/>
                <a:gd name="connsiteX111" fmla="*/ 6334208 w 8855603"/>
                <a:gd name="connsiteY111" fmla="*/ 2352082 h 3030827"/>
                <a:gd name="connsiteX112" fmla="*/ 6294120 w 8855603"/>
                <a:gd name="connsiteY112" fmla="*/ 2352082 h 3030827"/>
                <a:gd name="connsiteX113" fmla="*/ 6374295 w 8855603"/>
                <a:gd name="connsiteY113" fmla="*/ 2445012 h 3030827"/>
                <a:gd name="connsiteX114" fmla="*/ 6304446 w 8855603"/>
                <a:gd name="connsiteY114" fmla="*/ 2429220 h 3030827"/>
                <a:gd name="connsiteX115" fmla="*/ 6301409 w 8855603"/>
                <a:gd name="connsiteY115" fmla="*/ 2433471 h 3030827"/>
                <a:gd name="connsiteX116" fmla="*/ 6359718 w 8855603"/>
                <a:gd name="connsiteY116" fmla="*/ 2513645 h 3030827"/>
                <a:gd name="connsiteX117" fmla="*/ 6320238 w 8855603"/>
                <a:gd name="connsiteY117" fmla="*/ 2517290 h 3030827"/>
                <a:gd name="connsiteX118" fmla="*/ 6388264 w 8855603"/>
                <a:gd name="connsiteY118" fmla="*/ 2604145 h 3030827"/>
                <a:gd name="connsiteX119" fmla="*/ 6345141 w 8855603"/>
                <a:gd name="connsiteY119" fmla="*/ 2607182 h 3030827"/>
                <a:gd name="connsiteX120" fmla="*/ 6339674 w 8855603"/>
                <a:gd name="connsiteY120" fmla="*/ 2614471 h 3030827"/>
                <a:gd name="connsiteX121" fmla="*/ 6440500 w 8855603"/>
                <a:gd name="connsiteY121" fmla="*/ 2705578 h 3030827"/>
                <a:gd name="connsiteX122" fmla="*/ 6436855 w 8855603"/>
                <a:gd name="connsiteY122" fmla="*/ 2710437 h 3030827"/>
                <a:gd name="connsiteX123" fmla="*/ 6385227 w 8855603"/>
                <a:gd name="connsiteY123" fmla="*/ 2703148 h 3030827"/>
                <a:gd name="connsiteX124" fmla="*/ 6466009 w 8855603"/>
                <a:gd name="connsiteY124" fmla="*/ 2812477 h 3030827"/>
                <a:gd name="connsiteX125" fmla="*/ 6404664 w 8855603"/>
                <a:gd name="connsiteY125" fmla="*/ 2812477 h 3030827"/>
                <a:gd name="connsiteX126" fmla="*/ 6447788 w 8855603"/>
                <a:gd name="connsiteY126" fmla="*/ 2857423 h 3030827"/>
                <a:gd name="connsiteX127" fmla="*/ 6472690 w 8855603"/>
                <a:gd name="connsiteY127" fmla="*/ 2798507 h 3030827"/>
                <a:gd name="connsiteX128" fmla="*/ 6463580 w 8855603"/>
                <a:gd name="connsiteY128" fmla="*/ 2795470 h 3030827"/>
                <a:gd name="connsiteX129" fmla="*/ 6479371 w 8855603"/>
                <a:gd name="connsiteY129" fmla="*/ 2771175 h 3030827"/>
                <a:gd name="connsiteX130" fmla="*/ 6468439 w 8855603"/>
                <a:gd name="connsiteY130" fmla="*/ 2768745 h 3030827"/>
                <a:gd name="connsiteX131" fmla="*/ 6520066 w 8855603"/>
                <a:gd name="connsiteY131" fmla="*/ 2652735 h 3030827"/>
                <a:gd name="connsiteX132" fmla="*/ 6588093 w 8855603"/>
                <a:gd name="connsiteY132" fmla="*/ 2780893 h 3030827"/>
                <a:gd name="connsiteX133" fmla="*/ 6571086 w 8855603"/>
                <a:gd name="connsiteY133" fmla="*/ 2780893 h 3030827"/>
                <a:gd name="connsiteX134" fmla="*/ 6584448 w 8855603"/>
                <a:gd name="connsiteY134" fmla="*/ 2803973 h 3030827"/>
                <a:gd name="connsiteX135" fmla="*/ 6609351 w 8855603"/>
                <a:gd name="connsiteY135" fmla="*/ 2865318 h 3030827"/>
                <a:gd name="connsiteX136" fmla="*/ 6599026 w 8855603"/>
                <a:gd name="connsiteY136" fmla="*/ 2870785 h 3030827"/>
                <a:gd name="connsiteX137" fmla="*/ 6617854 w 8855603"/>
                <a:gd name="connsiteY137" fmla="*/ 2897510 h 3030827"/>
                <a:gd name="connsiteX138" fmla="*/ 6609958 w 8855603"/>
                <a:gd name="connsiteY138" fmla="*/ 2904191 h 3030827"/>
                <a:gd name="connsiteX139" fmla="*/ 6681022 w 8855603"/>
                <a:gd name="connsiteY139" fmla="*/ 2939419 h 3030827"/>
                <a:gd name="connsiteX140" fmla="*/ 6950091 w 8855603"/>
                <a:gd name="connsiteY140" fmla="*/ 2940026 h 3030827"/>
                <a:gd name="connsiteX141" fmla="*/ 7038769 w 8855603"/>
                <a:gd name="connsiteY141" fmla="*/ 2888399 h 3030827"/>
                <a:gd name="connsiteX142" fmla="*/ 7036339 w 8855603"/>
                <a:gd name="connsiteY142" fmla="*/ 2882932 h 3030827"/>
                <a:gd name="connsiteX143" fmla="*/ 6970135 w 8855603"/>
                <a:gd name="connsiteY143" fmla="*/ 2887184 h 3030827"/>
                <a:gd name="connsiteX144" fmla="*/ 7048487 w 8855603"/>
                <a:gd name="connsiteY144" fmla="*/ 2810047 h 3030827"/>
                <a:gd name="connsiteX145" fmla="*/ 7026622 w 8855603"/>
                <a:gd name="connsiteY145" fmla="*/ 2805188 h 3030827"/>
                <a:gd name="connsiteX146" fmla="*/ 7074604 w 8855603"/>
                <a:gd name="connsiteY146" fmla="*/ 2734124 h 3030827"/>
                <a:gd name="connsiteX147" fmla="*/ 7044235 w 8855603"/>
                <a:gd name="connsiteY147" fmla="*/ 2728051 h 3030827"/>
                <a:gd name="connsiteX148" fmla="*/ 7112262 w 8855603"/>
                <a:gd name="connsiteY148" fmla="*/ 2639980 h 3030827"/>
                <a:gd name="connsiteX149" fmla="*/ 7072175 w 8855603"/>
                <a:gd name="connsiteY149" fmla="*/ 2639980 h 3030827"/>
                <a:gd name="connsiteX150" fmla="*/ 7120157 w 8855603"/>
                <a:gd name="connsiteY150" fmla="*/ 2575598 h 3030827"/>
                <a:gd name="connsiteX151" fmla="*/ 7068530 w 8855603"/>
                <a:gd name="connsiteY151" fmla="*/ 2583494 h 3030827"/>
                <a:gd name="connsiteX152" fmla="*/ 7128661 w 8855603"/>
                <a:gd name="connsiteY152" fmla="*/ 2514253 h 3030827"/>
                <a:gd name="connsiteX153" fmla="*/ 7115906 w 8855603"/>
                <a:gd name="connsiteY153" fmla="*/ 2504535 h 3030827"/>
                <a:gd name="connsiteX154" fmla="*/ 7153563 w 8855603"/>
                <a:gd name="connsiteY154" fmla="*/ 2443189 h 3030827"/>
                <a:gd name="connsiteX155" fmla="*/ 7120157 w 8855603"/>
                <a:gd name="connsiteY155" fmla="*/ 2450478 h 3030827"/>
                <a:gd name="connsiteX156" fmla="*/ 7196688 w 8855603"/>
                <a:gd name="connsiteY156" fmla="*/ 2318676 h 3030827"/>
                <a:gd name="connsiteX157" fmla="*/ 7278076 w 8855603"/>
                <a:gd name="connsiteY157" fmla="*/ 2434686 h 3030827"/>
                <a:gd name="connsiteX158" fmla="*/ 7272003 w 8855603"/>
                <a:gd name="connsiteY158" fmla="*/ 2438938 h 3030827"/>
                <a:gd name="connsiteX159" fmla="*/ 7321201 w 8855603"/>
                <a:gd name="connsiteY159" fmla="*/ 2483884 h 3030827"/>
                <a:gd name="connsiteX160" fmla="*/ 7283543 w 8855603"/>
                <a:gd name="connsiteY160" fmla="*/ 2479025 h 3030827"/>
                <a:gd name="connsiteX161" fmla="*/ 7337600 w 8855603"/>
                <a:gd name="connsiteY161" fmla="*/ 2542192 h 3030827"/>
                <a:gd name="connsiteX162" fmla="*/ 7311482 w 8855603"/>
                <a:gd name="connsiteY162" fmla="*/ 2544622 h 3030827"/>
                <a:gd name="connsiteX163" fmla="*/ 7365539 w 8855603"/>
                <a:gd name="connsiteY163" fmla="*/ 2609611 h 3030827"/>
                <a:gd name="connsiteX164" fmla="*/ 7313305 w 8855603"/>
                <a:gd name="connsiteY164" fmla="*/ 2599286 h 3030827"/>
                <a:gd name="connsiteX165" fmla="*/ 7357644 w 8855603"/>
                <a:gd name="connsiteY165" fmla="*/ 2660631 h 3030827"/>
                <a:gd name="connsiteX166" fmla="*/ 7329704 w 8855603"/>
                <a:gd name="connsiteY166" fmla="*/ 2663668 h 3030827"/>
                <a:gd name="connsiteX167" fmla="*/ 7376472 w 8855603"/>
                <a:gd name="connsiteY167" fmla="*/ 2722584 h 3030827"/>
                <a:gd name="connsiteX168" fmla="*/ 7397123 w 8855603"/>
                <a:gd name="connsiteY168" fmla="*/ 2689786 h 3030827"/>
                <a:gd name="connsiteX169" fmla="*/ 7369791 w 8855603"/>
                <a:gd name="connsiteY169" fmla="*/ 2689786 h 3030827"/>
                <a:gd name="connsiteX170" fmla="*/ 7405019 w 8855603"/>
                <a:gd name="connsiteY170" fmla="*/ 2641195 h 3030827"/>
                <a:gd name="connsiteX171" fmla="*/ 7376472 w 8855603"/>
                <a:gd name="connsiteY171" fmla="*/ 2644232 h 3030827"/>
                <a:gd name="connsiteX172" fmla="*/ 7426884 w 8855603"/>
                <a:gd name="connsiteY172" fmla="*/ 2547051 h 3030827"/>
                <a:gd name="connsiteX173" fmla="*/ 7425670 w 8855603"/>
                <a:gd name="connsiteY173" fmla="*/ 2542192 h 3030827"/>
                <a:gd name="connsiteX174" fmla="*/ 7411700 w 8855603"/>
                <a:gd name="connsiteY174" fmla="*/ 2544014 h 3030827"/>
                <a:gd name="connsiteX175" fmla="*/ 7445106 w 8855603"/>
                <a:gd name="connsiteY175" fmla="*/ 2499068 h 3030827"/>
                <a:gd name="connsiteX176" fmla="*/ 7464543 w 8855603"/>
                <a:gd name="connsiteY176" fmla="*/ 2451085 h 3030827"/>
                <a:gd name="connsiteX177" fmla="*/ 7549576 w 8855603"/>
                <a:gd name="connsiteY177" fmla="*/ 2564058 h 3030827"/>
                <a:gd name="connsiteX178" fmla="*/ 7551397 w 8855603"/>
                <a:gd name="connsiteY178" fmla="*/ 2568917 h 3030827"/>
                <a:gd name="connsiteX179" fmla="*/ 7531962 w 8855603"/>
                <a:gd name="connsiteY179" fmla="*/ 2570739 h 3030827"/>
                <a:gd name="connsiteX180" fmla="*/ 7569619 w 8855603"/>
                <a:gd name="connsiteY180" fmla="*/ 2615078 h 3030827"/>
                <a:gd name="connsiteX181" fmla="*/ 7552613 w 8855603"/>
                <a:gd name="connsiteY181" fmla="*/ 2619330 h 3030827"/>
                <a:gd name="connsiteX182" fmla="*/ 7589055 w 8855603"/>
                <a:gd name="connsiteY182" fmla="*/ 2664276 h 3030827"/>
                <a:gd name="connsiteX183" fmla="*/ 7552613 w 8855603"/>
                <a:gd name="connsiteY183" fmla="*/ 2659417 h 3030827"/>
                <a:gd name="connsiteX184" fmla="*/ 7584196 w 8855603"/>
                <a:gd name="connsiteY184" fmla="*/ 2703755 h 3030827"/>
                <a:gd name="connsiteX185" fmla="*/ 7564760 w 8855603"/>
                <a:gd name="connsiteY185" fmla="*/ 2708007 h 3030827"/>
                <a:gd name="connsiteX186" fmla="*/ 7599381 w 8855603"/>
                <a:gd name="connsiteY186" fmla="*/ 2754168 h 3030827"/>
                <a:gd name="connsiteX187" fmla="*/ 7576301 w 8855603"/>
                <a:gd name="connsiteY187" fmla="*/ 2759027 h 3030827"/>
                <a:gd name="connsiteX188" fmla="*/ 7627320 w 8855603"/>
                <a:gd name="connsiteY188" fmla="*/ 2812477 h 3030827"/>
                <a:gd name="connsiteX189" fmla="*/ 7600596 w 8855603"/>
                <a:gd name="connsiteY189" fmla="*/ 2811262 h 3030827"/>
                <a:gd name="connsiteX190" fmla="*/ 7640683 w 8855603"/>
                <a:gd name="connsiteY190" fmla="*/ 2867748 h 3030827"/>
                <a:gd name="connsiteX191" fmla="*/ 7614565 w 8855603"/>
                <a:gd name="connsiteY191" fmla="*/ 2871392 h 3030827"/>
                <a:gd name="connsiteX192" fmla="*/ 7610314 w 8855603"/>
                <a:gd name="connsiteY192" fmla="*/ 2878073 h 3030827"/>
                <a:gd name="connsiteX193" fmla="*/ 7652223 w 8855603"/>
                <a:gd name="connsiteY193" fmla="*/ 2913909 h 3030827"/>
                <a:gd name="connsiteX194" fmla="*/ 7632179 w 8855603"/>
                <a:gd name="connsiteY194" fmla="*/ 2913909 h 3030827"/>
                <a:gd name="connsiteX195" fmla="*/ 7822290 w 8855603"/>
                <a:gd name="connsiteY195" fmla="*/ 2926664 h 3030827"/>
                <a:gd name="connsiteX196" fmla="*/ 7786454 w 8855603"/>
                <a:gd name="connsiteY196" fmla="*/ 2924234 h 3030827"/>
                <a:gd name="connsiteX197" fmla="*/ 7844155 w 8855603"/>
                <a:gd name="connsiteY197" fmla="*/ 2879288 h 3030827"/>
                <a:gd name="connsiteX198" fmla="*/ 7841118 w 8855603"/>
                <a:gd name="connsiteY198" fmla="*/ 2873822 h 3030827"/>
                <a:gd name="connsiteX199" fmla="*/ 7791921 w 8855603"/>
                <a:gd name="connsiteY199" fmla="*/ 2876251 h 3030827"/>
                <a:gd name="connsiteX200" fmla="*/ 7855088 w 8855603"/>
                <a:gd name="connsiteY200" fmla="*/ 2820980 h 3030827"/>
                <a:gd name="connsiteX201" fmla="*/ 7835652 w 8855603"/>
                <a:gd name="connsiteY201" fmla="*/ 2813691 h 3030827"/>
                <a:gd name="connsiteX202" fmla="*/ 7869665 w 8855603"/>
                <a:gd name="connsiteY202" fmla="*/ 2761456 h 3030827"/>
                <a:gd name="connsiteX203" fmla="*/ 7849014 w 8855603"/>
                <a:gd name="connsiteY203" fmla="*/ 2754775 h 3030827"/>
                <a:gd name="connsiteX204" fmla="*/ 7898212 w 8855603"/>
                <a:gd name="connsiteY204" fmla="*/ 2689786 h 3030827"/>
                <a:gd name="connsiteX205" fmla="*/ 7869058 w 8855603"/>
                <a:gd name="connsiteY205" fmla="*/ 2689786 h 3030827"/>
                <a:gd name="connsiteX206" fmla="*/ 7904286 w 8855603"/>
                <a:gd name="connsiteY206" fmla="*/ 2641195 h 3030827"/>
                <a:gd name="connsiteX207" fmla="*/ 7876346 w 8855603"/>
                <a:gd name="connsiteY207" fmla="*/ 2644232 h 3030827"/>
                <a:gd name="connsiteX208" fmla="*/ 7927366 w 8855603"/>
                <a:gd name="connsiteY208" fmla="*/ 2546444 h 3030827"/>
                <a:gd name="connsiteX209" fmla="*/ 7926151 w 8855603"/>
                <a:gd name="connsiteY209" fmla="*/ 2542800 h 3030827"/>
                <a:gd name="connsiteX210" fmla="*/ 7918255 w 8855603"/>
                <a:gd name="connsiteY210" fmla="*/ 2544014 h 3030827"/>
                <a:gd name="connsiteX211" fmla="*/ 7968061 w 8855603"/>
                <a:gd name="connsiteY211" fmla="*/ 2454729 h 3030827"/>
                <a:gd name="connsiteX212" fmla="*/ 8050664 w 8855603"/>
                <a:gd name="connsiteY212" fmla="*/ 2565273 h 3030827"/>
                <a:gd name="connsiteX213" fmla="*/ 8051879 w 8855603"/>
                <a:gd name="connsiteY213" fmla="*/ 2569524 h 3030827"/>
                <a:gd name="connsiteX214" fmla="*/ 8033050 w 8855603"/>
                <a:gd name="connsiteY214" fmla="*/ 2571954 h 3030827"/>
                <a:gd name="connsiteX215" fmla="*/ 8070707 w 8855603"/>
                <a:gd name="connsiteY215" fmla="*/ 2615685 h 3030827"/>
                <a:gd name="connsiteX216" fmla="*/ 8053094 w 8855603"/>
                <a:gd name="connsiteY216" fmla="*/ 2619937 h 3030827"/>
                <a:gd name="connsiteX217" fmla="*/ 8092574 w 8855603"/>
                <a:gd name="connsiteY217" fmla="*/ 2666705 h 3030827"/>
                <a:gd name="connsiteX218" fmla="*/ 8053094 w 8855603"/>
                <a:gd name="connsiteY218" fmla="*/ 2659417 h 3030827"/>
                <a:gd name="connsiteX219" fmla="*/ 8084678 w 8855603"/>
                <a:gd name="connsiteY219" fmla="*/ 2704363 h 3030827"/>
                <a:gd name="connsiteX220" fmla="*/ 8065849 w 8855603"/>
                <a:gd name="connsiteY220" fmla="*/ 2709829 h 3030827"/>
                <a:gd name="connsiteX221" fmla="*/ 8100469 w 8855603"/>
                <a:gd name="connsiteY221" fmla="*/ 2754775 h 3030827"/>
                <a:gd name="connsiteX222" fmla="*/ 8077996 w 8855603"/>
                <a:gd name="connsiteY222" fmla="*/ 2759027 h 3030827"/>
                <a:gd name="connsiteX223" fmla="*/ 8113224 w 8855603"/>
                <a:gd name="connsiteY223" fmla="*/ 2797292 h 3030827"/>
                <a:gd name="connsiteX224" fmla="*/ 8132053 w 8855603"/>
                <a:gd name="connsiteY224" fmla="*/ 2772997 h 3030827"/>
                <a:gd name="connsiteX225" fmla="*/ 8121120 w 8855603"/>
                <a:gd name="connsiteY225" fmla="*/ 2769352 h 3030827"/>
                <a:gd name="connsiteX226" fmla="*/ 8172748 w 8855603"/>
                <a:gd name="connsiteY226" fmla="*/ 2653950 h 3030827"/>
                <a:gd name="connsiteX227" fmla="*/ 8240774 w 8855603"/>
                <a:gd name="connsiteY227" fmla="*/ 2780893 h 3030827"/>
                <a:gd name="connsiteX228" fmla="*/ 8225589 w 8855603"/>
                <a:gd name="connsiteY228" fmla="*/ 2782715 h 3030827"/>
                <a:gd name="connsiteX229" fmla="*/ 8268106 w 8855603"/>
                <a:gd name="connsiteY229" fmla="*/ 2901761 h 3030827"/>
                <a:gd name="connsiteX230" fmla="*/ 8262032 w 8855603"/>
                <a:gd name="connsiteY230" fmla="*/ 2905406 h 3030827"/>
                <a:gd name="connsiteX231" fmla="*/ 8325807 w 8855603"/>
                <a:gd name="connsiteY231" fmla="*/ 2940634 h 3030827"/>
                <a:gd name="connsiteX232" fmla="*/ 8688413 w 8855603"/>
                <a:gd name="connsiteY232" fmla="*/ 2940634 h 3030827"/>
                <a:gd name="connsiteX233" fmla="*/ 8715745 w 8855603"/>
                <a:gd name="connsiteY233" fmla="*/ 2939419 h 3030827"/>
                <a:gd name="connsiteX234" fmla="*/ 8703598 w 8855603"/>
                <a:gd name="connsiteY234" fmla="*/ 2924234 h 3030827"/>
                <a:gd name="connsiteX235" fmla="*/ 8233486 w 8855603"/>
                <a:gd name="connsiteY235" fmla="*/ 2445012 h 3030827"/>
                <a:gd name="connsiteX236" fmla="*/ 8204939 w 8855603"/>
                <a:gd name="connsiteY236" fmla="*/ 2426790 h 3030827"/>
                <a:gd name="connsiteX237" fmla="*/ 8048842 w 8855603"/>
                <a:gd name="connsiteY237" fmla="*/ 2370911 h 3030827"/>
                <a:gd name="connsiteX238" fmla="*/ 8010577 w 8855603"/>
                <a:gd name="connsiteY238" fmla="*/ 2349653 h 3030827"/>
                <a:gd name="connsiteX239" fmla="*/ 7676518 w 8855603"/>
                <a:gd name="connsiteY239" fmla="*/ 2086657 h 3030827"/>
                <a:gd name="connsiteX240" fmla="*/ 7635823 w 8855603"/>
                <a:gd name="connsiteY240" fmla="*/ 2084835 h 3030827"/>
                <a:gd name="connsiteX241" fmla="*/ 7521028 w 8855603"/>
                <a:gd name="connsiteY241" fmla="*/ 2155899 h 3030827"/>
                <a:gd name="connsiteX242" fmla="*/ 7357644 w 8855603"/>
                <a:gd name="connsiteY242" fmla="*/ 2249435 h 3030827"/>
                <a:gd name="connsiteX243" fmla="*/ 7220983 w 8855603"/>
                <a:gd name="connsiteY243" fmla="*/ 2098805 h 3030827"/>
                <a:gd name="connsiteX244" fmla="*/ 7188185 w 8855603"/>
                <a:gd name="connsiteY244" fmla="*/ 2069043 h 3030827"/>
                <a:gd name="connsiteX245" fmla="*/ 7101936 w 8855603"/>
                <a:gd name="connsiteY245" fmla="*/ 1991906 h 3030827"/>
                <a:gd name="connsiteX246" fmla="*/ 6984105 w 8855603"/>
                <a:gd name="connsiteY246" fmla="*/ 1987654 h 3030827"/>
                <a:gd name="connsiteX247" fmla="*/ 6925189 w 8855603"/>
                <a:gd name="connsiteY247" fmla="*/ 1965788 h 3030827"/>
                <a:gd name="connsiteX248" fmla="*/ 6388264 w 8855603"/>
                <a:gd name="connsiteY248" fmla="*/ 1509039 h 3030827"/>
                <a:gd name="connsiteX249" fmla="*/ 6368829 w 8855603"/>
                <a:gd name="connsiteY249" fmla="*/ 1493247 h 3030827"/>
                <a:gd name="connsiteX250" fmla="*/ 6372473 w 8855603"/>
                <a:gd name="connsiteY250" fmla="*/ 1500535 h 3030827"/>
                <a:gd name="connsiteX251" fmla="*/ 6300194 w 8855603"/>
                <a:gd name="connsiteY251" fmla="*/ 1571599 h 3030827"/>
                <a:gd name="connsiteX252" fmla="*/ 6390694 w 8855603"/>
                <a:gd name="connsiteY252" fmla="*/ 1594072 h 3030827"/>
                <a:gd name="connsiteX253" fmla="*/ 6303839 w 8855603"/>
                <a:gd name="connsiteY253" fmla="*/ 1618974 h 3030827"/>
                <a:gd name="connsiteX254" fmla="*/ 6166571 w 8855603"/>
                <a:gd name="connsiteY254" fmla="*/ 1693075 h 3030827"/>
                <a:gd name="connsiteX255" fmla="*/ 6113729 w 8855603"/>
                <a:gd name="connsiteY255" fmla="*/ 1710081 h 3030827"/>
                <a:gd name="connsiteX256" fmla="*/ 6072427 w 8855603"/>
                <a:gd name="connsiteY256" fmla="*/ 1707045 h 3030827"/>
                <a:gd name="connsiteX257" fmla="*/ 6072427 w 8855603"/>
                <a:gd name="connsiteY257" fmla="*/ 1711296 h 3030827"/>
                <a:gd name="connsiteX258" fmla="*/ 6246138 w 8855603"/>
                <a:gd name="connsiteY258" fmla="*/ 1738628 h 3030827"/>
                <a:gd name="connsiteX259" fmla="*/ 6159890 w 8855603"/>
                <a:gd name="connsiteY259" fmla="*/ 1756242 h 3030827"/>
                <a:gd name="connsiteX260" fmla="*/ 5972817 w 8855603"/>
                <a:gd name="connsiteY260" fmla="*/ 1784182 h 3030827"/>
                <a:gd name="connsiteX261" fmla="*/ 5919367 w 8855603"/>
                <a:gd name="connsiteY261" fmla="*/ 1815158 h 3030827"/>
                <a:gd name="connsiteX262" fmla="*/ 6135594 w 8855603"/>
                <a:gd name="connsiteY262" fmla="*/ 1849171 h 3030827"/>
                <a:gd name="connsiteX263" fmla="*/ 5854377 w 8855603"/>
                <a:gd name="connsiteY263" fmla="*/ 1897154 h 3030827"/>
                <a:gd name="connsiteX264" fmla="*/ 5837371 w 8855603"/>
                <a:gd name="connsiteY264" fmla="*/ 1902013 h 3030827"/>
                <a:gd name="connsiteX265" fmla="*/ 5751730 w 8855603"/>
                <a:gd name="connsiteY265" fmla="*/ 1888651 h 3030827"/>
                <a:gd name="connsiteX266" fmla="*/ 5166216 w 8855603"/>
                <a:gd name="connsiteY266" fmla="*/ 1027993 h 3030827"/>
                <a:gd name="connsiteX267" fmla="*/ 5063568 w 8855603"/>
                <a:gd name="connsiteY267" fmla="*/ 980618 h 3030827"/>
                <a:gd name="connsiteX268" fmla="*/ 4994934 w 8855603"/>
                <a:gd name="connsiteY268" fmla="*/ 953893 h 3030827"/>
                <a:gd name="connsiteX269" fmla="*/ 4282478 w 8855603"/>
                <a:gd name="connsiteY269" fmla="*/ 132715 h 3030827"/>
                <a:gd name="connsiteX270" fmla="*/ 4264256 w 8855603"/>
                <a:gd name="connsiteY270" fmla="*/ 113886 h 3030827"/>
                <a:gd name="connsiteX271" fmla="*/ 4058354 w 8855603"/>
                <a:gd name="connsiteY271" fmla="*/ 343476 h 3030827"/>
                <a:gd name="connsiteX272" fmla="*/ 4342001 w 8855603"/>
                <a:gd name="connsiteY272" fmla="*/ 377489 h 3030827"/>
                <a:gd name="connsiteX273" fmla="*/ 4321957 w 8855603"/>
                <a:gd name="connsiteY273" fmla="*/ 384170 h 3030827"/>
                <a:gd name="connsiteX274" fmla="*/ 4001868 w 8855603"/>
                <a:gd name="connsiteY274" fmla="*/ 423043 h 3030827"/>
                <a:gd name="connsiteX275" fmla="*/ 3970892 w 8855603"/>
                <a:gd name="connsiteY275" fmla="*/ 438227 h 3030827"/>
                <a:gd name="connsiteX276" fmla="*/ 3973928 w 8855603"/>
                <a:gd name="connsiteY276" fmla="*/ 445516 h 3030827"/>
                <a:gd name="connsiteX277" fmla="*/ 4266686 w 8855603"/>
                <a:gd name="connsiteY277" fmla="*/ 480744 h 3030827"/>
                <a:gd name="connsiteX278" fmla="*/ 4257575 w 8855603"/>
                <a:gd name="connsiteY278" fmla="*/ 484996 h 3030827"/>
                <a:gd name="connsiteX279" fmla="*/ 3911976 w 8855603"/>
                <a:gd name="connsiteY279" fmla="*/ 526905 h 3030827"/>
                <a:gd name="connsiteX280" fmla="*/ 3880392 w 8855603"/>
                <a:gd name="connsiteY280" fmla="*/ 537838 h 3030827"/>
                <a:gd name="connsiteX281" fmla="*/ 3882214 w 8855603"/>
                <a:gd name="connsiteY281" fmla="*/ 545734 h 3030827"/>
                <a:gd name="connsiteX282" fmla="*/ 4186511 w 8855603"/>
                <a:gd name="connsiteY282" fmla="*/ 582784 h 3030827"/>
                <a:gd name="connsiteX283" fmla="*/ 4121522 w 8855603"/>
                <a:gd name="connsiteY283" fmla="*/ 593717 h 3030827"/>
                <a:gd name="connsiteX284" fmla="*/ 3812973 w 8855603"/>
                <a:gd name="connsiteY284" fmla="*/ 629552 h 3030827"/>
                <a:gd name="connsiteX285" fmla="*/ 3787463 w 8855603"/>
                <a:gd name="connsiteY285" fmla="*/ 642307 h 3030827"/>
                <a:gd name="connsiteX286" fmla="*/ 3789892 w 8855603"/>
                <a:gd name="connsiteY286" fmla="*/ 648988 h 3030827"/>
                <a:gd name="connsiteX287" fmla="*/ 4078398 w 8855603"/>
                <a:gd name="connsiteY287" fmla="*/ 683609 h 3030827"/>
                <a:gd name="connsiteX288" fmla="*/ 4026163 w 8855603"/>
                <a:gd name="connsiteY288" fmla="*/ 693934 h 3030827"/>
                <a:gd name="connsiteX289" fmla="*/ 3726725 w 8855603"/>
                <a:gd name="connsiteY289" fmla="*/ 730377 h 3030827"/>
                <a:gd name="connsiteX290" fmla="*/ 3697570 w 8855603"/>
                <a:gd name="connsiteY290" fmla="*/ 743132 h 3030827"/>
                <a:gd name="connsiteX291" fmla="*/ 3700607 w 8855603"/>
                <a:gd name="connsiteY291" fmla="*/ 750421 h 3030827"/>
                <a:gd name="connsiteX292" fmla="*/ 3990935 w 8855603"/>
                <a:gd name="connsiteY292" fmla="*/ 785041 h 3030827"/>
                <a:gd name="connsiteX293" fmla="*/ 3973928 w 8855603"/>
                <a:gd name="connsiteY293" fmla="*/ 791723 h 3030827"/>
                <a:gd name="connsiteX294" fmla="*/ 3635618 w 8855603"/>
                <a:gd name="connsiteY294" fmla="*/ 831810 h 3030827"/>
                <a:gd name="connsiteX295" fmla="*/ 3600390 w 8855603"/>
                <a:gd name="connsiteY295" fmla="*/ 860964 h 3030827"/>
                <a:gd name="connsiteX296" fmla="*/ 3899828 w 8855603"/>
                <a:gd name="connsiteY296" fmla="*/ 896799 h 3030827"/>
                <a:gd name="connsiteX297" fmla="*/ 3892539 w 8855603"/>
                <a:gd name="connsiteY297" fmla="*/ 902873 h 3030827"/>
                <a:gd name="connsiteX298" fmla="*/ 3560910 w 8855603"/>
                <a:gd name="connsiteY298" fmla="*/ 940531 h 3030827"/>
                <a:gd name="connsiteX299" fmla="*/ 3480736 w 8855603"/>
                <a:gd name="connsiteY299" fmla="*/ 993373 h 3030827"/>
                <a:gd name="connsiteX300" fmla="*/ 3791107 w 8855603"/>
                <a:gd name="connsiteY300" fmla="*/ 1030423 h 3030827"/>
                <a:gd name="connsiteX301" fmla="*/ 3733406 w 8855603"/>
                <a:gd name="connsiteY301" fmla="*/ 1040748 h 3030827"/>
                <a:gd name="connsiteX302" fmla="*/ 3410887 w 8855603"/>
                <a:gd name="connsiteY302" fmla="*/ 1077191 h 3030827"/>
                <a:gd name="connsiteX303" fmla="*/ 3391451 w 8855603"/>
                <a:gd name="connsiteY303" fmla="*/ 1088731 h 3030827"/>
                <a:gd name="connsiteX304" fmla="*/ 3394488 w 8855603"/>
                <a:gd name="connsiteY304" fmla="*/ 1093590 h 3030827"/>
                <a:gd name="connsiteX305" fmla="*/ 3695748 w 8855603"/>
                <a:gd name="connsiteY305" fmla="*/ 1129426 h 3030827"/>
                <a:gd name="connsiteX306" fmla="*/ 3689067 w 8855603"/>
                <a:gd name="connsiteY306" fmla="*/ 1134285 h 3030827"/>
                <a:gd name="connsiteX307" fmla="*/ 3324639 w 8855603"/>
                <a:gd name="connsiteY307" fmla="*/ 1177409 h 3030827"/>
                <a:gd name="connsiteX308" fmla="*/ 3301558 w 8855603"/>
                <a:gd name="connsiteY308" fmla="*/ 1186520 h 3030827"/>
                <a:gd name="connsiteX309" fmla="*/ 3303988 w 8855603"/>
                <a:gd name="connsiteY309" fmla="*/ 1193201 h 3030827"/>
                <a:gd name="connsiteX310" fmla="*/ 3602212 w 8855603"/>
                <a:gd name="connsiteY310" fmla="*/ 1229036 h 3030827"/>
                <a:gd name="connsiteX311" fmla="*/ 3232925 w 8855603"/>
                <a:gd name="connsiteY311" fmla="*/ 1276412 h 3030827"/>
                <a:gd name="connsiteX312" fmla="*/ 3218347 w 8855603"/>
                <a:gd name="connsiteY312" fmla="*/ 1281271 h 3030827"/>
                <a:gd name="connsiteX313" fmla="*/ 3132099 w 8855603"/>
                <a:gd name="connsiteY313" fmla="*/ 1270945 h 3030827"/>
                <a:gd name="connsiteX314" fmla="*/ 2901902 w 8855603"/>
                <a:gd name="connsiteY314" fmla="*/ 983655 h 3030827"/>
                <a:gd name="connsiteX315" fmla="*/ 2748843 w 8855603"/>
                <a:gd name="connsiteY315" fmla="*/ 792330 h 3030827"/>
                <a:gd name="connsiteX316" fmla="*/ 2620078 w 8855603"/>
                <a:gd name="connsiteY316" fmla="*/ 903480 h 3030827"/>
                <a:gd name="connsiteX317" fmla="*/ 2813225 w 8855603"/>
                <a:gd name="connsiteY317" fmla="*/ 934457 h 3030827"/>
                <a:gd name="connsiteX318" fmla="*/ 2550229 w 8855603"/>
                <a:gd name="connsiteY318" fmla="*/ 980618 h 3030827"/>
                <a:gd name="connsiteX319" fmla="*/ 2497387 w 8855603"/>
                <a:gd name="connsiteY319" fmla="*/ 1003091 h 3030827"/>
                <a:gd name="connsiteX320" fmla="*/ 2499817 w 8855603"/>
                <a:gd name="connsiteY320" fmla="*/ 1012202 h 3030827"/>
                <a:gd name="connsiteX321" fmla="*/ 2693571 w 8855603"/>
                <a:gd name="connsiteY321" fmla="*/ 1043178 h 3030827"/>
                <a:gd name="connsiteX322" fmla="*/ 2425109 w 8855603"/>
                <a:gd name="connsiteY322" fmla="*/ 1088124 h 3030827"/>
                <a:gd name="connsiteX323" fmla="*/ 2341290 w 8855603"/>
                <a:gd name="connsiteY323" fmla="*/ 1143396 h 3030827"/>
                <a:gd name="connsiteX324" fmla="*/ 2550229 w 8855603"/>
                <a:gd name="connsiteY324" fmla="*/ 1176194 h 3030827"/>
                <a:gd name="connsiteX325" fmla="*/ 2544155 w 8855603"/>
                <a:gd name="connsiteY325" fmla="*/ 1180446 h 3030827"/>
                <a:gd name="connsiteX326" fmla="*/ 2269620 w 8855603"/>
                <a:gd name="connsiteY326" fmla="*/ 1223570 h 3030827"/>
                <a:gd name="connsiteX327" fmla="*/ 2245324 w 8855603"/>
                <a:gd name="connsiteY327" fmla="*/ 1226607 h 3030827"/>
                <a:gd name="connsiteX328" fmla="*/ 2187016 w 8855603"/>
                <a:gd name="connsiteY328" fmla="*/ 1275805 h 3030827"/>
                <a:gd name="connsiteX329" fmla="*/ 2395347 w 8855603"/>
                <a:gd name="connsiteY329" fmla="*/ 1308603 h 3030827"/>
                <a:gd name="connsiteX330" fmla="*/ 2182764 w 8855603"/>
                <a:gd name="connsiteY330" fmla="*/ 1344439 h 3030827"/>
                <a:gd name="connsiteX331" fmla="*/ 2021201 w 8855603"/>
                <a:gd name="connsiteY331" fmla="*/ 1416717 h 3030827"/>
                <a:gd name="connsiteX332" fmla="*/ 1965322 w 8855603"/>
                <a:gd name="connsiteY332" fmla="*/ 1426435 h 3030827"/>
                <a:gd name="connsiteX333" fmla="*/ 1876037 w 8855603"/>
                <a:gd name="connsiteY333" fmla="*/ 1392422 h 3030827"/>
                <a:gd name="connsiteX334" fmla="*/ 1814084 w 8855603"/>
                <a:gd name="connsiteY334" fmla="*/ 1419146 h 3030827"/>
                <a:gd name="connsiteX335" fmla="*/ 2013912 w 8855603"/>
                <a:gd name="connsiteY335" fmla="*/ 1450123 h 3030827"/>
                <a:gd name="connsiteX336" fmla="*/ 2002980 w 8855603"/>
                <a:gd name="connsiteY336" fmla="*/ 1456196 h 3030827"/>
                <a:gd name="connsiteX337" fmla="*/ 1756383 w 8855603"/>
                <a:gd name="connsiteY337" fmla="*/ 1495069 h 3030827"/>
                <a:gd name="connsiteX338" fmla="*/ 1710830 w 8855603"/>
                <a:gd name="connsiteY338" fmla="*/ 1513898 h 3030827"/>
                <a:gd name="connsiteX339" fmla="*/ 1676209 w 8855603"/>
                <a:gd name="connsiteY339" fmla="*/ 1524830 h 3030827"/>
                <a:gd name="connsiteX340" fmla="*/ 1622152 w 8855603"/>
                <a:gd name="connsiteY340" fmla="*/ 1526045 h 3030827"/>
                <a:gd name="connsiteX341" fmla="*/ 1605146 w 8855603"/>
                <a:gd name="connsiteY341" fmla="*/ 1530904 h 3030827"/>
                <a:gd name="connsiteX342" fmla="*/ 1555948 w 8855603"/>
                <a:gd name="connsiteY342" fmla="*/ 1589820 h 3030827"/>
                <a:gd name="connsiteX343" fmla="*/ 1768531 w 8855603"/>
                <a:gd name="connsiteY343" fmla="*/ 1623226 h 3030827"/>
                <a:gd name="connsiteX344" fmla="*/ 1526794 w 8855603"/>
                <a:gd name="connsiteY344" fmla="*/ 1664528 h 3030827"/>
                <a:gd name="connsiteX345" fmla="*/ 1444797 w 8855603"/>
                <a:gd name="connsiteY345" fmla="*/ 1728303 h 3030827"/>
                <a:gd name="connsiteX346" fmla="*/ 1682890 w 8855603"/>
                <a:gd name="connsiteY346" fmla="*/ 1765960 h 3030827"/>
                <a:gd name="connsiteX347" fmla="*/ 1532867 w 8855603"/>
                <a:gd name="connsiteY347" fmla="*/ 1792685 h 3030827"/>
                <a:gd name="connsiteX348" fmla="*/ 1401066 w 8855603"/>
                <a:gd name="connsiteY348" fmla="*/ 1811514 h 3030827"/>
                <a:gd name="connsiteX349" fmla="*/ 1359157 w 8855603"/>
                <a:gd name="connsiteY349" fmla="*/ 1832772 h 3030827"/>
                <a:gd name="connsiteX350" fmla="*/ 1289308 w 8855603"/>
                <a:gd name="connsiteY350" fmla="*/ 1920235 h 3030827"/>
                <a:gd name="connsiteX351" fmla="*/ 1234644 w 8855603"/>
                <a:gd name="connsiteY351" fmla="*/ 1949997 h 3030827"/>
                <a:gd name="connsiteX352" fmla="*/ 1184839 w 8855603"/>
                <a:gd name="connsiteY352" fmla="*/ 1959715 h 3030827"/>
                <a:gd name="connsiteX353" fmla="*/ 1186053 w 8855603"/>
                <a:gd name="connsiteY353" fmla="*/ 1965181 h 3030827"/>
                <a:gd name="connsiteX354" fmla="*/ 1337898 w 8855603"/>
                <a:gd name="connsiteY354" fmla="*/ 1989476 h 3030827"/>
                <a:gd name="connsiteX355" fmla="*/ 1063970 w 8855603"/>
                <a:gd name="connsiteY355" fmla="*/ 2034422 h 3030827"/>
                <a:gd name="connsiteX356" fmla="*/ 983188 w 8855603"/>
                <a:gd name="connsiteY356" fmla="*/ 2085442 h 3030827"/>
                <a:gd name="connsiteX357" fmla="*/ 1183624 w 8855603"/>
                <a:gd name="connsiteY357" fmla="*/ 2117633 h 3030827"/>
                <a:gd name="connsiteX358" fmla="*/ 933990 w 8855603"/>
                <a:gd name="connsiteY358" fmla="*/ 2160757 h 3030827"/>
                <a:gd name="connsiteX359" fmla="*/ 896333 w 8855603"/>
                <a:gd name="connsiteY359" fmla="*/ 2183838 h 3030827"/>
                <a:gd name="connsiteX360" fmla="*/ 788219 w 8855603"/>
                <a:gd name="connsiteY360" fmla="*/ 2327180 h 3030827"/>
                <a:gd name="connsiteX361" fmla="*/ 708045 w 8855603"/>
                <a:gd name="connsiteY361" fmla="*/ 2322928 h 3030827"/>
                <a:gd name="connsiteX362" fmla="*/ 673424 w 8855603"/>
                <a:gd name="connsiteY362" fmla="*/ 2266442 h 3030827"/>
                <a:gd name="connsiteX363" fmla="*/ 585354 w 8855603"/>
                <a:gd name="connsiteY363" fmla="*/ 2378807 h 3030827"/>
                <a:gd name="connsiteX364" fmla="*/ 799759 w 8855603"/>
                <a:gd name="connsiteY364" fmla="*/ 2412820 h 3030827"/>
                <a:gd name="connsiteX365" fmla="*/ 566525 w 8855603"/>
                <a:gd name="connsiteY365" fmla="*/ 2451693 h 3030827"/>
                <a:gd name="connsiteX366" fmla="*/ 480277 w 8855603"/>
                <a:gd name="connsiteY366" fmla="*/ 2516075 h 3030827"/>
                <a:gd name="connsiteX367" fmla="*/ 692861 w 8855603"/>
                <a:gd name="connsiteY367" fmla="*/ 2549481 h 3030827"/>
                <a:gd name="connsiteX368" fmla="*/ 679498 w 8855603"/>
                <a:gd name="connsiteY368" fmla="*/ 2556162 h 3030827"/>
                <a:gd name="connsiteX369" fmla="*/ 432902 w 8855603"/>
                <a:gd name="connsiteY369" fmla="*/ 2595034 h 3030827"/>
                <a:gd name="connsiteX370" fmla="*/ 411643 w 8855603"/>
                <a:gd name="connsiteY370" fmla="*/ 2602323 h 3030827"/>
                <a:gd name="connsiteX371" fmla="*/ 361838 w 8855603"/>
                <a:gd name="connsiteY371" fmla="*/ 2665490 h 3030827"/>
                <a:gd name="connsiteX372" fmla="*/ 579888 w 8855603"/>
                <a:gd name="connsiteY372" fmla="*/ 2700111 h 3030827"/>
                <a:gd name="connsiteX373" fmla="*/ 564703 w 8855603"/>
                <a:gd name="connsiteY373" fmla="*/ 2707400 h 3030827"/>
                <a:gd name="connsiteX374" fmla="*/ 336328 w 8855603"/>
                <a:gd name="connsiteY374" fmla="*/ 2742020 h 3030827"/>
                <a:gd name="connsiteX375" fmla="*/ 246436 w 8855603"/>
                <a:gd name="connsiteY375" fmla="*/ 2814299 h 3030827"/>
                <a:gd name="connsiteX376" fmla="*/ 474811 w 8855603"/>
                <a:gd name="connsiteY376" fmla="*/ 2850134 h 3030827"/>
                <a:gd name="connsiteX377" fmla="*/ 206956 w 8855603"/>
                <a:gd name="connsiteY377" fmla="*/ 2895080 h 3030827"/>
                <a:gd name="connsiteX378" fmla="*/ 151077 w 8855603"/>
                <a:gd name="connsiteY378" fmla="*/ 2938812 h 3030827"/>
                <a:gd name="connsiteX379" fmla="*/ 157151 w 8855603"/>
                <a:gd name="connsiteY379" fmla="*/ 2941241 h 3030827"/>
                <a:gd name="connsiteX380" fmla="*/ 828306 w 8855603"/>
                <a:gd name="connsiteY380" fmla="*/ 2941241 h 3030827"/>
                <a:gd name="connsiteX381" fmla="*/ 855638 w 8855603"/>
                <a:gd name="connsiteY381" fmla="*/ 2932130 h 3030827"/>
                <a:gd name="connsiteX382" fmla="*/ 853816 w 8855603"/>
                <a:gd name="connsiteY382" fmla="*/ 2927271 h 3030827"/>
                <a:gd name="connsiteX383" fmla="*/ 820410 w 8855603"/>
                <a:gd name="connsiteY383" fmla="*/ 2925449 h 3030827"/>
                <a:gd name="connsiteX384" fmla="*/ 883578 w 8855603"/>
                <a:gd name="connsiteY384" fmla="*/ 2876251 h 3030827"/>
                <a:gd name="connsiteX385" fmla="*/ 827092 w 8855603"/>
                <a:gd name="connsiteY385" fmla="*/ 2876251 h 3030827"/>
                <a:gd name="connsiteX386" fmla="*/ 889652 w 8855603"/>
                <a:gd name="connsiteY386" fmla="*/ 2823409 h 3030827"/>
                <a:gd name="connsiteX387" fmla="*/ 870823 w 8855603"/>
                <a:gd name="connsiteY387" fmla="*/ 2814299 h 3030827"/>
                <a:gd name="connsiteX388" fmla="*/ 904229 w 8855603"/>
                <a:gd name="connsiteY388" fmla="*/ 2762671 h 3030827"/>
                <a:gd name="connsiteX389" fmla="*/ 883578 w 8855603"/>
                <a:gd name="connsiteY389" fmla="*/ 2755990 h 3030827"/>
                <a:gd name="connsiteX390" fmla="*/ 932776 w 8855603"/>
                <a:gd name="connsiteY390" fmla="*/ 2691000 h 3030827"/>
                <a:gd name="connsiteX391" fmla="*/ 903014 w 8855603"/>
                <a:gd name="connsiteY391" fmla="*/ 2691000 h 3030827"/>
                <a:gd name="connsiteX392" fmla="*/ 938242 w 8855603"/>
                <a:gd name="connsiteY392" fmla="*/ 2643017 h 3030827"/>
                <a:gd name="connsiteX393" fmla="*/ 903014 w 8855603"/>
                <a:gd name="connsiteY393" fmla="*/ 2646662 h 3030827"/>
                <a:gd name="connsiteX394" fmla="*/ 961930 w 8855603"/>
                <a:gd name="connsiteY394" fmla="*/ 2546444 h 3030827"/>
                <a:gd name="connsiteX395" fmla="*/ 953427 w 8855603"/>
                <a:gd name="connsiteY395" fmla="*/ 2543407 h 3030827"/>
                <a:gd name="connsiteX396" fmla="*/ 1000802 w 8855603"/>
                <a:gd name="connsiteY396" fmla="*/ 2454122 h 3030827"/>
                <a:gd name="connsiteX397" fmla="*/ 1082799 w 8855603"/>
                <a:gd name="connsiteY397" fmla="*/ 2571347 h 3030827"/>
                <a:gd name="connsiteX398" fmla="*/ 1063970 w 8855603"/>
                <a:gd name="connsiteY398" fmla="*/ 2571347 h 3030827"/>
                <a:gd name="connsiteX399" fmla="*/ 1103450 w 8855603"/>
                <a:gd name="connsiteY399" fmla="*/ 2616900 h 3030827"/>
                <a:gd name="connsiteX400" fmla="*/ 1085228 w 8855603"/>
                <a:gd name="connsiteY400" fmla="*/ 2620544 h 3030827"/>
                <a:gd name="connsiteX401" fmla="*/ 1125315 w 8855603"/>
                <a:gd name="connsiteY401" fmla="*/ 2667920 h 3030827"/>
                <a:gd name="connsiteX402" fmla="*/ 1085836 w 8855603"/>
                <a:gd name="connsiteY402" fmla="*/ 2660024 h 3030827"/>
                <a:gd name="connsiteX403" fmla="*/ 1118027 w 8855603"/>
                <a:gd name="connsiteY403" fmla="*/ 2704970 h 3030827"/>
                <a:gd name="connsiteX404" fmla="*/ 1099198 w 8855603"/>
                <a:gd name="connsiteY404" fmla="*/ 2709829 h 3030827"/>
                <a:gd name="connsiteX405" fmla="*/ 1133211 w 8855603"/>
                <a:gd name="connsiteY405" fmla="*/ 2755383 h 3030827"/>
                <a:gd name="connsiteX406" fmla="*/ 1110131 w 8855603"/>
                <a:gd name="connsiteY406" fmla="*/ 2760242 h 3030827"/>
                <a:gd name="connsiteX407" fmla="*/ 1161151 w 8855603"/>
                <a:gd name="connsiteY407" fmla="*/ 2814299 h 3030827"/>
                <a:gd name="connsiteX408" fmla="*/ 1133819 w 8855603"/>
                <a:gd name="connsiteY408" fmla="*/ 2814299 h 3030827"/>
                <a:gd name="connsiteX409" fmla="*/ 1162365 w 8855603"/>
                <a:gd name="connsiteY409" fmla="*/ 2849527 h 3030827"/>
                <a:gd name="connsiteX410" fmla="*/ 1246184 w 8855603"/>
                <a:gd name="connsiteY410" fmla="*/ 2769352 h 3030827"/>
                <a:gd name="connsiteX411" fmla="*/ 1223103 w 8855603"/>
                <a:gd name="connsiteY411" fmla="*/ 2766316 h 3030827"/>
                <a:gd name="connsiteX412" fmla="*/ 1271086 w 8855603"/>
                <a:gd name="connsiteY412" fmla="*/ 2695252 h 3030827"/>
                <a:gd name="connsiteX413" fmla="*/ 1240717 w 8855603"/>
                <a:gd name="connsiteY413" fmla="*/ 2688571 h 3030827"/>
                <a:gd name="connsiteX414" fmla="*/ 1308744 w 8855603"/>
                <a:gd name="connsiteY414" fmla="*/ 2599286 h 3030827"/>
                <a:gd name="connsiteX415" fmla="*/ 1265620 w 8855603"/>
                <a:gd name="connsiteY415" fmla="*/ 2602930 h 3030827"/>
                <a:gd name="connsiteX416" fmla="*/ 1315425 w 8855603"/>
                <a:gd name="connsiteY416" fmla="*/ 2536119 h 3030827"/>
                <a:gd name="connsiteX417" fmla="*/ 1264405 w 8855603"/>
                <a:gd name="connsiteY417" fmla="*/ 2543407 h 3030827"/>
                <a:gd name="connsiteX418" fmla="*/ 1313603 w 8855603"/>
                <a:gd name="connsiteY418" fmla="*/ 2486313 h 3030827"/>
                <a:gd name="connsiteX419" fmla="*/ 1316640 w 8855603"/>
                <a:gd name="connsiteY419" fmla="*/ 2466270 h 3030827"/>
                <a:gd name="connsiteX420" fmla="*/ 1311781 w 8855603"/>
                <a:gd name="connsiteY420" fmla="*/ 2465055 h 3030827"/>
                <a:gd name="connsiteX421" fmla="*/ 1350653 w 8855603"/>
                <a:gd name="connsiteY421" fmla="*/ 2403102 h 3030827"/>
                <a:gd name="connsiteX422" fmla="*/ 1321499 w 8855603"/>
                <a:gd name="connsiteY422" fmla="*/ 2412213 h 3030827"/>
                <a:gd name="connsiteX423" fmla="*/ 1398029 w 8855603"/>
                <a:gd name="connsiteY423" fmla="*/ 2278589 h 3030827"/>
                <a:gd name="connsiteX424" fmla="*/ 1470307 w 8855603"/>
                <a:gd name="connsiteY424" fmla="*/ 2385488 h 3030827"/>
                <a:gd name="connsiteX425" fmla="*/ 1475166 w 8855603"/>
                <a:gd name="connsiteY425" fmla="*/ 2407961 h 3030827"/>
                <a:gd name="connsiteX426" fmla="*/ 1517075 w 8855603"/>
                <a:gd name="connsiteY426" fmla="*/ 2446226 h 3030827"/>
                <a:gd name="connsiteX427" fmla="*/ 1479418 w 8855603"/>
                <a:gd name="connsiteY427" fmla="*/ 2440760 h 3030827"/>
                <a:gd name="connsiteX428" fmla="*/ 1535297 w 8855603"/>
                <a:gd name="connsiteY428" fmla="*/ 2505750 h 3030827"/>
                <a:gd name="connsiteX429" fmla="*/ 1506750 w 8855603"/>
                <a:gd name="connsiteY429" fmla="*/ 2505750 h 3030827"/>
                <a:gd name="connsiteX430" fmla="*/ 1562629 w 8855603"/>
                <a:gd name="connsiteY430" fmla="*/ 2571347 h 3030827"/>
                <a:gd name="connsiteX431" fmla="*/ 1508572 w 8855603"/>
                <a:gd name="connsiteY431" fmla="*/ 2560414 h 3030827"/>
                <a:gd name="connsiteX432" fmla="*/ 1553518 w 8855603"/>
                <a:gd name="connsiteY432" fmla="*/ 2622366 h 3030827"/>
                <a:gd name="connsiteX433" fmla="*/ 1524971 w 8855603"/>
                <a:gd name="connsiteY433" fmla="*/ 2625403 h 3030827"/>
                <a:gd name="connsiteX434" fmla="*/ 1572954 w 8855603"/>
                <a:gd name="connsiteY434" fmla="*/ 2687964 h 3030827"/>
                <a:gd name="connsiteX435" fmla="*/ 1538334 w 8855603"/>
                <a:gd name="connsiteY435" fmla="*/ 2691608 h 3030827"/>
                <a:gd name="connsiteX436" fmla="*/ 1612434 w 8855603"/>
                <a:gd name="connsiteY436" fmla="*/ 2762671 h 3030827"/>
                <a:gd name="connsiteX437" fmla="*/ 1659202 w 8855603"/>
                <a:gd name="connsiteY437" fmla="*/ 2655772 h 3030827"/>
                <a:gd name="connsiteX438" fmla="*/ 1727229 w 8855603"/>
                <a:gd name="connsiteY438" fmla="*/ 2783322 h 3030827"/>
                <a:gd name="connsiteX439" fmla="*/ 1711437 w 8855603"/>
                <a:gd name="connsiteY439" fmla="*/ 2784537 h 3030827"/>
                <a:gd name="connsiteX440" fmla="*/ 1742413 w 8855603"/>
                <a:gd name="connsiteY440" fmla="*/ 2870785 h 3030827"/>
                <a:gd name="connsiteX441" fmla="*/ 1741199 w 8855603"/>
                <a:gd name="connsiteY441" fmla="*/ 2872000 h 3030827"/>
                <a:gd name="connsiteX442" fmla="*/ 1756383 w 8855603"/>
                <a:gd name="connsiteY442" fmla="*/ 2902976 h 3030827"/>
                <a:gd name="connsiteX443" fmla="*/ 1743021 w 8855603"/>
                <a:gd name="connsiteY443" fmla="*/ 2910872 h 3030827"/>
                <a:gd name="connsiteX444" fmla="*/ 1782501 w 8855603"/>
                <a:gd name="connsiteY444" fmla="*/ 2943063 h 3030827"/>
                <a:gd name="connsiteX445" fmla="*/ 1908836 w 8855603"/>
                <a:gd name="connsiteY445" fmla="*/ 2941848 h 3030827"/>
                <a:gd name="connsiteX446" fmla="*/ 1938597 w 8855603"/>
                <a:gd name="connsiteY446" fmla="*/ 2929093 h 3030827"/>
                <a:gd name="connsiteX447" fmla="*/ 1935560 w 8855603"/>
                <a:gd name="connsiteY447" fmla="*/ 2923627 h 3030827"/>
                <a:gd name="connsiteX448" fmla="*/ 1887577 w 8855603"/>
                <a:gd name="connsiteY448" fmla="*/ 2923627 h 3030827"/>
                <a:gd name="connsiteX449" fmla="*/ 1949530 w 8855603"/>
                <a:gd name="connsiteY449" fmla="*/ 2869570 h 3030827"/>
                <a:gd name="connsiteX450" fmla="*/ 1930094 w 8855603"/>
                <a:gd name="connsiteY450" fmla="*/ 2861674 h 3030827"/>
                <a:gd name="connsiteX451" fmla="*/ 1964107 w 8855603"/>
                <a:gd name="connsiteY451" fmla="*/ 2810654 h 3030827"/>
                <a:gd name="connsiteX452" fmla="*/ 1942849 w 8855603"/>
                <a:gd name="connsiteY452" fmla="*/ 2803366 h 3030827"/>
                <a:gd name="connsiteX453" fmla="*/ 1992654 w 8855603"/>
                <a:gd name="connsiteY453" fmla="*/ 2738376 h 3030827"/>
                <a:gd name="connsiteX454" fmla="*/ 1962893 w 8855603"/>
                <a:gd name="connsiteY454" fmla="*/ 2738376 h 3030827"/>
                <a:gd name="connsiteX455" fmla="*/ 1998121 w 8855603"/>
                <a:gd name="connsiteY455" fmla="*/ 2689178 h 3030827"/>
                <a:gd name="connsiteX456" fmla="*/ 1964107 w 8855603"/>
                <a:gd name="connsiteY456" fmla="*/ 2693430 h 3030827"/>
                <a:gd name="connsiteX457" fmla="*/ 1964715 w 8855603"/>
                <a:gd name="connsiteY457" fmla="*/ 2690393 h 3030827"/>
                <a:gd name="connsiteX458" fmla="*/ 2023023 w 8855603"/>
                <a:gd name="connsiteY458" fmla="*/ 2593212 h 3030827"/>
                <a:gd name="connsiteX459" fmla="*/ 2012698 w 8855603"/>
                <a:gd name="connsiteY459" fmla="*/ 2590783 h 3030827"/>
                <a:gd name="connsiteX460" fmla="*/ 2060681 w 8855603"/>
                <a:gd name="connsiteY460" fmla="*/ 2502105 h 3030827"/>
                <a:gd name="connsiteX461" fmla="*/ 2144499 w 8855603"/>
                <a:gd name="connsiteY461" fmla="*/ 2613256 h 3030827"/>
                <a:gd name="connsiteX462" fmla="*/ 2145714 w 8855603"/>
                <a:gd name="connsiteY462" fmla="*/ 2616900 h 3030827"/>
                <a:gd name="connsiteX463" fmla="*/ 2126278 w 8855603"/>
                <a:gd name="connsiteY463" fmla="*/ 2618722 h 3030827"/>
                <a:gd name="connsiteX464" fmla="*/ 2165150 w 8855603"/>
                <a:gd name="connsiteY464" fmla="*/ 2663668 h 3030827"/>
                <a:gd name="connsiteX465" fmla="*/ 2146929 w 8855603"/>
                <a:gd name="connsiteY465" fmla="*/ 2667313 h 3030827"/>
                <a:gd name="connsiteX466" fmla="*/ 2186408 w 8855603"/>
                <a:gd name="connsiteY466" fmla="*/ 2714081 h 3030827"/>
                <a:gd name="connsiteX467" fmla="*/ 2146929 w 8855603"/>
                <a:gd name="connsiteY467" fmla="*/ 2706792 h 3030827"/>
                <a:gd name="connsiteX468" fmla="*/ 2179120 w 8855603"/>
                <a:gd name="connsiteY468" fmla="*/ 2752346 h 3030827"/>
                <a:gd name="connsiteX469" fmla="*/ 2159684 w 8855603"/>
                <a:gd name="connsiteY469" fmla="*/ 2755990 h 3030827"/>
                <a:gd name="connsiteX470" fmla="*/ 2193697 w 8855603"/>
                <a:gd name="connsiteY470" fmla="*/ 2801544 h 3030827"/>
                <a:gd name="connsiteX471" fmla="*/ 2170617 w 8855603"/>
                <a:gd name="connsiteY471" fmla="*/ 2806403 h 3030827"/>
                <a:gd name="connsiteX472" fmla="*/ 2221637 w 8855603"/>
                <a:gd name="connsiteY472" fmla="*/ 2859852 h 3030827"/>
                <a:gd name="connsiteX473" fmla="*/ 2194304 w 8855603"/>
                <a:gd name="connsiteY473" fmla="*/ 2858637 h 3030827"/>
                <a:gd name="connsiteX474" fmla="*/ 2233177 w 8855603"/>
                <a:gd name="connsiteY474" fmla="*/ 2909657 h 3030827"/>
                <a:gd name="connsiteX475" fmla="*/ 2343720 w 8855603"/>
                <a:gd name="connsiteY475" fmla="*/ 2827054 h 3030827"/>
                <a:gd name="connsiteX476" fmla="*/ 2340076 w 8855603"/>
                <a:gd name="connsiteY476" fmla="*/ 2817943 h 3030827"/>
                <a:gd name="connsiteX477" fmla="*/ 2239858 w 8855603"/>
                <a:gd name="connsiteY477" fmla="*/ 2825231 h 3030827"/>
                <a:gd name="connsiteX478" fmla="*/ 2328535 w 8855603"/>
                <a:gd name="connsiteY478" fmla="*/ 2754168 h 3030827"/>
                <a:gd name="connsiteX479" fmla="*/ 2357082 w 8855603"/>
                <a:gd name="connsiteY479" fmla="*/ 2716510 h 3030827"/>
                <a:gd name="connsiteX480" fmla="*/ 2319425 w 8855603"/>
                <a:gd name="connsiteY480" fmla="*/ 2713473 h 3030827"/>
                <a:gd name="connsiteX481" fmla="*/ 2367408 w 8855603"/>
                <a:gd name="connsiteY481" fmla="*/ 2649699 h 3030827"/>
                <a:gd name="connsiteX482" fmla="*/ 2347972 w 8855603"/>
                <a:gd name="connsiteY482" fmla="*/ 2607789 h 3030827"/>
                <a:gd name="connsiteX483" fmla="*/ 2344327 w 8855603"/>
                <a:gd name="connsiteY483" fmla="*/ 2602930 h 3030827"/>
                <a:gd name="connsiteX484" fmla="*/ 2436042 w 8855603"/>
                <a:gd name="connsiteY484" fmla="*/ 2483884 h 3030827"/>
                <a:gd name="connsiteX485" fmla="*/ 2381985 w 8855603"/>
                <a:gd name="connsiteY485" fmla="*/ 2488743 h 3030827"/>
                <a:gd name="connsiteX486" fmla="*/ 2448189 w 8855603"/>
                <a:gd name="connsiteY486" fmla="*/ 2403102 h 3030827"/>
                <a:gd name="connsiteX487" fmla="*/ 2443938 w 8855603"/>
                <a:gd name="connsiteY487" fmla="*/ 2398243 h 3030827"/>
                <a:gd name="connsiteX488" fmla="*/ 2380770 w 8855603"/>
                <a:gd name="connsiteY488" fmla="*/ 2409176 h 3030827"/>
                <a:gd name="connsiteX489" fmla="*/ 2465803 w 8855603"/>
                <a:gd name="connsiteY489" fmla="*/ 2311388 h 3030827"/>
                <a:gd name="connsiteX490" fmla="*/ 2444545 w 8855603"/>
                <a:gd name="connsiteY490" fmla="*/ 2302277 h 3030827"/>
                <a:gd name="connsiteX491" fmla="*/ 2496780 w 8855603"/>
                <a:gd name="connsiteY491" fmla="*/ 2221496 h 3030827"/>
                <a:gd name="connsiteX492" fmla="*/ 2491921 w 8855603"/>
                <a:gd name="connsiteY492" fmla="*/ 2217244 h 3030827"/>
                <a:gd name="connsiteX493" fmla="*/ 2448797 w 8855603"/>
                <a:gd name="connsiteY493" fmla="*/ 2229999 h 3030827"/>
                <a:gd name="connsiteX494" fmla="*/ 2551444 w 8855603"/>
                <a:gd name="connsiteY494" fmla="*/ 2064791 h 3030827"/>
                <a:gd name="connsiteX495" fmla="*/ 2562984 w 8855603"/>
                <a:gd name="connsiteY495" fmla="*/ 2042318 h 3030827"/>
                <a:gd name="connsiteX496" fmla="*/ 2677779 w 8855603"/>
                <a:gd name="connsiteY496" fmla="*/ 2203274 h 3030827"/>
                <a:gd name="connsiteX497" fmla="*/ 2657736 w 8855603"/>
                <a:gd name="connsiteY497" fmla="*/ 2209348 h 3030827"/>
                <a:gd name="connsiteX498" fmla="*/ 2725155 w 8855603"/>
                <a:gd name="connsiteY498" fmla="*/ 2270086 h 3030827"/>
                <a:gd name="connsiteX499" fmla="*/ 2723332 w 8855603"/>
                <a:gd name="connsiteY499" fmla="*/ 2273123 h 3030827"/>
                <a:gd name="connsiteX500" fmla="*/ 2683853 w 8855603"/>
                <a:gd name="connsiteY500" fmla="*/ 2264620 h 3030827"/>
                <a:gd name="connsiteX501" fmla="*/ 2679601 w 8855603"/>
                <a:gd name="connsiteY501" fmla="*/ 2269478 h 3030827"/>
                <a:gd name="connsiteX502" fmla="*/ 2752487 w 8855603"/>
                <a:gd name="connsiteY502" fmla="*/ 2352690 h 3030827"/>
                <a:gd name="connsiteX503" fmla="*/ 2712400 w 8855603"/>
                <a:gd name="connsiteY503" fmla="*/ 2352690 h 3030827"/>
                <a:gd name="connsiteX504" fmla="*/ 2792574 w 8855603"/>
                <a:gd name="connsiteY504" fmla="*/ 2445619 h 3030827"/>
                <a:gd name="connsiteX505" fmla="*/ 2723332 w 8855603"/>
                <a:gd name="connsiteY505" fmla="*/ 2429827 h 3030827"/>
                <a:gd name="connsiteX506" fmla="*/ 2720296 w 8855603"/>
                <a:gd name="connsiteY506" fmla="*/ 2434686 h 3030827"/>
                <a:gd name="connsiteX507" fmla="*/ 2778604 w 8855603"/>
                <a:gd name="connsiteY507" fmla="*/ 2514253 h 3030827"/>
                <a:gd name="connsiteX508" fmla="*/ 2738517 w 8855603"/>
                <a:gd name="connsiteY508" fmla="*/ 2517290 h 3030827"/>
                <a:gd name="connsiteX509" fmla="*/ 2806544 w 8855603"/>
                <a:gd name="connsiteY509" fmla="*/ 2604752 h 3030827"/>
                <a:gd name="connsiteX510" fmla="*/ 2763420 w 8855603"/>
                <a:gd name="connsiteY510" fmla="*/ 2608397 h 3030827"/>
                <a:gd name="connsiteX511" fmla="*/ 2757953 w 8855603"/>
                <a:gd name="connsiteY511" fmla="*/ 2616293 h 3030827"/>
                <a:gd name="connsiteX512" fmla="*/ 2858171 w 8855603"/>
                <a:gd name="connsiteY512" fmla="*/ 2705578 h 3030827"/>
                <a:gd name="connsiteX513" fmla="*/ 2855134 w 8855603"/>
                <a:gd name="connsiteY513" fmla="*/ 2710437 h 3030827"/>
                <a:gd name="connsiteX514" fmla="*/ 2803507 w 8855603"/>
                <a:gd name="connsiteY514" fmla="*/ 2703148 h 3030827"/>
                <a:gd name="connsiteX515" fmla="*/ 2883681 w 8855603"/>
                <a:gd name="connsiteY515" fmla="*/ 2812477 h 3030827"/>
                <a:gd name="connsiteX516" fmla="*/ 2821728 w 8855603"/>
                <a:gd name="connsiteY516" fmla="*/ 2812477 h 3030827"/>
                <a:gd name="connsiteX517" fmla="*/ 2886110 w 8855603"/>
                <a:gd name="connsiteY517" fmla="*/ 2877466 h 3030827"/>
                <a:gd name="connsiteX518" fmla="*/ 2963248 w 8855603"/>
                <a:gd name="connsiteY518" fmla="*/ 2801544 h 3030827"/>
                <a:gd name="connsiteX519" fmla="*/ 2941989 w 8855603"/>
                <a:gd name="connsiteY519" fmla="*/ 2796685 h 3030827"/>
                <a:gd name="connsiteX520" fmla="*/ 2988758 w 8855603"/>
                <a:gd name="connsiteY520" fmla="*/ 2727443 h 3030827"/>
                <a:gd name="connsiteX521" fmla="*/ 2959604 w 8855603"/>
                <a:gd name="connsiteY521" fmla="*/ 2720155 h 3030827"/>
                <a:gd name="connsiteX522" fmla="*/ 3027630 w 8855603"/>
                <a:gd name="connsiteY522" fmla="*/ 2630870 h 3030827"/>
                <a:gd name="connsiteX523" fmla="*/ 2983899 w 8855603"/>
                <a:gd name="connsiteY523" fmla="*/ 2635121 h 3030827"/>
                <a:gd name="connsiteX524" fmla="*/ 3034311 w 8855603"/>
                <a:gd name="connsiteY524" fmla="*/ 2568310 h 3030827"/>
                <a:gd name="connsiteX525" fmla="*/ 2983899 w 8855603"/>
                <a:gd name="connsiteY525" fmla="*/ 2575598 h 3030827"/>
                <a:gd name="connsiteX526" fmla="*/ 3043422 w 8855603"/>
                <a:gd name="connsiteY526" fmla="*/ 2506964 h 3030827"/>
                <a:gd name="connsiteX527" fmla="*/ 3030667 w 8855603"/>
                <a:gd name="connsiteY527" fmla="*/ 2497853 h 3030827"/>
                <a:gd name="connsiteX528" fmla="*/ 3070147 w 8855603"/>
                <a:gd name="connsiteY528" fmla="*/ 2435293 h 3030827"/>
                <a:gd name="connsiteX529" fmla="*/ 3040385 w 8855603"/>
                <a:gd name="connsiteY529" fmla="*/ 2443189 h 3030827"/>
                <a:gd name="connsiteX530" fmla="*/ 3114485 w 8855603"/>
                <a:gd name="connsiteY530" fmla="*/ 2304099 h 3030827"/>
                <a:gd name="connsiteX531" fmla="*/ 3148499 w 8855603"/>
                <a:gd name="connsiteY531" fmla="*/ 2368482 h 3030827"/>
                <a:gd name="connsiteX532" fmla="*/ 3191623 w 8855603"/>
                <a:gd name="connsiteY532" fmla="*/ 2417679 h 3030827"/>
                <a:gd name="connsiteX533" fmla="*/ 3196482 w 8855603"/>
                <a:gd name="connsiteY533" fmla="*/ 2422538 h 3030827"/>
                <a:gd name="connsiteX534" fmla="*/ 3217132 w 8855603"/>
                <a:gd name="connsiteY534" fmla="*/ 2457766 h 3030827"/>
                <a:gd name="connsiteX535" fmla="*/ 3237784 w 8855603"/>
                <a:gd name="connsiteY535" fmla="*/ 2477203 h 3030827"/>
                <a:gd name="connsiteX536" fmla="*/ 3200126 w 8855603"/>
                <a:gd name="connsiteY536" fmla="*/ 2471736 h 3030827"/>
                <a:gd name="connsiteX537" fmla="*/ 3254790 w 8855603"/>
                <a:gd name="connsiteY537" fmla="*/ 2534904 h 3030827"/>
                <a:gd name="connsiteX538" fmla="*/ 3229888 w 8855603"/>
                <a:gd name="connsiteY538" fmla="*/ 2539763 h 3030827"/>
                <a:gd name="connsiteX539" fmla="*/ 3284552 w 8855603"/>
                <a:gd name="connsiteY539" fmla="*/ 2602930 h 3030827"/>
                <a:gd name="connsiteX540" fmla="*/ 3229280 w 8855603"/>
                <a:gd name="connsiteY540" fmla="*/ 2591390 h 3030827"/>
                <a:gd name="connsiteX541" fmla="*/ 3274834 w 8855603"/>
                <a:gd name="connsiteY541" fmla="*/ 2653950 h 3030827"/>
                <a:gd name="connsiteX542" fmla="*/ 3246287 w 8855603"/>
                <a:gd name="connsiteY542" fmla="*/ 2656987 h 3030827"/>
                <a:gd name="connsiteX543" fmla="*/ 3294877 w 8855603"/>
                <a:gd name="connsiteY543" fmla="*/ 2717725 h 3030827"/>
                <a:gd name="connsiteX544" fmla="*/ 3348327 w 8855603"/>
                <a:gd name="connsiteY544" fmla="*/ 2649699 h 3030827"/>
                <a:gd name="connsiteX545" fmla="*/ 3328891 w 8855603"/>
                <a:gd name="connsiteY545" fmla="*/ 2607789 h 3030827"/>
                <a:gd name="connsiteX546" fmla="*/ 3324639 w 8855603"/>
                <a:gd name="connsiteY546" fmla="*/ 2602930 h 3030827"/>
                <a:gd name="connsiteX547" fmla="*/ 3416961 w 8855603"/>
                <a:gd name="connsiteY547" fmla="*/ 2483884 h 3030827"/>
                <a:gd name="connsiteX548" fmla="*/ 3362904 w 8855603"/>
                <a:gd name="connsiteY548" fmla="*/ 2488135 h 3030827"/>
                <a:gd name="connsiteX549" fmla="*/ 3428501 w 8855603"/>
                <a:gd name="connsiteY549" fmla="*/ 2402495 h 3030827"/>
                <a:gd name="connsiteX550" fmla="*/ 3423642 w 8855603"/>
                <a:gd name="connsiteY550" fmla="*/ 2397636 h 3030827"/>
                <a:gd name="connsiteX551" fmla="*/ 3361082 w 8855603"/>
                <a:gd name="connsiteY551" fmla="*/ 2408569 h 3030827"/>
                <a:gd name="connsiteX552" fmla="*/ 3445508 w 8855603"/>
                <a:gd name="connsiteY552" fmla="*/ 2311388 h 3030827"/>
                <a:gd name="connsiteX553" fmla="*/ 3424857 w 8855603"/>
                <a:gd name="connsiteY553" fmla="*/ 2301670 h 3030827"/>
                <a:gd name="connsiteX554" fmla="*/ 3476484 w 8855603"/>
                <a:gd name="connsiteY554" fmla="*/ 2220888 h 3030827"/>
                <a:gd name="connsiteX555" fmla="*/ 3471625 w 8855603"/>
                <a:gd name="connsiteY555" fmla="*/ 2217851 h 3030827"/>
                <a:gd name="connsiteX556" fmla="*/ 3434575 w 8855603"/>
                <a:gd name="connsiteY556" fmla="*/ 2228784 h 3030827"/>
                <a:gd name="connsiteX557" fmla="*/ 3545118 w 8855603"/>
                <a:gd name="connsiteY557" fmla="*/ 2041104 h 3030827"/>
                <a:gd name="connsiteX558" fmla="*/ 3656876 w 8855603"/>
                <a:gd name="connsiteY558" fmla="*/ 2201452 h 3030827"/>
                <a:gd name="connsiteX559" fmla="*/ 3640477 w 8855603"/>
                <a:gd name="connsiteY559" fmla="*/ 2210563 h 3030827"/>
                <a:gd name="connsiteX560" fmla="*/ 3710933 w 8855603"/>
                <a:gd name="connsiteY560" fmla="*/ 2274945 h 3030827"/>
                <a:gd name="connsiteX561" fmla="*/ 3665379 w 8855603"/>
                <a:gd name="connsiteY561" fmla="*/ 2265834 h 3030827"/>
                <a:gd name="connsiteX562" fmla="*/ 3661735 w 8855603"/>
                <a:gd name="connsiteY562" fmla="*/ 2271301 h 3030827"/>
                <a:gd name="connsiteX563" fmla="*/ 3734013 w 8855603"/>
                <a:gd name="connsiteY563" fmla="*/ 2353297 h 3030827"/>
                <a:gd name="connsiteX564" fmla="*/ 3694534 w 8855603"/>
                <a:gd name="connsiteY564" fmla="*/ 2353297 h 3030827"/>
                <a:gd name="connsiteX565" fmla="*/ 3774708 w 8855603"/>
                <a:gd name="connsiteY565" fmla="*/ 2446226 h 3030827"/>
                <a:gd name="connsiteX566" fmla="*/ 3705466 w 8855603"/>
                <a:gd name="connsiteY566" fmla="*/ 2429827 h 3030827"/>
                <a:gd name="connsiteX567" fmla="*/ 3702429 w 8855603"/>
                <a:gd name="connsiteY567" fmla="*/ 2434686 h 3030827"/>
                <a:gd name="connsiteX568" fmla="*/ 3760738 w 8855603"/>
                <a:gd name="connsiteY568" fmla="*/ 2514253 h 3030827"/>
                <a:gd name="connsiteX569" fmla="*/ 3720651 w 8855603"/>
                <a:gd name="connsiteY569" fmla="*/ 2517290 h 3030827"/>
                <a:gd name="connsiteX570" fmla="*/ 3789285 w 8855603"/>
                <a:gd name="connsiteY570" fmla="*/ 2604752 h 3030827"/>
                <a:gd name="connsiteX571" fmla="*/ 3747376 w 8855603"/>
                <a:gd name="connsiteY571" fmla="*/ 2607789 h 3030827"/>
                <a:gd name="connsiteX572" fmla="*/ 3742516 w 8855603"/>
                <a:gd name="connsiteY572" fmla="*/ 2614471 h 3030827"/>
                <a:gd name="connsiteX573" fmla="*/ 3842734 w 8855603"/>
                <a:gd name="connsiteY573" fmla="*/ 2703148 h 3030827"/>
                <a:gd name="connsiteX574" fmla="*/ 3837268 w 8855603"/>
                <a:gd name="connsiteY574" fmla="*/ 2711044 h 3030827"/>
                <a:gd name="connsiteX575" fmla="*/ 3785641 w 8855603"/>
                <a:gd name="connsiteY575" fmla="*/ 2703755 h 3030827"/>
                <a:gd name="connsiteX576" fmla="*/ 3865815 w 8855603"/>
                <a:gd name="connsiteY576" fmla="*/ 2813691 h 3030827"/>
                <a:gd name="connsiteX577" fmla="*/ 3805684 w 8855603"/>
                <a:gd name="connsiteY577" fmla="*/ 2813691 h 3030827"/>
                <a:gd name="connsiteX578" fmla="*/ 3851845 w 8855603"/>
                <a:gd name="connsiteY578" fmla="*/ 2862282 h 3030827"/>
                <a:gd name="connsiteX579" fmla="*/ 3896791 w 8855603"/>
                <a:gd name="connsiteY579" fmla="*/ 2822194 h 3030827"/>
                <a:gd name="connsiteX580" fmla="*/ 3879177 w 8855603"/>
                <a:gd name="connsiteY580" fmla="*/ 2813084 h 3030827"/>
                <a:gd name="connsiteX581" fmla="*/ 3913190 w 8855603"/>
                <a:gd name="connsiteY581" fmla="*/ 2762671 h 3030827"/>
                <a:gd name="connsiteX582" fmla="*/ 3892539 w 8855603"/>
                <a:gd name="connsiteY582" fmla="*/ 2754775 h 3030827"/>
                <a:gd name="connsiteX583" fmla="*/ 3941737 w 8855603"/>
                <a:gd name="connsiteY583" fmla="*/ 2689786 h 3030827"/>
                <a:gd name="connsiteX584" fmla="*/ 3911368 w 8855603"/>
                <a:gd name="connsiteY584" fmla="*/ 2689786 h 3030827"/>
                <a:gd name="connsiteX585" fmla="*/ 3947204 w 8855603"/>
                <a:gd name="connsiteY585" fmla="*/ 2641195 h 3030827"/>
                <a:gd name="connsiteX586" fmla="*/ 3911368 w 8855603"/>
                <a:gd name="connsiteY586" fmla="*/ 2644232 h 3030827"/>
                <a:gd name="connsiteX587" fmla="*/ 3971499 w 8855603"/>
                <a:gd name="connsiteY587" fmla="*/ 2544014 h 3030827"/>
                <a:gd name="connsiteX588" fmla="*/ 3962388 w 8855603"/>
                <a:gd name="connsiteY588" fmla="*/ 2541585 h 3030827"/>
                <a:gd name="connsiteX589" fmla="*/ 4009156 w 8855603"/>
                <a:gd name="connsiteY589" fmla="*/ 2453515 h 3030827"/>
                <a:gd name="connsiteX590" fmla="*/ 4093582 w 8855603"/>
                <a:gd name="connsiteY590" fmla="*/ 2564665 h 3030827"/>
                <a:gd name="connsiteX591" fmla="*/ 4094797 w 8855603"/>
                <a:gd name="connsiteY591" fmla="*/ 2568310 h 3030827"/>
                <a:gd name="connsiteX592" fmla="*/ 4074753 w 8855603"/>
                <a:gd name="connsiteY592" fmla="*/ 2570132 h 3030827"/>
                <a:gd name="connsiteX593" fmla="*/ 4113018 w 8855603"/>
                <a:gd name="connsiteY593" fmla="*/ 2613863 h 3030827"/>
                <a:gd name="connsiteX594" fmla="*/ 4095404 w 8855603"/>
                <a:gd name="connsiteY594" fmla="*/ 2617507 h 3030827"/>
                <a:gd name="connsiteX595" fmla="*/ 4134277 w 8855603"/>
                <a:gd name="connsiteY595" fmla="*/ 2664276 h 3030827"/>
                <a:gd name="connsiteX596" fmla="*/ 4095404 w 8855603"/>
                <a:gd name="connsiteY596" fmla="*/ 2656987 h 3030827"/>
                <a:gd name="connsiteX597" fmla="*/ 4126988 w 8855603"/>
                <a:gd name="connsiteY597" fmla="*/ 2701326 h 3030827"/>
                <a:gd name="connsiteX598" fmla="*/ 4108159 w 8855603"/>
                <a:gd name="connsiteY598" fmla="*/ 2706792 h 3030827"/>
                <a:gd name="connsiteX599" fmla="*/ 4143387 w 8855603"/>
                <a:gd name="connsiteY599" fmla="*/ 2752346 h 3030827"/>
                <a:gd name="connsiteX600" fmla="*/ 4119092 w 8855603"/>
                <a:gd name="connsiteY600" fmla="*/ 2756597 h 3030827"/>
                <a:gd name="connsiteX601" fmla="*/ 4170112 w 8855603"/>
                <a:gd name="connsiteY601" fmla="*/ 2810654 h 3030827"/>
                <a:gd name="connsiteX602" fmla="*/ 4143387 w 8855603"/>
                <a:gd name="connsiteY602" fmla="*/ 2810654 h 3030827"/>
                <a:gd name="connsiteX603" fmla="*/ 4173756 w 8855603"/>
                <a:gd name="connsiteY603" fmla="*/ 2850134 h 3030827"/>
                <a:gd name="connsiteX604" fmla="*/ 4179223 w 8855603"/>
                <a:gd name="connsiteY604" fmla="*/ 2848312 h 3030827"/>
                <a:gd name="connsiteX605" fmla="*/ 4176186 w 8855603"/>
                <a:gd name="connsiteY605" fmla="*/ 2828268 h 3030827"/>
                <a:gd name="connsiteX606" fmla="*/ 4187119 w 8855603"/>
                <a:gd name="connsiteY606" fmla="*/ 2792433 h 3030827"/>
                <a:gd name="connsiteX607" fmla="*/ 4201696 w 8855603"/>
                <a:gd name="connsiteY607" fmla="*/ 2771175 h 3030827"/>
                <a:gd name="connsiteX608" fmla="*/ 4191370 w 8855603"/>
                <a:gd name="connsiteY608" fmla="*/ 2767530 h 3030827"/>
                <a:gd name="connsiteX609" fmla="*/ 4242998 w 8855603"/>
                <a:gd name="connsiteY609" fmla="*/ 2652128 h 3030827"/>
                <a:gd name="connsiteX610" fmla="*/ 4309810 w 8855603"/>
                <a:gd name="connsiteY610" fmla="*/ 2776034 h 3030827"/>
                <a:gd name="connsiteX611" fmla="*/ 4295232 w 8855603"/>
                <a:gd name="connsiteY611" fmla="*/ 2780893 h 3030827"/>
                <a:gd name="connsiteX612" fmla="*/ 4325601 w 8855603"/>
                <a:gd name="connsiteY612" fmla="*/ 2867141 h 3030827"/>
                <a:gd name="connsiteX613" fmla="*/ 4323779 w 8855603"/>
                <a:gd name="connsiteY613" fmla="*/ 2867748 h 3030827"/>
                <a:gd name="connsiteX614" fmla="*/ 4338964 w 8855603"/>
                <a:gd name="connsiteY614" fmla="*/ 2897510 h 3030827"/>
                <a:gd name="connsiteX615" fmla="*/ 4326816 w 8855603"/>
                <a:gd name="connsiteY615" fmla="*/ 2908442 h 3030827"/>
                <a:gd name="connsiteX616" fmla="*/ 4366296 w 8855603"/>
                <a:gd name="connsiteY616" fmla="*/ 2939419 h 3030827"/>
                <a:gd name="connsiteX617" fmla="*/ 4567339 w 8855603"/>
                <a:gd name="connsiteY617" fmla="*/ 2937597 h 3030827"/>
                <a:gd name="connsiteX618" fmla="*/ 4573413 w 8855603"/>
                <a:gd name="connsiteY618" fmla="*/ 2935167 h 3030827"/>
                <a:gd name="connsiteX619" fmla="*/ 4562480 w 8855603"/>
                <a:gd name="connsiteY619" fmla="*/ 2930916 h 3030827"/>
                <a:gd name="connsiteX620" fmla="*/ 4594064 w 8855603"/>
                <a:gd name="connsiteY620" fmla="*/ 2905406 h 3030827"/>
                <a:gd name="connsiteX621" fmla="*/ 4569768 w 8855603"/>
                <a:gd name="connsiteY621" fmla="*/ 2903584 h 3030827"/>
                <a:gd name="connsiteX622" fmla="*/ 4594064 w 8855603"/>
                <a:gd name="connsiteY622" fmla="*/ 2875644 h 3030827"/>
                <a:gd name="connsiteX623" fmla="*/ 4620181 w 8855603"/>
                <a:gd name="connsiteY623" fmla="*/ 2801544 h 3030827"/>
                <a:gd name="connsiteX624" fmla="*/ 4620181 w 8855603"/>
                <a:gd name="connsiteY624" fmla="*/ 2798507 h 3030827"/>
                <a:gd name="connsiteX625" fmla="*/ 4609856 w 8855603"/>
                <a:gd name="connsiteY625" fmla="*/ 2793648 h 3030827"/>
                <a:gd name="connsiteX626" fmla="*/ 4625647 w 8855603"/>
                <a:gd name="connsiteY626" fmla="*/ 2770567 h 3030827"/>
                <a:gd name="connsiteX627" fmla="*/ 4614107 w 8855603"/>
                <a:gd name="connsiteY627" fmla="*/ 2767530 h 3030827"/>
                <a:gd name="connsiteX628" fmla="*/ 4663912 w 8855603"/>
                <a:gd name="connsiteY628" fmla="*/ 2656987 h 3030827"/>
                <a:gd name="connsiteX629" fmla="*/ 4707644 w 8855603"/>
                <a:gd name="connsiteY629" fmla="*/ 2718333 h 3030827"/>
                <a:gd name="connsiteX630" fmla="*/ 4728902 w 8855603"/>
                <a:gd name="connsiteY630" fmla="*/ 2779071 h 3030827"/>
                <a:gd name="connsiteX631" fmla="*/ 4716147 w 8855603"/>
                <a:gd name="connsiteY631" fmla="*/ 2779071 h 3030827"/>
                <a:gd name="connsiteX632" fmla="*/ 4729509 w 8855603"/>
                <a:gd name="connsiteY632" fmla="*/ 2802151 h 3030827"/>
                <a:gd name="connsiteX633" fmla="*/ 4754412 w 8855603"/>
                <a:gd name="connsiteY633" fmla="*/ 2863496 h 3030827"/>
                <a:gd name="connsiteX634" fmla="*/ 4744087 w 8855603"/>
                <a:gd name="connsiteY634" fmla="*/ 2870178 h 3030827"/>
                <a:gd name="connsiteX635" fmla="*/ 4762308 w 8855603"/>
                <a:gd name="connsiteY635" fmla="*/ 2893258 h 3030827"/>
                <a:gd name="connsiteX636" fmla="*/ 4789033 w 8855603"/>
                <a:gd name="connsiteY636" fmla="*/ 2864104 h 3030827"/>
                <a:gd name="connsiteX637" fmla="*/ 4772026 w 8855603"/>
                <a:gd name="connsiteY637" fmla="*/ 2856815 h 3030827"/>
                <a:gd name="connsiteX638" fmla="*/ 4806039 w 8855603"/>
                <a:gd name="connsiteY638" fmla="*/ 2805188 h 3030827"/>
                <a:gd name="connsiteX639" fmla="*/ 4784781 w 8855603"/>
                <a:gd name="connsiteY639" fmla="*/ 2799114 h 3030827"/>
                <a:gd name="connsiteX640" fmla="*/ 4834586 w 8855603"/>
                <a:gd name="connsiteY640" fmla="*/ 2734124 h 3030827"/>
                <a:gd name="connsiteX641" fmla="*/ 4804825 w 8855603"/>
                <a:gd name="connsiteY641" fmla="*/ 2734124 h 3030827"/>
                <a:gd name="connsiteX642" fmla="*/ 4841267 w 8855603"/>
                <a:gd name="connsiteY642" fmla="*/ 2685534 h 3030827"/>
                <a:gd name="connsiteX643" fmla="*/ 4804825 w 8855603"/>
                <a:gd name="connsiteY643" fmla="*/ 2689786 h 3030827"/>
                <a:gd name="connsiteX644" fmla="*/ 4864955 w 8855603"/>
                <a:gd name="connsiteY644" fmla="*/ 2588960 h 3030827"/>
                <a:gd name="connsiteX645" fmla="*/ 4855845 w 8855603"/>
                <a:gd name="connsiteY645" fmla="*/ 2586531 h 3030827"/>
                <a:gd name="connsiteX646" fmla="*/ 4903827 w 8855603"/>
                <a:gd name="connsiteY646" fmla="*/ 2498461 h 3030827"/>
                <a:gd name="connsiteX647" fmla="*/ 4988253 w 8855603"/>
                <a:gd name="connsiteY647" fmla="*/ 2609611 h 3030827"/>
                <a:gd name="connsiteX648" fmla="*/ 4989468 w 8855603"/>
                <a:gd name="connsiteY648" fmla="*/ 2613863 h 3030827"/>
                <a:gd name="connsiteX649" fmla="*/ 4969424 w 8855603"/>
                <a:gd name="connsiteY649" fmla="*/ 2613863 h 3030827"/>
                <a:gd name="connsiteX650" fmla="*/ 5007690 w 8855603"/>
                <a:gd name="connsiteY650" fmla="*/ 2659417 h 3030827"/>
                <a:gd name="connsiteX651" fmla="*/ 4990076 w 8855603"/>
                <a:gd name="connsiteY651" fmla="*/ 2663061 h 3030827"/>
                <a:gd name="connsiteX652" fmla="*/ 5029555 w 8855603"/>
                <a:gd name="connsiteY652" fmla="*/ 2709829 h 3030827"/>
                <a:gd name="connsiteX653" fmla="*/ 4990076 w 8855603"/>
                <a:gd name="connsiteY653" fmla="*/ 2701933 h 3030827"/>
                <a:gd name="connsiteX654" fmla="*/ 5021659 w 8855603"/>
                <a:gd name="connsiteY654" fmla="*/ 2746879 h 3030827"/>
                <a:gd name="connsiteX655" fmla="*/ 5002830 w 8855603"/>
                <a:gd name="connsiteY655" fmla="*/ 2751738 h 3030827"/>
                <a:gd name="connsiteX656" fmla="*/ 5037451 w 8855603"/>
                <a:gd name="connsiteY656" fmla="*/ 2796685 h 3030827"/>
                <a:gd name="connsiteX657" fmla="*/ 5013763 w 8855603"/>
                <a:gd name="connsiteY657" fmla="*/ 2800936 h 3030827"/>
                <a:gd name="connsiteX658" fmla="*/ 5049599 w 8855603"/>
                <a:gd name="connsiteY658" fmla="*/ 2838594 h 3030827"/>
                <a:gd name="connsiteX659" fmla="*/ 5068428 w 8855603"/>
                <a:gd name="connsiteY659" fmla="*/ 2803366 h 3030827"/>
                <a:gd name="connsiteX660" fmla="*/ 5048991 w 8855603"/>
                <a:gd name="connsiteY660" fmla="*/ 2797292 h 3030827"/>
                <a:gd name="connsiteX661" fmla="*/ 5098797 w 8855603"/>
                <a:gd name="connsiteY661" fmla="*/ 2732302 h 3030827"/>
                <a:gd name="connsiteX662" fmla="*/ 5068428 w 8855603"/>
                <a:gd name="connsiteY662" fmla="*/ 2732302 h 3030827"/>
                <a:gd name="connsiteX663" fmla="*/ 5103656 w 8855603"/>
                <a:gd name="connsiteY663" fmla="*/ 2683104 h 3030827"/>
                <a:gd name="connsiteX664" fmla="*/ 5075716 w 8855603"/>
                <a:gd name="connsiteY664" fmla="*/ 2686141 h 3030827"/>
                <a:gd name="connsiteX665" fmla="*/ 5125521 w 8855603"/>
                <a:gd name="connsiteY665" fmla="*/ 2588960 h 3030827"/>
                <a:gd name="connsiteX666" fmla="*/ 5124306 w 8855603"/>
                <a:gd name="connsiteY666" fmla="*/ 2584709 h 3030827"/>
                <a:gd name="connsiteX667" fmla="*/ 5117018 w 8855603"/>
                <a:gd name="connsiteY667" fmla="*/ 2584709 h 3030827"/>
                <a:gd name="connsiteX668" fmla="*/ 5166823 w 8855603"/>
                <a:gd name="connsiteY668" fmla="*/ 2493602 h 3030827"/>
                <a:gd name="connsiteX669" fmla="*/ 5208125 w 8855603"/>
                <a:gd name="connsiteY669" fmla="*/ 2553733 h 3030827"/>
                <a:gd name="connsiteX670" fmla="*/ 5250034 w 8855603"/>
                <a:gd name="connsiteY670" fmla="*/ 2610826 h 3030827"/>
                <a:gd name="connsiteX671" fmla="*/ 5230598 w 8855603"/>
                <a:gd name="connsiteY671" fmla="*/ 2612041 h 3030827"/>
                <a:gd name="connsiteX672" fmla="*/ 5269470 w 8855603"/>
                <a:gd name="connsiteY672" fmla="*/ 2656987 h 3030827"/>
                <a:gd name="connsiteX673" fmla="*/ 5251856 w 8855603"/>
                <a:gd name="connsiteY673" fmla="*/ 2661239 h 3030827"/>
                <a:gd name="connsiteX674" fmla="*/ 5291336 w 8855603"/>
                <a:gd name="connsiteY674" fmla="*/ 2708007 h 3030827"/>
                <a:gd name="connsiteX675" fmla="*/ 5251856 w 8855603"/>
                <a:gd name="connsiteY675" fmla="*/ 2700718 h 3030827"/>
                <a:gd name="connsiteX676" fmla="*/ 5283440 w 8855603"/>
                <a:gd name="connsiteY676" fmla="*/ 2745665 h 3030827"/>
                <a:gd name="connsiteX677" fmla="*/ 5264611 w 8855603"/>
                <a:gd name="connsiteY677" fmla="*/ 2750524 h 3030827"/>
                <a:gd name="connsiteX678" fmla="*/ 5299232 w 8855603"/>
                <a:gd name="connsiteY678" fmla="*/ 2796077 h 3030827"/>
                <a:gd name="connsiteX679" fmla="*/ 5275544 w 8855603"/>
                <a:gd name="connsiteY679" fmla="*/ 2799721 h 3030827"/>
                <a:gd name="connsiteX680" fmla="*/ 5325957 w 8855603"/>
                <a:gd name="connsiteY680" fmla="*/ 2853171 h 3030827"/>
                <a:gd name="connsiteX681" fmla="*/ 5300447 w 8855603"/>
                <a:gd name="connsiteY681" fmla="*/ 2853171 h 3030827"/>
                <a:gd name="connsiteX682" fmla="*/ 5341141 w 8855603"/>
                <a:gd name="connsiteY682" fmla="*/ 2910265 h 3030827"/>
                <a:gd name="connsiteX683" fmla="*/ 5302876 w 8855603"/>
                <a:gd name="connsiteY683" fmla="*/ 2916946 h 3030827"/>
                <a:gd name="connsiteX684" fmla="*/ 5302876 w 8855603"/>
                <a:gd name="connsiteY684" fmla="*/ 2916946 h 3030827"/>
                <a:gd name="connsiteX685" fmla="*/ 1167225 w 8855603"/>
                <a:gd name="connsiteY685" fmla="*/ 2868963 h 3030827"/>
                <a:gd name="connsiteX686" fmla="*/ 1144144 w 8855603"/>
                <a:gd name="connsiteY686" fmla="*/ 2870785 h 3030827"/>
                <a:gd name="connsiteX687" fmla="*/ 1165402 w 8855603"/>
                <a:gd name="connsiteY687" fmla="*/ 2899939 h 3030827"/>
                <a:gd name="connsiteX688" fmla="*/ 1229785 w 8855603"/>
                <a:gd name="connsiteY688" fmla="*/ 2848919 h 3030827"/>
                <a:gd name="connsiteX689" fmla="*/ 1226748 w 8855603"/>
                <a:gd name="connsiteY689" fmla="*/ 2842238 h 3030827"/>
                <a:gd name="connsiteX690" fmla="*/ 1157506 w 8855603"/>
                <a:gd name="connsiteY690" fmla="*/ 2847704 h 3030827"/>
                <a:gd name="connsiteX691" fmla="*/ 1167225 w 8855603"/>
                <a:gd name="connsiteY691" fmla="*/ 2868963 h 3030827"/>
                <a:gd name="connsiteX692" fmla="*/ 1167225 w 8855603"/>
                <a:gd name="connsiteY692" fmla="*/ 2868963 h 3030827"/>
                <a:gd name="connsiteX693" fmla="*/ 2306062 w 8855603"/>
                <a:gd name="connsiteY693" fmla="*/ 2909657 h 3030827"/>
                <a:gd name="connsiteX694" fmla="*/ 2204630 w 8855603"/>
                <a:gd name="connsiteY694" fmla="*/ 2916338 h 3030827"/>
                <a:gd name="connsiteX695" fmla="*/ 2306062 w 8855603"/>
                <a:gd name="connsiteY695" fmla="*/ 2909657 h 3030827"/>
                <a:gd name="connsiteX696" fmla="*/ 2306062 w 8855603"/>
                <a:gd name="connsiteY696" fmla="*/ 2909657 h 3030827"/>
                <a:gd name="connsiteX697" fmla="*/ 3327676 w 8855603"/>
                <a:gd name="connsiteY697" fmla="*/ 2720762 h 3030827"/>
                <a:gd name="connsiteX698" fmla="*/ 3322210 w 8855603"/>
                <a:gd name="connsiteY698" fmla="*/ 2712866 h 3030827"/>
                <a:gd name="connsiteX699" fmla="*/ 3254183 w 8855603"/>
                <a:gd name="connsiteY699" fmla="*/ 2721977 h 3030827"/>
                <a:gd name="connsiteX700" fmla="*/ 3292448 w 8855603"/>
                <a:gd name="connsiteY700" fmla="*/ 2765101 h 3030827"/>
                <a:gd name="connsiteX701" fmla="*/ 3327676 w 8855603"/>
                <a:gd name="connsiteY701" fmla="*/ 2720762 h 3030827"/>
                <a:gd name="connsiteX702" fmla="*/ 3327676 w 8855603"/>
                <a:gd name="connsiteY702" fmla="*/ 2720762 h 3030827"/>
                <a:gd name="connsiteX703" fmla="*/ 2950493 w 8855603"/>
                <a:gd name="connsiteY703" fmla="*/ 2875037 h 3030827"/>
                <a:gd name="connsiteX704" fmla="*/ 2892184 w 8855603"/>
                <a:gd name="connsiteY704" fmla="*/ 2892043 h 3030827"/>
                <a:gd name="connsiteX705" fmla="*/ 2850275 w 8855603"/>
                <a:gd name="connsiteY705" fmla="*/ 2887792 h 3030827"/>
                <a:gd name="connsiteX706" fmla="*/ 2950493 w 8855603"/>
                <a:gd name="connsiteY706" fmla="*/ 2875037 h 3030827"/>
                <a:gd name="connsiteX707" fmla="*/ 2950493 w 8855603"/>
                <a:gd name="connsiteY707" fmla="*/ 2875037 h 3030827"/>
                <a:gd name="connsiteX708" fmla="*/ 1596035 w 8855603"/>
                <a:gd name="connsiteY708" fmla="*/ 2796685 h 3030827"/>
                <a:gd name="connsiteX709" fmla="*/ 1615471 w 8855603"/>
                <a:gd name="connsiteY709" fmla="*/ 2771782 h 3030827"/>
                <a:gd name="connsiteX710" fmla="*/ 1571132 w 8855603"/>
                <a:gd name="connsiteY710" fmla="*/ 2757205 h 3030827"/>
                <a:gd name="connsiteX711" fmla="*/ 1568703 w 8855603"/>
                <a:gd name="connsiteY711" fmla="*/ 2761456 h 3030827"/>
                <a:gd name="connsiteX712" fmla="*/ 1596035 w 8855603"/>
                <a:gd name="connsiteY712" fmla="*/ 2796685 h 3030827"/>
                <a:gd name="connsiteX713" fmla="*/ 1596035 w 8855603"/>
                <a:gd name="connsiteY713" fmla="*/ 2796685 h 30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</a:cxnLst>
              <a:rect l="l" t="t" r="r" b="b"/>
              <a:pathLst>
                <a:path w="8855603" h="3030827">
                  <a:moveTo>
                    <a:pt x="747525" y="2222103"/>
                  </a:moveTo>
                  <a:cubicBezTo>
                    <a:pt x="787004" y="2169868"/>
                    <a:pt x="822233" y="2120063"/>
                    <a:pt x="860497" y="2072687"/>
                  </a:cubicBezTo>
                  <a:cubicBezTo>
                    <a:pt x="880541" y="2047785"/>
                    <a:pt x="903621" y="2023489"/>
                    <a:pt x="928524" y="2003446"/>
                  </a:cubicBezTo>
                  <a:cubicBezTo>
                    <a:pt x="1003839" y="1944530"/>
                    <a:pt x="1084013" y="1890473"/>
                    <a:pt x="1178765" y="1867393"/>
                  </a:cubicBezTo>
                  <a:cubicBezTo>
                    <a:pt x="1207312" y="1860104"/>
                    <a:pt x="1226748" y="1847349"/>
                    <a:pt x="1244362" y="1824876"/>
                  </a:cubicBezTo>
                  <a:cubicBezTo>
                    <a:pt x="1339720" y="1705222"/>
                    <a:pt x="1436901" y="1586783"/>
                    <a:pt x="1532260" y="1467129"/>
                  </a:cubicBezTo>
                  <a:cubicBezTo>
                    <a:pt x="1551089" y="1443442"/>
                    <a:pt x="1571740" y="1430079"/>
                    <a:pt x="1602109" y="1434938"/>
                  </a:cubicBezTo>
                  <a:cubicBezTo>
                    <a:pt x="1640981" y="1441012"/>
                    <a:pt x="1670135" y="1427650"/>
                    <a:pt x="1695038" y="1397281"/>
                  </a:cubicBezTo>
                  <a:cubicBezTo>
                    <a:pt x="1722977" y="1364482"/>
                    <a:pt x="1756991" y="1335935"/>
                    <a:pt x="1786752" y="1304351"/>
                  </a:cubicBezTo>
                  <a:cubicBezTo>
                    <a:pt x="1808011" y="1281878"/>
                    <a:pt x="1829876" y="1277627"/>
                    <a:pt x="1857816" y="1289774"/>
                  </a:cubicBezTo>
                  <a:cubicBezTo>
                    <a:pt x="1888185" y="1303137"/>
                    <a:pt x="1920376" y="1312855"/>
                    <a:pt x="1951352" y="1326825"/>
                  </a:cubicBezTo>
                  <a:cubicBezTo>
                    <a:pt x="1967144" y="1334113"/>
                    <a:pt x="1977470" y="1331076"/>
                    <a:pt x="1990832" y="1319536"/>
                  </a:cubicBezTo>
                  <a:cubicBezTo>
                    <a:pt x="2203415" y="1136107"/>
                    <a:pt x="2416605" y="953286"/>
                    <a:pt x="2629189" y="769857"/>
                  </a:cubicBezTo>
                  <a:cubicBezTo>
                    <a:pt x="2654699" y="747991"/>
                    <a:pt x="2679601" y="726125"/>
                    <a:pt x="2705111" y="704867"/>
                  </a:cubicBezTo>
                  <a:cubicBezTo>
                    <a:pt x="2742769" y="672069"/>
                    <a:pt x="2763420" y="673891"/>
                    <a:pt x="2794396" y="712156"/>
                  </a:cubicBezTo>
                  <a:cubicBezTo>
                    <a:pt x="2915265" y="862786"/>
                    <a:pt x="3035526" y="1012809"/>
                    <a:pt x="3156394" y="1163439"/>
                  </a:cubicBezTo>
                  <a:cubicBezTo>
                    <a:pt x="3161254" y="1170120"/>
                    <a:pt x="3167328" y="1176194"/>
                    <a:pt x="3174616" y="1185912"/>
                  </a:cubicBezTo>
                  <a:cubicBezTo>
                    <a:pt x="3181905" y="1178624"/>
                    <a:pt x="3187978" y="1172550"/>
                    <a:pt x="3194052" y="1165869"/>
                  </a:cubicBezTo>
                  <a:cubicBezTo>
                    <a:pt x="3531756" y="789293"/>
                    <a:pt x="3870674" y="412110"/>
                    <a:pt x="4208377" y="35534"/>
                  </a:cubicBezTo>
                  <a:cubicBezTo>
                    <a:pt x="4213236" y="30675"/>
                    <a:pt x="4217488" y="24601"/>
                    <a:pt x="4222347" y="20350"/>
                  </a:cubicBezTo>
                  <a:cubicBezTo>
                    <a:pt x="4247857" y="-6982"/>
                    <a:pt x="4274582" y="-6982"/>
                    <a:pt x="4300092" y="21564"/>
                  </a:cubicBezTo>
                  <a:cubicBezTo>
                    <a:pt x="4388162" y="122997"/>
                    <a:pt x="4476232" y="225037"/>
                    <a:pt x="4564909" y="326469"/>
                  </a:cubicBezTo>
                  <a:cubicBezTo>
                    <a:pt x="4723435" y="509291"/>
                    <a:pt x="4881962" y="692112"/>
                    <a:pt x="5040488" y="874326"/>
                  </a:cubicBezTo>
                  <a:cubicBezTo>
                    <a:pt x="5051421" y="887081"/>
                    <a:pt x="5061746" y="893155"/>
                    <a:pt x="5078146" y="889511"/>
                  </a:cubicBezTo>
                  <a:cubicBezTo>
                    <a:pt x="5093330" y="886474"/>
                    <a:pt x="5109729" y="887081"/>
                    <a:pt x="5124306" y="884044"/>
                  </a:cubicBezTo>
                  <a:cubicBezTo>
                    <a:pt x="5154675" y="877971"/>
                    <a:pt x="5173504" y="890726"/>
                    <a:pt x="5190511" y="915021"/>
                  </a:cubicBezTo>
                  <a:cubicBezTo>
                    <a:pt x="5366044" y="1164047"/>
                    <a:pt x="5602315" y="1527867"/>
                    <a:pt x="5777848" y="1776893"/>
                  </a:cubicBezTo>
                  <a:cubicBezTo>
                    <a:pt x="5783314" y="1785397"/>
                    <a:pt x="5789388" y="1793292"/>
                    <a:pt x="5801535" y="1810299"/>
                  </a:cubicBezTo>
                  <a:cubicBezTo>
                    <a:pt x="5807002" y="1800581"/>
                    <a:pt x="5810039" y="1792078"/>
                    <a:pt x="5814898" y="1786004"/>
                  </a:cubicBezTo>
                  <a:cubicBezTo>
                    <a:pt x="5860451" y="1734984"/>
                    <a:pt x="5906612" y="1684571"/>
                    <a:pt x="5951558" y="1632944"/>
                  </a:cubicBezTo>
                  <a:cubicBezTo>
                    <a:pt x="5966743" y="1615938"/>
                    <a:pt x="5983749" y="1607434"/>
                    <a:pt x="6006830" y="1609864"/>
                  </a:cubicBezTo>
                  <a:cubicBezTo>
                    <a:pt x="6029303" y="1612901"/>
                    <a:pt x="6052384" y="1612293"/>
                    <a:pt x="6074249" y="1616545"/>
                  </a:cubicBezTo>
                  <a:cubicBezTo>
                    <a:pt x="6097330" y="1621404"/>
                    <a:pt x="6113122" y="1613508"/>
                    <a:pt x="6129521" y="1597109"/>
                  </a:cubicBezTo>
                  <a:cubicBezTo>
                    <a:pt x="6191473" y="1533941"/>
                    <a:pt x="6254641" y="1471381"/>
                    <a:pt x="6317201" y="1408821"/>
                  </a:cubicBezTo>
                  <a:cubicBezTo>
                    <a:pt x="6348177" y="1377844"/>
                    <a:pt x="6367006" y="1377237"/>
                    <a:pt x="6399198" y="1405177"/>
                  </a:cubicBezTo>
                  <a:cubicBezTo>
                    <a:pt x="6585056" y="1563095"/>
                    <a:pt x="6771522" y="1721014"/>
                    <a:pt x="6957380" y="1880148"/>
                  </a:cubicBezTo>
                  <a:cubicBezTo>
                    <a:pt x="6971349" y="1892296"/>
                    <a:pt x="6985319" y="1897154"/>
                    <a:pt x="7003541" y="1896547"/>
                  </a:cubicBezTo>
                  <a:cubicBezTo>
                    <a:pt x="7036339" y="1895332"/>
                    <a:pt x="7069138" y="1896547"/>
                    <a:pt x="7101936" y="1895940"/>
                  </a:cubicBezTo>
                  <a:cubicBezTo>
                    <a:pt x="7123194" y="1895332"/>
                    <a:pt x="7139594" y="1902013"/>
                    <a:pt x="7154171" y="1917198"/>
                  </a:cubicBezTo>
                  <a:cubicBezTo>
                    <a:pt x="7180288" y="1943923"/>
                    <a:pt x="7208228" y="1968218"/>
                    <a:pt x="7234345" y="1994943"/>
                  </a:cubicBezTo>
                  <a:cubicBezTo>
                    <a:pt x="7245278" y="2006483"/>
                    <a:pt x="7357036" y="2146788"/>
                    <a:pt x="7371006" y="2138285"/>
                  </a:cubicBezTo>
                  <a:cubicBezTo>
                    <a:pt x="7453002" y="2086657"/>
                    <a:pt x="7536213" y="2036244"/>
                    <a:pt x="7619424" y="1985225"/>
                  </a:cubicBezTo>
                  <a:cubicBezTo>
                    <a:pt x="7649186" y="1966396"/>
                    <a:pt x="7663156" y="1967611"/>
                    <a:pt x="7691703" y="1989476"/>
                  </a:cubicBezTo>
                  <a:cubicBezTo>
                    <a:pt x="7810749" y="2082405"/>
                    <a:pt x="7928581" y="2176549"/>
                    <a:pt x="8048235" y="2268871"/>
                  </a:cubicBezTo>
                  <a:cubicBezTo>
                    <a:pt x="8059168" y="2277982"/>
                    <a:pt x="8073137" y="2285270"/>
                    <a:pt x="8086500" y="2290130"/>
                  </a:cubicBezTo>
                  <a:cubicBezTo>
                    <a:pt x="8139949" y="2309566"/>
                    <a:pt x="8194006" y="2327180"/>
                    <a:pt x="8246848" y="2347223"/>
                  </a:cubicBezTo>
                  <a:cubicBezTo>
                    <a:pt x="8261425" y="2352690"/>
                    <a:pt x="8276002" y="2362408"/>
                    <a:pt x="8286327" y="2373948"/>
                  </a:cubicBezTo>
                  <a:cubicBezTo>
                    <a:pt x="8525635" y="2650306"/>
                    <a:pt x="8600343" y="2672172"/>
                    <a:pt x="8839651" y="2948530"/>
                  </a:cubicBezTo>
                  <a:cubicBezTo>
                    <a:pt x="8854836" y="2965536"/>
                    <a:pt x="8862124" y="2983758"/>
                    <a:pt x="8851799" y="3005623"/>
                  </a:cubicBezTo>
                  <a:cubicBezTo>
                    <a:pt x="8841473" y="3026882"/>
                    <a:pt x="8822644" y="3032348"/>
                    <a:pt x="8800779" y="3031133"/>
                  </a:cubicBezTo>
                  <a:cubicBezTo>
                    <a:pt x="8794705" y="3030526"/>
                    <a:pt x="8788024" y="3031133"/>
                    <a:pt x="8781950" y="3031133"/>
                  </a:cubicBezTo>
                  <a:cubicBezTo>
                    <a:pt x="5879280" y="3031133"/>
                    <a:pt x="2976003" y="3031133"/>
                    <a:pt x="73333" y="3031133"/>
                  </a:cubicBezTo>
                  <a:cubicBezTo>
                    <a:pt x="47823" y="3031133"/>
                    <a:pt x="20491" y="3034170"/>
                    <a:pt x="5306" y="3006231"/>
                  </a:cubicBezTo>
                  <a:cubicBezTo>
                    <a:pt x="-9878" y="2976469"/>
                    <a:pt x="10773" y="2957033"/>
                    <a:pt x="26564" y="2935775"/>
                  </a:cubicBezTo>
                  <a:cubicBezTo>
                    <a:pt x="225785" y="2680675"/>
                    <a:pt x="425006" y="2426183"/>
                    <a:pt x="624227" y="2171690"/>
                  </a:cubicBezTo>
                  <a:cubicBezTo>
                    <a:pt x="658240" y="2127959"/>
                    <a:pt x="689824" y="2129781"/>
                    <a:pt x="718370" y="2177157"/>
                  </a:cubicBezTo>
                  <a:cubicBezTo>
                    <a:pt x="728696" y="2189912"/>
                    <a:pt x="737199" y="2203882"/>
                    <a:pt x="747525" y="2222103"/>
                  </a:cubicBezTo>
                  <a:lnTo>
                    <a:pt x="747525" y="2222103"/>
                  </a:lnTo>
                  <a:close/>
                  <a:moveTo>
                    <a:pt x="5302876" y="2916946"/>
                  </a:moveTo>
                  <a:cubicBezTo>
                    <a:pt x="5339926" y="2968573"/>
                    <a:pt x="5482661" y="2941848"/>
                    <a:pt x="5526392" y="2875644"/>
                  </a:cubicBezTo>
                  <a:cubicBezTo>
                    <a:pt x="5502097" y="2876859"/>
                    <a:pt x="5480231" y="2878073"/>
                    <a:pt x="5457151" y="2879288"/>
                  </a:cubicBezTo>
                  <a:cubicBezTo>
                    <a:pt x="5480231" y="2850741"/>
                    <a:pt x="5519711" y="2839201"/>
                    <a:pt x="5536718" y="2801544"/>
                  </a:cubicBezTo>
                  <a:cubicBezTo>
                    <a:pt x="5526392" y="2800329"/>
                    <a:pt x="5519711" y="2798507"/>
                    <a:pt x="5514245" y="2797899"/>
                  </a:cubicBezTo>
                  <a:cubicBezTo>
                    <a:pt x="5529429" y="2774819"/>
                    <a:pt x="5545221" y="2752346"/>
                    <a:pt x="5562228" y="2726836"/>
                  </a:cubicBezTo>
                  <a:cubicBezTo>
                    <a:pt x="5547043" y="2723799"/>
                    <a:pt x="5539147" y="2721977"/>
                    <a:pt x="5532466" y="2720762"/>
                  </a:cubicBezTo>
                  <a:cubicBezTo>
                    <a:pt x="5554332" y="2691608"/>
                    <a:pt x="5576197" y="2664276"/>
                    <a:pt x="5601100" y="2630870"/>
                  </a:cubicBezTo>
                  <a:cubicBezTo>
                    <a:pt x="5581664" y="2632692"/>
                    <a:pt x="5570124" y="2633907"/>
                    <a:pt x="5557369" y="2635121"/>
                  </a:cubicBezTo>
                  <a:cubicBezTo>
                    <a:pt x="5573160" y="2613863"/>
                    <a:pt x="5588952" y="2593212"/>
                    <a:pt x="5607781" y="2567702"/>
                  </a:cubicBezTo>
                  <a:cubicBezTo>
                    <a:pt x="5585915" y="2571347"/>
                    <a:pt x="5572553" y="2573169"/>
                    <a:pt x="5556761" y="2576205"/>
                  </a:cubicBezTo>
                  <a:cubicBezTo>
                    <a:pt x="5578019" y="2551303"/>
                    <a:pt x="5596848" y="2529437"/>
                    <a:pt x="5616892" y="2506357"/>
                  </a:cubicBezTo>
                  <a:cubicBezTo>
                    <a:pt x="5611425" y="2503320"/>
                    <a:pt x="5609603" y="2502105"/>
                    <a:pt x="5607781" y="2500890"/>
                  </a:cubicBezTo>
                  <a:cubicBezTo>
                    <a:pt x="5605959" y="2499676"/>
                    <a:pt x="5604137" y="2497246"/>
                    <a:pt x="5604137" y="2497246"/>
                  </a:cubicBezTo>
                  <a:cubicBezTo>
                    <a:pt x="5616892" y="2476595"/>
                    <a:pt x="5628432" y="2458374"/>
                    <a:pt x="5643009" y="2435293"/>
                  </a:cubicBezTo>
                  <a:cubicBezTo>
                    <a:pt x="5627825" y="2439545"/>
                    <a:pt x="5619929" y="2441975"/>
                    <a:pt x="5612640" y="2444404"/>
                  </a:cubicBezTo>
                  <a:cubicBezTo>
                    <a:pt x="5653335" y="2407961"/>
                    <a:pt x="5676415" y="2362408"/>
                    <a:pt x="5686741" y="2313817"/>
                  </a:cubicBezTo>
                  <a:cubicBezTo>
                    <a:pt x="5714073" y="2352690"/>
                    <a:pt x="5739583" y="2389132"/>
                    <a:pt x="5766915" y="2427397"/>
                  </a:cubicBezTo>
                  <a:cubicBezTo>
                    <a:pt x="5767522" y="2426183"/>
                    <a:pt x="5765092" y="2429827"/>
                    <a:pt x="5762056" y="2432864"/>
                  </a:cubicBezTo>
                  <a:cubicBezTo>
                    <a:pt x="5777848" y="2447441"/>
                    <a:pt x="5793032" y="2460803"/>
                    <a:pt x="5810039" y="2476595"/>
                  </a:cubicBezTo>
                  <a:cubicBezTo>
                    <a:pt x="5797284" y="2474773"/>
                    <a:pt x="5788780" y="2473558"/>
                    <a:pt x="5772381" y="2471736"/>
                  </a:cubicBezTo>
                  <a:cubicBezTo>
                    <a:pt x="5793032" y="2495424"/>
                    <a:pt x="5809432" y="2514860"/>
                    <a:pt x="5827045" y="2534904"/>
                  </a:cubicBezTo>
                  <a:cubicBezTo>
                    <a:pt x="5819149" y="2536119"/>
                    <a:pt x="5811861" y="2536726"/>
                    <a:pt x="5800928" y="2537941"/>
                  </a:cubicBezTo>
                  <a:cubicBezTo>
                    <a:pt x="5820364" y="2560414"/>
                    <a:pt x="5837978" y="2581065"/>
                    <a:pt x="5856807" y="2602930"/>
                  </a:cubicBezTo>
                  <a:cubicBezTo>
                    <a:pt x="5839801" y="2599286"/>
                    <a:pt x="5824008" y="2595642"/>
                    <a:pt x="5802143" y="2590783"/>
                  </a:cubicBezTo>
                  <a:cubicBezTo>
                    <a:pt x="5819149" y="2614471"/>
                    <a:pt x="5832512" y="2633299"/>
                    <a:pt x="5847089" y="2652128"/>
                  </a:cubicBezTo>
                  <a:cubicBezTo>
                    <a:pt x="5837978" y="2653343"/>
                    <a:pt x="5830690" y="2654558"/>
                    <a:pt x="5819757" y="2656380"/>
                  </a:cubicBezTo>
                  <a:cubicBezTo>
                    <a:pt x="5836764" y="2678245"/>
                    <a:pt x="5851341" y="2697682"/>
                    <a:pt x="5867740" y="2718333"/>
                  </a:cubicBezTo>
                  <a:cubicBezTo>
                    <a:pt x="5856199" y="2719547"/>
                    <a:pt x="5847089" y="2720155"/>
                    <a:pt x="5833727" y="2721369"/>
                  </a:cubicBezTo>
                  <a:cubicBezTo>
                    <a:pt x="5852555" y="2740806"/>
                    <a:pt x="5867740" y="2756597"/>
                    <a:pt x="5884139" y="2774211"/>
                  </a:cubicBezTo>
                  <a:cubicBezTo>
                    <a:pt x="5902361" y="2754775"/>
                    <a:pt x="5930300" y="2746272"/>
                    <a:pt x="5931515" y="2714688"/>
                  </a:cubicBezTo>
                  <a:cubicBezTo>
                    <a:pt x="5919367" y="2713473"/>
                    <a:pt x="5909042" y="2712259"/>
                    <a:pt x="5900539" y="2711651"/>
                  </a:cubicBezTo>
                  <a:cubicBezTo>
                    <a:pt x="5917545" y="2688571"/>
                    <a:pt x="5935767" y="2667920"/>
                    <a:pt x="5950343" y="2644840"/>
                  </a:cubicBezTo>
                  <a:cubicBezTo>
                    <a:pt x="5969780" y="2613863"/>
                    <a:pt x="5967350" y="2610219"/>
                    <a:pt x="5932122" y="2607182"/>
                  </a:cubicBezTo>
                  <a:cubicBezTo>
                    <a:pt x="5930300" y="2607182"/>
                    <a:pt x="5928478" y="2605360"/>
                    <a:pt x="5927263" y="2605360"/>
                  </a:cubicBezTo>
                  <a:cubicBezTo>
                    <a:pt x="5957632" y="2565880"/>
                    <a:pt x="5988609" y="2526400"/>
                    <a:pt x="6018978" y="2487528"/>
                  </a:cubicBezTo>
                  <a:cubicBezTo>
                    <a:pt x="6017155" y="2486313"/>
                    <a:pt x="6015941" y="2484491"/>
                    <a:pt x="6014118" y="2483276"/>
                  </a:cubicBezTo>
                  <a:cubicBezTo>
                    <a:pt x="5997112" y="2484491"/>
                    <a:pt x="5980712" y="2486313"/>
                    <a:pt x="5962491" y="2487528"/>
                  </a:cubicBezTo>
                  <a:cubicBezTo>
                    <a:pt x="5985572" y="2457766"/>
                    <a:pt x="6006830" y="2429827"/>
                    <a:pt x="6028088" y="2401887"/>
                  </a:cubicBezTo>
                  <a:cubicBezTo>
                    <a:pt x="6026874" y="2400065"/>
                    <a:pt x="6025051" y="2398851"/>
                    <a:pt x="6023837" y="2397028"/>
                  </a:cubicBezTo>
                  <a:cubicBezTo>
                    <a:pt x="6003186" y="2400065"/>
                    <a:pt x="5983142" y="2403710"/>
                    <a:pt x="5961277" y="2407354"/>
                  </a:cubicBezTo>
                  <a:cubicBezTo>
                    <a:pt x="5990431" y="2373948"/>
                    <a:pt x="6017763" y="2342364"/>
                    <a:pt x="6045702" y="2310173"/>
                  </a:cubicBezTo>
                  <a:cubicBezTo>
                    <a:pt x="6034769" y="2305314"/>
                    <a:pt x="6028696" y="2302277"/>
                    <a:pt x="6025051" y="2300455"/>
                  </a:cubicBezTo>
                  <a:cubicBezTo>
                    <a:pt x="6042665" y="2272515"/>
                    <a:pt x="6059672" y="2245791"/>
                    <a:pt x="6076679" y="2219673"/>
                  </a:cubicBezTo>
                  <a:cubicBezTo>
                    <a:pt x="6074856" y="2218459"/>
                    <a:pt x="6073642" y="2217244"/>
                    <a:pt x="6071819" y="2216637"/>
                  </a:cubicBezTo>
                  <a:cubicBezTo>
                    <a:pt x="6060887" y="2219673"/>
                    <a:pt x="6048739" y="2223318"/>
                    <a:pt x="6031125" y="2228784"/>
                  </a:cubicBezTo>
                  <a:cubicBezTo>
                    <a:pt x="6085182" y="2178371"/>
                    <a:pt x="6125269" y="2128566"/>
                    <a:pt x="6133772" y="2059325"/>
                  </a:cubicBezTo>
                  <a:cubicBezTo>
                    <a:pt x="6134987" y="2053251"/>
                    <a:pt x="6141061" y="2047785"/>
                    <a:pt x="6147742" y="2036244"/>
                  </a:cubicBezTo>
                  <a:cubicBezTo>
                    <a:pt x="6164749" y="2109130"/>
                    <a:pt x="6209695" y="2155899"/>
                    <a:pt x="6258286" y="2201452"/>
                  </a:cubicBezTo>
                  <a:cubicBezTo>
                    <a:pt x="6250997" y="2204489"/>
                    <a:pt x="6245530" y="2206311"/>
                    <a:pt x="6238849" y="2208740"/>
                  </a:cubicBezTo>
                  <a:cubicBezTo>
                    <a:pt x="6262537" y="2229999"/>
                    <a:pt x="6284403" y="2250042"/>
                    <a:pt x="6310520" y="2273123"/>
                  </a:cubicBezTo>
                  <a:cubicBezTo>
                    <a:pt x="6291084" y="2270086"/>
                    <a:pt x="6277721" y="2267656"/>
                    <a:pt x="6264967" y="2264620"/>
                  </a:cubicBezTo>
                  <a:cubicBezTo>
                    <a:pt x="6263751" y="2266442"/>
                    <a:pt x="6262537" y="2268264"/>
                    <a:pt x="6261930" y="2269478"/>
                  </a:cubicBezTo>
                  <a:cubicBezTo>
                    <a:pt x="6285010" y="2296203"/>
                    <a:pt x="6309305" y="2322928"/>
                    <a:pt x="6334208" y="2352082"/>
                  </a:cubicBezTo>
                  <a:cubicBezTo>
                    <a:pt x="6321453" y="2352082"/>
                    <a:pt x="6311127" y="2352082"/>
                    <a:pt x="6294120" y="2352082"/>
                  </a:cubicBezTo>
                  <a:cubicBezTo>
                    <a:pt x="6322061" y="2384881"/>
                    <a:pt x="6347570" y="2413428"/>
                    <a:pt x="6374295" y="2445012"/>
                  </a:cubicBezTo>
                  <a:cubicBezTo>
                    <a:pt x="6348785" y="2439545"/>
                    <a:pt x="6326919" y="2434079"/>
                    <a:pt x="6304446" y="2429220"/>
                  </a:cubicBezTo>
                  <a:cubicBezTo>
                    <a:pt x="6303231" y="2430434"/>
                    <a:pt x="6302624" y="2432256"/>
                    <a:pt x="6301409" y="2433471"/>
                  </a:cubicBezTo>
                  <a:cubicBezTo>
                    <a:pt x="6320845" y="2460196"/>
                    <a:pt x="6340282" y="2486313"/>
                    <a:pt x="6359718" y="2513645"/>
                  </a:cubicBezTo>
                  <a:cubicBezTo>
                    <a:pt x="6346356" y="2514860"/>
                    <a:pt x="6335423" y="2516075"/>
                    <a:pt x="6320238" y="2517290"/>
                  </a:cubicBezTo>
                  <a:cubicBezTo>
                    <a:pt x="6343926" y="2548266"/>
                    <a:pt x="6365184" y="2574383"/>
                    <a:pt x="6388264" y="2604145"/>
                  </a:cubicBezTo>
                  <a:cubicBezTo>
                    <a:pt x="6371865" y="2605360"/>
                    <a:pt x="6359111" y="2606574"/>
                    <a:pt x="6345141" y="2607182"/>
                  </a:cubicBezTo>
                  <a:cubicBezTo>
                    <a:pt x="6343319" y="2609611"/>
                    <a:pt x="6341496" y="2612041"/>
                    <a:pt x="6339674" y="2614471"/>
                  </a:cubicBezTo>
                  <a:cubicBezTo>
                    <a:pt x="6373080" y="2644840"/>
                    <a:pt x="6407094" y="2675209"/>
                    <a:pt x="6440500" y="2705578"/>
                  </a:cubicBezTo>
                  <a:cubicBezTo>
                    <a:pt x="6439284" y="2707400"/>
                    <a:pt x="6438070" y="2708614"/>
                    <a:pt x="6436855" y="2710437"/>
                  </a:cubicBezTo>
                  <a:cubicBezTo>
                    <a:pt x="6419849" y="2708007"/>
                    <a:pt x="6403449" y="2705578"/>
                    <a:pt x="6385227" y="2703148"/>
                  </a:cubicBezTo>
                  <a:cubicBezTo>
                    <a:pt x="6412560" y="2739591"/>
                    <a:pt x="6436855" y="2773604"/>
                    <a:pt x="6466009" y="2812477"/>
                  </a:cubicBezTo>
                  <a:cubicBezTo>
                    <a:pt x="6442929" y="2812477"/>
                    <a:pt x="6426530" y="2812477"/>
                    <a:pt x="6404664" y="2812477"/>
                  </a:cubicBezTo>
                  <a:cubicBezTo>
                    <a:pt x="6421670" y="2830698"/>
                    <a:pt x="6435033" y="2844060"/>
                    <a:pt x="6447788" y="2857423"/>
                  </a:cubicBezTo>
                  <a:cubicBezTo>
                    <a:pt x="6456899" y="2835557"/>
                    <a:pt x="6464795" y="2816728"/>
                    <a:pt x="6472690" y="2798507"/>
                  </a:cubicBezTo>
                  <a:cubicBezTo>
                    <a:pt x="6469653" y="2797292"/>
                    <a:pt x="6466617" y="2796685"/>
                    <a:pt x="6463580" y="2795470"/>
                  </a:cubicBezTo>
                  <a:cubicBezTo>
                    <a:pt x="6469046" y="2786966"/>
                    <a:pt x="6473906" y="2779678"/>
                    <a:pt x="6479371" y="2771175"/>
                  </a:cubicBezTo>
                  <a:cubicBezTo>
                    <a:pt x="6473298" y="2769960"/>
                    <a:pt x="6469046" y="2769352"/>
                    <a:pt x="6468439" y="2768745"/>
                  </a:cubicBezTo>
                  <a:cubicBezTo>
                    <a:pt x="6485445" y="2731695"/>
                    <a:pt x="6501845" y="2694037"/>
                    <a:pt x="6520066" y="2652735"/>
                  </a:cubicBezTo>
                  <a:cubicBezTo>
                    <a:pt x="6543754" y="2697074"/>
                    <a:pt x="6565620" y="2737769"/>
                    <a:pt x="6588093" y="2780893"/>
                  </a:cubicBezTo>
                  <a:cubicBezTo>
                    <a:pt x="6582019" y="2780893"/>
                    <a:pt x="6577160" y="2780893"/>
                    <a:pt x="6571086" y="2780893"/>
                  </a:cubicBezTo>
                  <a:cubicBezTo>
                    <a:pt x="6575945" y="2790003"/>
                    <a:pt x="6583841" y="2796685"/>
                    <a:pt x="6584448" y="2803973"/>
                  </a:cubicBezTo>
                  <a:cubicBezTo>
                    <a:pt x="6585663" y="2827054"/>
                    <a:pt x="6589308" y="2848919"/>
                    <a:pt x="6609351" y="2865318"/>
                  </a:cubicBezTo>
                  <a:cubicBezTo>
                    <a:pt x="6606314" y="2867141"/>
                    <a:pt x="6602670" y="2868963"/>
                    <a:pt x="6599026" y="2870785"/>
                  </a:cubicBezTo>
                  <a:cubicBezTo>
                    <a:pt x="6605707" y="2879896"/>
                    <a:pt x="6611781" y="2889006"/>
                    <a:pt x="6617854" y="2897510"/>
                  </a:cubicBezTo>
                  <a:cubicBezTo>
                    <a:pt x="6613603" y="2900547"/>
                    <a:pt x="6609958" y="2903584"/>
                    <a:pt x="6609958" y="2904191"/>
                  </a:cubicBezTo>
                  <a:cubicBezTo>
                    <a:pt x="6619677" y="2948530"/>
                    <a:pt x="6652475" y="2938812"/>
                    <a:pt x="6681022" y="2939419"/>
                  </a:cubicBezTo>
                  <a:cubicBezTo>
                    <a:pt x="6770914" y="2939419"/>
                    <a:pt x="6860199" y="2938812"/>
                    <a:pt x="6950091" y="2940026"/>
                  </a:cubicBezTo>
                  <a:cubicBezTo>
                    <a:pt x="6992000" y="2940634"/>
                    <a:pt x="7012044" y="2909657"/>
                    <a:pt x="7038769" y="2888399"/>
                  </a:cubicBezTo>
                  <a:cubicBezTo>
                    <a:pt x="7037554" y="2886577"/>
                    <a:pt x="7037554" y="2884755"/>
                    <a:pt x="7036339" y="2882932"/>
                  </a:cubicBezTo>
                  <a:cubicBezTo>
                    <a:pt x="7015081" y="2884147"/>
                    <a:pt x="6993216" y="2885969"/>
                    <a:pt x="6970135" y="2887184"/>
                  </a:cubicBezTo>
                  <a:cubicBezTo>
                    <a:pt x="6993216" y="2858030"/>
                    <a:pt x="7032087" y="2847097"/>
                    <a:pt x="7048487" y="2810047"/>
                  </a:cubicBezTo>
                  <a:cubicBezTo>
                    <a:pt x="7038769" y="2808225"/>
                    <a:pt x="7031480" y="2807010"/>
                    <a:pt x="7026622" y="2805188"/>
                  </a:cubicBezTo>
                  <a:cubicBezTo>
                    <a:pt x="7041806" y="2782107"/>
                    <a:pt x="7056991" y="2759634"/>
                    <a:pt x="7074604" y="2734124"/>
                  </a:cubicBezTo>
                  <a:cubicBezTo>
                    <a:pt x="7059419" y="2731087"/>
                    <a:pt x="7051524" y="2729265"/>
                    <a:pt x="7044235" y="2728051"/>
                  </a:cubicBezTo>
                  <a:cubicBezTo>
                    <a:pt x="7066101" y="2698896"/>
                    <a:pt x="7087967" y="2671564"/>
                    <a:pt x="7112262" y="2639980"/>
                  </a:cubicBezTo>
                  <a:cubicBezTo>
                    <a:pt x="7094648" y="2639980"/>
                    <a:pt x="7083107" y="2639980"/>
                    <a:pt x="7072175" y="2639980"/>
                  </a:cubicBezTo>
                  <a:cubicBezTo>
                    <a:pt x="7087360" y="2618722"/>
                    <a:pt x="7101936" y="2599893"/>
                    <a:pt x="7120157" y="2575598"/>
                  </a:cubicBezTo>
                  <a:cubicBezTo>
                    <a:pt x="7098899" y="2578635"/>
                    <a:pt x="7084323" y="2581065"/>
                    <a:pt x="7068530" y="2583494"/>
                  </a:cubicBezTo>
                  <a:cubicBezTo>
                    <a:pt x="7089181" y="2559806"/>
                    <a:pt x="7108618" y="2537333"/>
                    <a:pt x="7128661" y="2514253"/>
                  </a:cubicBezTo>
                  <a:cubicBezTo>
                    <a:pt x="7121373" y="2509394"/>
                    <a:pt x="7117729" y="2506357"/>
                    <a:pt x="7115906" y="2504535"/>
                  </a:cubicBezTo>
                  <a:cubicBezTo>
                    <a:pt x="7128661" y="2483884"/>
                    <a:pt x="7140201" y="2465662"/>
                    <a:pt x="7153563" y="2443189"/>
                  </a:cubicBezTo>
                  <a:cubicBezTo>
                    <a:pt x="7139594" y="2446226"/>
                    <a:pt x="7131698" y="2448048"/>
                    <a:pt x="7120157" y="2450478"/>
                  </a:cubicBezTo>
                  <a:cubicBezTo>
                    <a:pt x="7163889" y="2413428"/>
                    <a:pt x="7190006" y="2369696"/>
                    <a:pt x="7196688" y="2318676"/>
                  </a:cubicBezTo>
                  <a:cubicBezTo>
                    <a:pt x="7224627" y="2358763"/>
                    <a:pt x="7250744" y="2396421"/>
                    <a:pt x="7278076" y="2434686"/>
                  </a:cubicBezTo>
                  <a:cubicBezTo>
                    <a:pt x="7279292" y="2433471"/>
                    <a:pt x="7276255" y="2435901"/>
                    <a:pt x="7272003" y="2438938"/>
                  </a:cubicBezTo>
                  <a:cubicBezTo>
                    <a:pt x="7287795" y="2454122"/>
                    <a:pt x="7303587" y="2467484"/>
                    <a:pt x="7321201" y="2483884"/>
                  </a:cubicBezTo>
                  <a:cubicBezTo>
                    <a:pt x="7307838" y="2482062"/>
                    <a:pt x="7299335" y="2480847"/>
                    <a:pt x="7283543" y="2479025"/>
                  </a:cubicBezTo>
                  <a:cubicBezTo>
                    <a:pt x="7304194" y="2502713"/>
                    <a:pt x="7320593" y="2522149"/>
                    <a:pt x="7337600" y="2542192"/>
                  </a:cubicBezTo>
                  <a:cubicBezTo>
                    <a:pt x="7329704" y="2542800"/>
                    <a:pt x="7322415" y="2543407"/>
                    <a:pt x="7311482" y="2544622"/>
                  </a:cubicBezTo>
                  <a:cubicBezTo>
                    <a:pt x="7330312" y="2567095"/>
                    <a:pt x="7346103" y="2586531"/>
                    <a:pt x="7365539" y="2609611"/>
                  </a:cubicBezTo>
                  <a:cubicBezTo>
                    <a:pt x="7346711" y="2605967"/>
                    <a:pt x="7332741" y="2602930"/>
                    <a:pt x="7313305" y="2599286"/>
                  </a:cubicBezTo>
                  <a:cubicBezTo>
                    <a:pt x="7330312" y="2622366"/>
                    <a:pt x="7343066" y="2640588"/>
                    <a:pt x="7357644" y="2660631"/>
                  </a:cubicBezTo>
                  <a:cubicBezTo>
                    <a:pt x="7348533" y="2661846"/>
                    <a:pt x="7340637" y="2662454"/>
                    <a:pt x="7329704" y="2663668"/>
                  </a:cubicBezTo>
                  <a:cubicBezTo>
                    <a:pt x="7345496" y="2684319"/>
                    <a:pt x="7360073" y="2701933"/>
                    <a:pt x="7376472" y="2722584"/>
                  </a:cubicBezTo>
                  <a:cubicBezTo>
                    <a:pt x="7384368" y="2709829"/>
                    <a:pt x="7389834" y="2700718"/>
                    <a:pt x="7397123" y="2689786"/>
                  </a:cubicBezTo>
                  <a:cubicBezTo>
                    <a:pt x="7385583" y="2689786"/>
                    <a:pt x="7377687" y="2689786"/>
                    <a:pt x="7369791" y="2689786"/>
                  </a:cubicBezTo>
                  <a:cubicBezTo>
                    <a:pt x="7380724" y="2674601"/>
                    <a:pt x="7391657" y="2659417"/>
                    <a:pt x="7405019" y="2641195"/>
                  </a:cubicBezTo>
                  <a:cubicBezTo>
                    <a:pt x="7390442" y="2642410"/>
                    <a:pt x="7381331" y="2643625"/>
                    <a:pt x="7376472" y="2644232"/>
                  </a:cubicBezTo>
                  <a:cubicBezTo>
                    <a:pt x="7392871" y="2613256"/>
                    <a:pt x="7409878" y="2579850"/>
                    <a:pt x="7426884" y="2547051"/>
                  </a:cubicBezTo>
                  <a:cubicBezTo>
                    <a:pt x="7427492" y="2545836"/>
                    <a:pt x="7426277" y="2544014"/>
                    <a:pt x="7425670" y="2542192"/>
                  </a:cubicBezTo>
                  <a:cubicBezTo>
                    <a:pt x="7420811" y="2542800"/>
                    <a:pt x="7415952" y="2543407"/>
                    <a:pt x="7411700" y="2544014"/>
                  </a:cubicBezTo>
                  <a:cubicBezTo>
                    <a:pt x="7423240" y="2528830"/>
                    <a:pt x="7436603" y="2514860"/>
                    <a:pt x="7445106" y="2499068"/>
                  </a:cubicBezTo>
                  <a:cubicBezTo>
                    <a:pt x="7454217" y="2482669"/>
                    <a:pt x="7459076" y="2463840"/>
                    <a:pt x="7464543" y="2451085"/>
                  </a:cubicBezTo>
                  <a:cubicBezTo>
                    <a:pt x="7491875" y="2488135"/>
                    <a:pt x="7521028" y="2526400"/>
                    <a:pt x="7549576" y="2564058"/>
                  </a:cubicBezTo>
                  <a:cubicBezTo>
                    <a:pt x="7550790" y="2565273"/>
                    <a:pt x="7550790" y="2567095"/>
                    <a:pt x="7551397" y="2568917"/>
                  </a:cubicBezTo>
                  <a:cubicBezTo>
                    <a:pt x="7546539" y="2569524"/>
                    <a:pt x="7541072" y="2570132"/>
                    <a:pt x="7531962" y="2570739"/>
                  </a:cubicBezTo>
                  <a:cubicBezTo>
                    <a:pt x="7545324" y="2587138"/>
                    <a:pt x="7557471" y="2600501"/>
                    <a:pt x="7569619" y="2615078"/>
                  </a:cubicBezTo>
                  <a:cubicBezTo>
                    <a:pt x="7564153" y="2616293"/>
                    <a:pt x="7559294" y="2618115"/>
                    <a:pt x="7552613" y="2619330"/>
                  </a:cubicBezTo>
                  <a:cubicBezTo>
                    <a:pt x="7565367" y="2634514"/>
                    <a:pt x="7575693" y="2648484"/>
                    <a:pt x="7589055" y="2664276"/>
                  </a:cubicBezTo>
                  <a:cubicBezTo>
                    <a:pt x="7575693" y="2662454"/>
                    <a:pt x="7565975" y="2661239"/>
                    <a:pt x="7552613" y="2659417"/>
                  </a:cubicBezTo>
                  <a:cubicBezTo>
                    <a:pt x="7564153" y="2676423"/>
                    <a:pt x="7573871" y="2689786"/>
                    <a:pt x="7584196" y="2703755"/>
                  </a:cubicBezTo>
                  <a:cubicBezTo>
                    <a:pt x="7578122" y="2704970"/>
                    <a:pt x="7573264" y="2706185"/>
                    <a:pt x="7564760" y="2708007"/>
                  </a:cubicBezTo>
                  <a:cubicBezTo>
                    <a:pt x="7576908" y="2724406"/>
                    <a:pt x="7587840" y="2738983"/>
                    <a:pt x="7599381" y="2754168"/>
                  </a:cubicBezTo>
                  <a:cubicBezTo>
                    <a:pt x="7591485" y="2755990"/>
                    <a:pt x="7585411" y="2757205"/>
                    <a:pt x="7576301" y="2759027"/>
                  </a:cubicBezTo>
                  <a:cubicBezTo>
                    <a:pt x="7593914" y="2777856"/>
                    <a:pt x="7609707" y="2794255"/>
                    <a:pt x="7627320" y="2812477"/>
                  </a:cubicBezTo>
                  <a:cubicBezTo>
                    <a:pt x="7616388" y="2811869"/>
                    <a:pt x="7610314" y="2811262"/>
                    <a:pt x="7600596" y="2811262"/>
                  </a:cubicBezTo>
                  <a:cubicBezTo>
                    <a:pt x="7614565" y="2830698"/>
                    <a:pt x="7626713" y="2848312"/>
                    <a:pt x="7640683" y="2867748"/>
                  </a:cubicBezTo>
                  <a:cubicBezTo>
                    <a:pt x="7629750" y="2868963"/>
                    <a:pt x="7621854" y="2870785"/>
                    <a:pt x="7614565" y="2871392"/>
                  </a:cubicBezTo>
                  <a:cubicBezTo>
                    <a:pt x="7613351" y="2873822"/>
                    <a:pt x="7611528" y="2875644"/>
                    <a:pt x="7610314" y="2878073"/>
                  </a:cubicBezTo>
                  <a:cubicBezTo>
                    <a:pt x="7623676" y="2889006"/>
                    <a:pt x="7636431" y="2900547"/>
                    <a:pt x="7652223" y="2913909"/>
                  </a:cubicBezTo>
                  <a:cubicBezTo>
                    <a:pt x="7643112" y="2913909"/>
                    <a:pt x="7638253" y="2913909"/>
                    <a:pt x="7632179" y="2913909"/>
                  </a:cubicBezTo>
                  <a:cubicBezTo>
                    <a:pt x="7671659" y="2943670"/>
                    <a:pt x="7790098" y="2951567"/>
                    <a:pt x="7822290" y="2926664"/>
                  </a:cubicBezTo>
                  <a:cubicBezTo>
                    <a:pt x="7810142" y="2925449"/>
                    <a:pt x="7799209" y="2925449"/>
                    <a:pt x="7786454" y="2924234"/>
                  </a:cubicBezTo>
                  <a:cubicBezTo>
                    <a:pt x="7807105" y="2907835"/>
                    <a:pt x="7825934" y="2893258"/>
                    <a:pt x="7844155" y="2879288"/>
                  </a:cubicBezTo>
                  <a:cubicBezTo>
                    <a:pt x="7842940" y="2877466"/>
                    <a:pt x="7842333" y="2875644"/>
                    <a:pt x="7841118" y="2873822"/>
                  </a:cubicBezTo>
                  <a:cubicBezTo>
                    <a:pt x="7825326" y="2875037"/>
                    <a:pt x="7809534" y="2875037"/>
                    <a:pt x="7791921" y="2876251"/>
                  </a:cubicBezTo>
                  <a:cubicBezTo>
                    <a:pt x="7812571" y="2858030"/>
                    <a:pt x="7832615" y="2841023"/>
                    <a:pt x="7855088" y="2820980"/>
                  </a:cubicBezTo>
                  <a:cubicBezTo>
                    <a:pt x="7844155" y="2817335"/>
                    <a:pt x="7839296" y="2815513"/>
                    <a:pt x="7835652" y="2813691"/>
                  </a:cubicBezTo>
                  <a:cubicBezTo>
                    <a:pt x="7846585" y="2796685"/>
                    <a:pt x="7857517" y="2780285"/>
                    <a:pt x="7869665" y="2761456"/>
                  </a:cubicBezTo>
                  <a:cubicBezTo>
                    <a:pt x="7859340" y="2758420"/>
                    <a:pt x="7853873" y="2756597"/>
                    <a:pt x="7849014" y="2754775"/>
                  </a:cubicBezTo>
                  <a:cubicBezTo>
                    <a:pt x="7865413" y="2733517"/>
                    <a:pt x="7880598" y="2712866"/>
                    <a:pt x="7898212" y="2689786"/>
                  </a:cubicBezTo>
                  <a:cubicBezTo>
                    <a:pt x="7884849" y="2689786"/>
                    <a:pt x="7876954" y="2689786"/>
                    <a:pt x="7869058" y="2689786"/>
                  </a:cubicBezTo>
                  <a:cubicBezTo>
                    <a:pt x="7879991" y="2674601"/>
                    <a:pt x="7890923" y="2659417"/>
                    <a:pt x="7904286" y="2641195"/>
                  </a:cubicBezTo>
                  <a:cubicBezTo>
                    <a:pt x="7889709" y="2642410"/>
                    <a:pt x="7880598" y="2643625"/>
                    <a:pt x="7876346" y="2644232"/>
                  </a:cubicBezTo>
                  <a:cubicBezTo>
                    <a:pt x="7892746" y="2612648"/>
                    <a:pt x="7909752" y="2579242"/>
                    <a:pt x="7927366" y="2546444"/>
                  </a:cubicBezTo>
                  <a:cubicBezTo>
                    <a:pt x="7927973" y="2545229"/>
                    <a:pt x="7926151" y="2544014"/>
                    <a:pt x="7926151" y="2542800"/>
                  </a:cubicBezTo>
                  <a:cubicBezTo>
                    <a:pt x="7921292" y="2543407"/>
                    <a:pt x="7917041" y="2544014"/>
                    <a:pt x="7918255" y="2544014"/>
                  </a:cubicBezTo>
                  <a:cubicBezTo>
                    <a:pt x="7935262" y="2513038"/>
                    <a:pt x="7953484" y="2480847"/>
                    <a:pt x="7968061" y="2454729"/>
                  </a:cubicBezTo>
                  <a:cubicBezTo>
                    <a:pt x="7993570" y="2489350"/>
                    <a:pt x="8022117" y="2527008"/>
                    <a:pt x="8050664" y="2565273"/>
                  </a:cubicBezTo>
                  <a:cubicBezTo>
                    <a:pt x="8051879" y="2566488"/>
                    <a:pt x="8051879" y="2568310"/>
                    <a:pt x="8051879" y="2569524"/>
                  </a:cubicBezTo>
                  <a:cubicBezTo>
                    <a:pt x="8047020" y="2570132"/>
                    <a:pt x="8042161" y="2570739"/>
                    <a:pt x="8033050" y="2571954"/>
                  </a:cubicBezTo>
                  <a:cubicBezTo>
                    <a:pt x="8046412" y="2587746"/>
                    <a:pt x="8058560" y="2601108"/>
                    <a:pt x="8070707" y="2615685"/>
                  </a:cubicBezTo>
                  <a:cubicBezTo>
                    <a:pt x="8065242" y="2616900"/>
                    <a:pt x="8060382" y="2618115"/>
                    <a:pt x="8053094" y="2619937"/>
                  </a:cubicBezTo>
                  <a:cubicBezTo>
                    <a:pt x="8066456" y="2635729"/>
                    <a:pt x="8078604" y="2650306"/>
                    <a:pt x="8092574" y="2666705"/>
                  </a:cubicBezTo>
                  <a:cubicBezTo>
                    <a:pt x="8079211" y="2663668"/>
                    <a:pt x="8068886" y="2661846"/>
                    <a:pt x="8053094" y="2659417"/>
                  </a:cubicBezTo>
                  <a:cubicBezTo>
                    <a:pt x="8065242" y="2676423"/>
                    <a:pt x="8074960" y="2690393"/>
                    <a:pt x="8084678" y="2704363"/>
                  </a:cubicBezTo>
                  <a:cubicBezTo>
                    <a:pt x="8079211" y="2706185"/>
                    <a:pt x="8073744" y="2707400"/>
                    <a:pt x="8065849" y="2709829"/>
                  </a:cubicBezTo>
                  <a:cubicBezTo>
                    <a:pt x="8077996" y="2725621"/>
                    <a:pt x="8088929" y="2739591"/>
                    <a:pt x="8100469" y="2754775"/>
                  </a:cubicBezTo>
                  <a:cubicBezTo>
                    <a:pt x="8092574" y="2755990"/>
                    <a:pt x="8086500" y="2757812"/>
                    <a:pt x="8077996" y="2759027"/>
                  </a:cubicBezTo>
                  <a:cubicBezTo>
                    <a:pt x="8090751" y="2772389"/>
                    <a:pt x="8101076" y="2783930"/>
                    <a:pt x="8113224" y="2797292"/>
                  </a:cubicBezTo>
                  <a:cubicBezTo>
                    <a:pt x="8120513" y="2787574"/>
                    <a:pt x="8125980" y="2780893"/>
                    <a:pt x="8132053" y="2772997"/>
                  </a:cubicBezTo>
                  <a:cubicBezTo>
                    <a:pt x="8125372" y="2770567"/>
                    <a:pt x="8121728" y="2769960"/>
                    <a:pt x="8121120" y="2769352"/>
                  </a:cubicBezTo>
                  <a:cubicBezTo>
                    <a:pt x="8138127" y="2732302"/>
                    <a:pt x="8153919" y="2695859"/>
                    <a:pt x="8172748" y="2653950"/>
                  </a:cubicBezTo>
                  <a:cubicBezTo>
                    <a:pt x="8196436" y="2698289"/>
                    <a:pt x="8218301" y="2738983"/>
                    <a:pt x="8240774" y="2780893"/>
                  </a:cubicBezTo>
                  <a:cubicBezTo>
                    <a:pt x="8234700" y="2782107"/>
                    <a:pt x="8229842" y="2782107"/>
                    <a:pt x="8225589" y="2782715"/>
                  </a:cubicBezTo>
                  <a:cubicBezTo>
                    <a:pt x="8240167" y="2823409"/>
                    <a:pt x="8253530" y="2861674"/>
                    <a:pt x="8268106" y="2901761"/>
                  </a:cubicBezTo>
                  <a:cubicBezTo>
                    <a:pt x="8267499" y="2902369"/>
                    <a:pt x="8263855" y="2904191"/>
                    <a:pt x="8262032" y="2905406"/>
                  </a:cubicBezTo>
                  <a:cubicBezTo>
                    <a:pt x="8268714" y="2945493"/>
                    <a:pt x="8297868" y="2940634"/>
                    <a:pt x="8325807" y="2940634"/>
                  </a:cubicBezTo>
                  <a:cubicBezTo>
                    <a:pt x="8446676" y="2940026"/>
                    <a:pt x="8567545" y="2940634"/>
                    <a:pt x="8688413" y="2940634"/>
                  </a:cubicBezTo>
                  <a:cubicBezTo>
                    <a:pt x="8696309" y="2940634"/>
                    <a:pt x="8704812" y="2940026"/>
                    <a:pt x="8715745" y="2939419"/>
                  </a:cubicBezTo>
                  <a:cubicBezTo>
                    <a:pt x="8710279" y="2932130"/>
                    <a:pt x="8707242" y="2927879"/>
                    <a:pt x="8703598" y="2924234"/>
                  </a:cubicBezTo>
                  <a:cubicBezTo>
                    <a:pt x="8492229" y="2679460"/>
                    <a:pt x="8444854" y="2689786"/>
                    <a:pt x="8233486" y="2445012"/>
                  </a:cubicBezTo>
                  <a:cubicBezTo>
                    <a:pt x="8226197" y="2436508"/>
                    <a:pt x="8215264" y="2430434"/>
                    <a:pt x="8204939" y="2426790"/>
                  </a:cubicBezTo>
                  <a:cubicBezTo>
                    <a:pt x="8153312" y="2407961"/>
                    <a:pt x="8100469" y="2389740"/>
                    <a:pt x="8048842" y="2370911"/>
                  </a:cubicBezTo>
                  <a:cubicBezTo>
                    <a:pt x="8035480" y="2366052"/>
                    <a:pt x="8021510" y="2358763"/>
                    <a:pt x="8010577" y="2349653"/>
                  </a:cubicBezTo>
                  <a:cubicBezTo>
                    <a:pt x="7898819" y="2262797"/>
                    <a:pt x="7787668" y="2175335"/>
                    <a:pt x="7676518" y="2086657"/>
                  </a:cubicBezTo>
                  <a:cubicBezTo>
                    <a:pt x="7661334" y="2074510"/>
                    <a:pt x="7651008" y="2074510"/>
                    <a:pt x="7635823" y="2084835"/>
                  </a:cubicBezTo>
                  <a:cubicBezTo>
                    <a:pt x="7598166" y="2109738"/>
                    <a:pt x="7559294" y="2132211"/>
                    <a:pt x="7521028" y="2155899"/>
                  </a:cubicBezTo>
                  <a:cubicBezTo>
                    <a:pt x="7516170" y="2158935"/>
                    <a:pt x="7394694" y="2237895"/>
                    <a:pt x="7357644" y="2249435"/>
                  </a:cubicBezTo>
                  <a:cubicBezTo>
                    <a:pt x="7348533" y="2252472"/>
                    <a:pt x="7230701" y="2104879"/>
                    <a:pt x="7220983" y="2098805"/>
                  </a:cubicBezTo>
                  <a:cubicBezTo>
                    <a:pt x="7208836" y="2090909"/>
                    <a:pt x="7199117" y="2078761"/>
                    <a:pt x="7188185" y="2069043"/>
                  </a:cubicBezTo>
                  <a:cubicBezTo>
                    <a:pt x="7160245" y="2042318"/>
                    <a:pt x="7135950" y="2005268"/>
                    <a:pt x="7101936" y="1991906"/>
                  </a:cubicBezTo>
                  <a:cubicBezTo>
                    <a:pt x="7067316" y="1978543"/>
                    <a:pt x="7023585" y="1987047"/>
                    <a:pt x="6984105" y="1987654"/>
                  </a:cubicBezTo>
                  <a:cubicBezTo>
                    <a:pt x="6961024" y="1988261"/>
                    <a:pt x="6942196" y="1980366"/>
                    <a:pt x="6925189" y="1965788"/>
                  </a:cubicBezTo>
                  <a:cubicBezTo>
                    <a:pt x="6746619" y="1813336"/>
                    <a:pt x="6566834" y="1661491"/>
                    <a:pt x="6388264" y="1509039"/>
                  </a:cubicBezTo>
                  <a:cubicBezTo>
                    <a:pt x="6381583" y="1503572"/>
                    <a:pt x="6374902" y="1498106"/>
                    <a:pt x="6368829" y="1493247"/>
                  </a:cubicBezTo>
                  <a:cubicBezTo>
                    <a:pt x="6370043" y="1495676"/>
                    <a:pt x="6371865" y="1498106"/>
                    <a:pt x="6372473" y="1500535"/>
                  </a:cubicBezTo>
                  <a:cubicBezTo>
                    <a:pt x="6348177" y="1524830"/>
                    <a:pt x="6323275" y="1549126"/>
                    <a:pt x="6300194" y="1571599"/>
                  </a:cubicBezTo>
                  <a:cubicBezTo>
                    <a:pt x="6327526" y="1578887"/>
                    <a:pt x="6359111" y="1586176"/>
                    <a:pt x="6390694" y="1594072"/>
                  </a:cubicBezTo>
                  <a:cubicBezTo>
                    <a:pt x="6361540" y="1605005"/>
                    <a:pt x="6332993" y="1614115"/>
                    <a:pt x="6303839" y="1618974"/>
                  </a:cubicBezTo>
                  <a:cubicBezTo>
                    <a:pt x="6249175" y="1627478"/>
                    <a:pt x="6201192" y="1646914"/>
                    <a:pt x="6166571" y="1693075"/>
                  </a:cubicBezTo>
                  <a:cubicBezTo>
                    <a:pt x="6153816" y="1710081"/>
                    <a:pt x="6134987" y="1713726"/>
                    <a:pt x="6113729" y="1710081"/>
                  </a:cubicBezTo>
                  <a:cubicBezTo>
                    <a:pt x="6100366" y="1707652"/>
                    <a:pt x="6086397" y="1708259"/>
                    <a:pt x="6072427" y="1707045"/>
                  </a:cubicBezTo>
                  <a:cubicBezTo>
                    <a:pt x="6072427" y="1708259"/>
                    <a:pt x="6072427" y="1710081"/>
                    <a:pt x="6072427" y="1711296"/>
                  </a:cubicBezTo>
                  <a:cubicBezTo>
                    <a:pt x="6130128" y="1720407"/>
                    <a:pt x="6188437" y="1730125"/>
                    <a:pt x="6246138" y="1738628"/>
                  </a:cubicBezTo>
                  <a:cubicBezTo>
                    <a:pt x="6216983" y="1747739"/>
                    <a:pt x="6188437" y="1751991"/>
                    <a:pt x="6159890" y="1756242"/>
                  </a:cubicBezTo>
                  <a:cubicBezTo>
                    <a:pt x="6097937" y="1765960"/>
                    <a:pt x="6035377" y="1778108"/>
                    <a:pt x="5972817" y="1784182"/>
                  </a:cubicBezTo>
                  <a:cubicBezTo>
                    <a:pt x="5947914" y="1786611"/>
                    <a:pt x="5930300" y="1789648"/>
                    <a:pt x="5919367" y="1815158"/>
                  </a:cubicBezTo>
                  <a:cubicBezTo>
                    <a:pt x="5992253" y="1826698"/>
                    <a:pt x="6063924" y="1838239"/>
                    <a:pt x="6135594" y="1849171"/>
                  </a:cubicBezTo>
                  <a:cubicBezTo>
                    <a:pt x="6041450" y="1868608"/>
                    <a:pt x="5947914" y="1882577"/>
                    <a:pt x="5854377" y="1897154"/>
                  </a:cubicBezTo>
                  <a:cubicBezTo>
                    <a:pt x="5848911" y="1898369"/>
                    <a:pt x="5841623" y="1898977"/>
                    <a:pt x="5837371" y="1902013"/>
                  </a:cubicBezTo>
                  <a:cubicBezTo>
                    <a:pt x="5797891" y="1931168"/>
                    <a:pt x="5779670" y="1928738"/>
                    <a:pt x="5751730" y="1888651"/>
                  </a:cubicBezTo>
                  <a:cubicBezTo>
                    <a:pt x="5576197" y="1640233"/>
                    <a:pt x="5339319" y="1277627"/>
                    <a:pt x="5166216" y="1027993"/>
                  </a:cubicBezTo>
                  <a:cubicBezTo>
                    <a:pt x="5138884" y="988514"/>
                    <a:pt x="5113374" y="965433"/>
                    <a:pt x="5063568" y="980618"/>
                  </a:cubicBezTo>
                  <a:cubicBezTo>
                    <a:pt x="5035022" y="989729"/>
                    <a:pt x="5013763" y="975759"/>
                    <a:pt x="4994934" y="953893"/>
                  </a:cubicBezTo>
                  <a:cubicBezTo>
                    <a:pt x="4758056" y="679965"/>
                    <a:pt x="4520571" y="406643"/>
                    <a:pt x="4282478" y="132715"/>
                  </a:cubicBezTo>
                  <a:cubicBezTo>
                    <a:pt x="4277011" y="126641"/>
                    <a:pt x="4271545" y="120567"/>
                    <a:pt x="4264256" y="113886"/>
                  </a:cubicBezTo>
                  <a:cubicBezTo>
                    <a:pt x="4195622" y="190416"/>
                    <a:pt x="4128203" y="265124"/>
                    <a:pt x="4058354" y="343476"/>
                  </a:cubicBezTo>
                  <a:cubicBezTo>
                    <a:pt x="4156142" y="355016"/>
                    <a:pt x="4249072" y="366556"/>
                    <a:pt x="4342001" y="377489"/>
                  </a:cubicBezTo>
                  <a:cubicBezTo>
                    <a:pt x="4335320" y="381741"/>
                    <a:pt x="4328638" y="383563"/>
                    <a:pt x="4321957" y="384170"/>
                  </a:cubicBezTo>
                  <a:cubicBezTo>
                    <a:pt x="4215666" y="396925"/>
                    <a:pt x="4108159" y="409073"/>
                    <a:pt x="4001868" y="423043"/>
                  </a:cubicBezTo>
                  <a:cubicBezTo>
                    <a:pt x="3990935" y="424258"/>
                    <a:pt x="3981217" y="432761"/>
                    <a:pt x="3970892" y="438227"/>
                  </a:cubicBezTo>
                  <a:cubicBezTo>
                    <a:pt x="3972106" y="440657"/>
                    <a:pt x="3973321" y="443086"/>
                    <a:pt x="3973928" y="445516"/>
                  </a:cubicBezTo>
                  <a:cubicBezTo>
                    <a:pt x="4071716" y="457056"/>
                    <a:pt x="4168897" y="468596"/>
                    <a:pt x="4266686" y="480744"/>
                  </a:cubicBezTo>
                  <a:cubicBezTo>
                    <a:pt x="4263649" y="483781"/>
                    <a:pt x="4260612" y="484388"/>
                    <a:pt x="4257575" y="484996"/>
                  </a:cubicBezTo>
                  <a:cubicBezTo>
                    <a:pt x="4142780" y="498965"/>
                    <a:pt x="4027378" y="512328"/>
                    <a:pt x="3911976" y="526905"/>
                  </a:cubicBezTo>
                  <a:cubicBezTo>
                    <a:pt x="3901043" y="528120"/>
                    <a:pt x="3890717" y="534193"/>
                    <a:pt x="3880392" y="537838"/>
                  </a:cubicBezTo>
                  <a:cubicBezTo>
                    <a:pt x="3880999" y="540875"/>
                    <a:pt x="3881607" y="542697"/>
                    <a:pt x="3882214" y="545734"/>
                  </a:cubicBezTo>
                  <a:cubicBezTo>
                    <a:pt x="3983646" y="557881"/>
                    <a:pt x="4085079" y="570029"/>
                    <a:pt x="4186511" y="582784"/>
                  </a:cubicBezTo>
                  <a:cubicBezTo>
                    <a:pt x="4164646" y="588858"/>
                    <a:pt x="4142780" y="591287"/>
                    <a:pt x="4121522" y="593717"/>
                  </a:cubicBezTo>
                  <a:cubicBezTo>
                    <a:pt x="4018874" y="605864"/>
                    <a:pt x="3915620" y="616797"/>
                    <a:pt x="3812973" y="629552"/>
                  </a:cubicBezTo>
                  <a:cubicBezTo>
                    <a:pt x="3803862" y="630767"/>
                    <a:pt x="3795966" y="638055"/>
                    <a:pt x="3787463" y="642307"/>
                  </a:cubicBezTo>
                  <a:cubicBezTo>
                    <a:pt x="3788677" y="644737"/>
                    <a:pt x="3788677" y="646559"/>
                    <a:pt x="3789892" y="648988"/>
                  </a:cubicBezTo>
                  <a:cubicBezTo>
                    <a:pt x="3886466" y="660528"/>
                    <a:pt x="3981824" y="672069"/>
                    <a:pt x="4078398" y="683609"/>
                  </a:cubicBezTo>
                  <a:cubicBezTo>
                    <a:pt x="4060784" y="689683"/>
                    <a:pt x="4043170" y="691505"/>
                    <a:pt x="4026163" y="693934"/>
                  </a:cubicBezTo>
                  <a:cubicBezTo>
                    <a:pt x="3926553" y="706082"/>
                    <a:pt x="3826335" y="717622"/>
                    <a:pt x="3726725" y="730377"/>
                  </a:cubicBezTo>
                  <a:cubicBezTo>
                    <a:pt x="3716399" y="731592"/>
                    <a:pt x="3707288" y="738880"/>
                    <a:pt x="3697570" y="743132"/>
                  </a:cubicBezTo>
                  <a:cubicBezTo>
                    <a:pt x="3698785" y="745562"/>
                    <a:pt x="3699393" y="747991"/>
                    <a:pt x="3700607" y="750421"/>
                  </a:cubicBezTo>
                  <a:cubicBezTo>
                    <a:pt x="3797181" y="761961"/>
                    <a:pt x="3894361" y="773501"/>
                    <a:pt x="3990935" y="785041"/>
                  </a:cubicBezTo>
                  <a:cubicBezTo>
                    <a:pt x="3985468" y="789900"/>
                    <a:pt x="3979395" y="791115"/>
                    <a:pt x="3973928" y="791723"/>
                  </a:cubicBezTo>
                  <a:cubicBezTo>
                    <a:pt x="3861563" y="805085"/>
                    <a:pt x="3747983" y="818447"/>
                    <a:pt x="3635618" y="831810"/>
                  </a:cubicBezTo>
                  <a:cubicBezTo>
                    <a:pt x="3616789" y="834239"/>
                    <a:pt x="3608285" y="844565"/>
                    <a:pt x="3600390" y="860964"/>
                  </a:cubicBezTo>
                  <a:cubicBezTo>
                    <a:pt x="3701822" y="873111"/>
                    <a:pt x="3800825" y="884652"/>
                    <a:pt x="3899828" y="896799"/>
                  </a:cubicBezTo>
                  <a:cubicBezTo>
                    <a:pt x="3897398" y="901658"/>
                    <a:pt x="3894969" y="902873"/>
                    <a:pt x="3892539" y="902873"/>
                  </a:cubicBezTo>
                  <a:cubicBezTo>
                    <a:pt x="3781996" y="915628"/>
                    <a:pt x="3671453" y="930813"/>
                    <a:pt x="3560910" y="940531"/>
                  </a:cubicBezTo>
                  <a:cubicBezTo>
                    <a:pt x="3522645" y="943568"/>
                    <a:pt x="3500779" y="961789"/>
                    <a:pt x="3480736" y="993373"/>
                  </a:cubicBezTo>
                  <a:cubicBezTo>
                    <a:pt x="3585205" y="1006128"/>
                    <a:pt x="3688460" y="1018275"/>
                    <a:pt x="3791107" y="1030423"/>
                  </a:cubicBezTo>
                  <a:cubicBezTo>
                    <a:pt x="3771671" y="1035282"/>
                    <a:pt x="3752842" y="1038319"/>
                    <a:pt x="3733406" y="1040748"/>
                  </a:cubicBezTo>
                  <a:cubicBezTo>
                    <a:pt x="3625900" y="1052896"/>
                    <a:pt x="3518393" y="1064436"/>
                    <a:pt x="3410887" y="1077191"/>
                  </a:cubicBezTo>
                  <a:cubicBezTo>
                    <a:pt x="3403598" y="1078406"/>
                    <a:pt x="3397524" y="1084480"/>
                    <a:pt x="3391451" y="1088731"/>
                  </a:cubicBezTo>
                  <a:cubicBezTo>
                    <a:pt x="3392666" y="1090554"/>
                    <a:pt x="3393273" y="1091768"/>
                    <a:pt x="3394488" y="1093590"/>
                  </a:cubicBezTo>
                  <a:cubicBezTo>
                    <a:pt x="3494098" y="1105131"/>
                    <a:pt x="3593708" y="1117278"/>
                    <a:pt x="3695748" y="1129426"/>
                  </a:cubicBezTo>
                  <a:cubicBezTo>
                    <a:pt x="3691497" y="1132463"/>
                    <a:pt x="3690889" y="1134285"/>
                    <a:pt x="3689067" y="1134285"/>
                  </a:cubicBezTo>
                  <a:cubicBezTo>
                    <a:pt x="3567591" y="1148862"/>
                    <a:pt x="3446723" y="1162832"/>
                    <a:pt x="3324639" y="1177409"/>
                  </a:cubicBezTo>
                  <a:cubicBezTo>
                    <a:pt x="3316743" y="1178624"/>
                    <a:pt x="3309454" y="1183483"/>
                    <a:pt x="3301558" y="1186520"/>
                  </a:cubicBezTo>
                  <a:cubicBezTo>
                    <a:pt x="3302773" y="1188949"/>
                    <a:pt x="3302773" y="1190771"/>
                    <a:pt x="3303988" y="1193201"/>
                  </a:cubicBezTo>
                  <a:cubicBezTo>
                    <a:pt x="3403598" y="1205349"/>
                    <a:pt x="3502601" y="1216889"/>
                    <a:pt x="3602212" y="1229036"/>
                  </a:cubicBezTo>
                  <a:cubicBezTo>
                    <a:pt x="3478914" y="1247865"/>
                    <a:pt x="3355615" y="1261835"/>
                    <a:pt x="3232925" y="1276412"/>
                  </a:cubicBezTo>
                  <a:cubicBezTo>
                    <a:pt x="3228066" y="1277019"/>
                    <a:pt x="3221992" y="1278841"/>
                    <a:pt x="3218347" y="1281271"/>
                  </a:cubicBezTo>
                  <a:cubicBezTo>
                    <a:pt x="3178260" y="1312247"/>
                    <a:pt x="3163683" y="1310425"/>
                    <a:pt x="3132099" y="1270945"/>
                  </a:cubicBezTo>
                  <a:cubicBezTo>
                    <a:pt x="3054962" y="1174979"/>
                    <a:pt x="2978432" y="1079621"/>
                    <a:pt x="2901902" y="983655"/>
                  </a:cubicBezTo>
                  <a:cubicBezTo>
                    <a:pt x="2851490" y="920487"/>
                    <a:pt x="2801077" y="857927"/>
                    <a:pt x="2748843" y="792330"/>
                  </a:cubicBezTo>
                  <a:cubicBezTo>
                    <a:pt x="2706326" y="829380"/>
                    <a:pt x="2665024" y="864608"/>
                    <a:pt x="2620078" y="903480"/>
                  </a:cubicBezTo>
                  <a:cubicBezTo>
                    <a:pt x="2688712" y="914413"/>
                    <a:pt x="2751272" y="924739"/>
                    <a:pt x="2813225" y="934457"/>
                  </a:cubicBezTo>
                  <a:cubicBezTo>
                    <a:pt x="2725155" y="952678"/>
                    <a:pt x="2637692" y="965433"/>
                    <a:pt x="2550229" y="980618"/>
                  </a:cubicBezTo>
                  <a:cubicBezTo>
                    <a:pt x="2532008" y="983655"/>
                    <a:pt x="2515001" y="995802"/>
                    <a:pt x="2497387" y="1003091"/>
                  </a:cubicBezTo>
                  <a:cubicBezTo>
                    <a:pt x="2498602" y="1006128"/>
                    <a:pt x="2498602" y="1009165"/>
                    <a:pt x="2499817" y="1012202"/>
                  </a:cubicBezTo>
                  <a:cubicBezTo>
                    <a:pt x="2564199" y="1022527"/>
                    <a:pt x="2628581" y="1032852"/>
                    <a:pt x="2693571" y="1043178"/>
                  </a:cubicBezTo>
                  <a:cubicBezTo>
                    <a:pt x="2603679" y="1060792"/>
                    <a:pt x="2515001" y="1076584"/>
                    <a:pt x="2425109" y="1088124"/>
                  </a:cubicBezTo>
                  <a:cubicBezTo>
                    <a:pt x="2387451" y="1092983"/>
                    <a:pt x="2371052" y="1121530"/>
                    <a:pt x="2341290" y="1143396"/>
                  </a:cubicBezTo>
                  <a:cubicBezTo>
                    <a:pt x="2414783" y="1154936"/>
                    <a:pt x="2480988" y="1165261"/>
                    <a:pt x="2550229" y="1176194"/>
                  </a:cubicBezTo>
                  <a:cubicBezTo>
                    <a:pt x="2546585" y="1179231"/>
                    <a:pt x="2545370" y="1180446"/>
                    <a:pt x="2544155" y="1180446"/>
                  </a:cubicBezTo>
                  <a:cubicBezTo>
                    <a:pt x="2452441" y="1195023"/>
                    <a:pt x="2361334" y="1209600"/>
                    <a:pt x="2269620" y="1223570"/>
                  </a:cubicBezTo>
                  <a:cubicBezTo>
                    <a:pt x="2261724" y="1224785"/>
                    <a:pt x="2250791" y="1222355"/>
                    <a:pt x="2245324" y="1226607"/>
                  </a:cubicBezTo>
                  <a:cubicBezTo>
                    <a:pt x="2225888" y="1240576"/>
                    <a:pt x="2208882" y="1257583"/>
                    <a:pt x="2187016" y="1275805"/>
                  </a:cubicBezTo>
                  <a:cubicBezTo>
                    <a:pt x="2259901" y="1287345"/>
                    <a:pt x="2327928" y="1298278"/>
                    <a:pt x="2395347" y="1308603"/>
                  </a:cubicBezTo>
                  <a:cubicBezTo>
                    <a:pt x="2324284" y="1323788"/>
                    <a:pt x="2253828" y="1337757"/>
                    <a:pt x="2182764" y="1344439"/>
                  </a:cubicBezTo>
                  <a:cubicBezTo>
                    <a:pt x="2118989" y="1349905"/>
                    <a:pt x="2064325" y="1367519"/>
                    <a:pt x="2021201" y="1416717"/>
                  </a:cubicBezTo>
                  <a:cubicBezTo>
                    <a:pt x="2006017" y="1433723"/>
                    <a:pt x="1985973" y="1434938"/>
                    <a:pt x="1965322" y="1426435"/>
                  </a:cubicBezTo>
                  <a:cubicBezTo>
                    <a:pt x="1935560" y="1414895"/>
                    <a:pt x="1905799" y="1403354"/>
                    <a:pt x="1876037" y="1392422"/>
                  </a:cubicBezTo>
                  <a:cubicBezTo>
                    <a:pt x="1842631" y="1379667"/>
                    <a:pt x="1830484" y="1384526"/>
                    <a:pt x="1814084" y="1419146"/>
                  </a:cubicBezTo>
                  <a:cubicBezTo>
                    <a:pt x="1880896" y="1430079"/>
                    <a:pt x="1947101" y="1440405"/>
                    <a:pt x="2013912" y="1450123"/>
                  </a:cubicBezTo>
                  <a:cubicBezTo>
                    <a:pt x="2010268" y="1454374"/>
                    <a:pt x="2006624" y="1455589"/>
                    <a:pt x="2002980" y="1456196"/>
                  </a:cubicBezTo>
                  <a:cubicBezTo>
                    <a:pt x="1920983" y="1468951"/>
                    <a:pt x="1838380" y="1481099"/>
                    <a:pt x="1756383" y="1495069"/>
                  </a:cubicBezTo>
                  <a:cubicBezTo>
                    <a:pt x="1740591" y="1498106"/>
                    <a:pt x="1726622" y="1507824"/>
                    <a:pt x="1710830" y="1513898"/>
                  </a:cubicBezTo>
                  <a:cubicBezTo>
                    <a:pt x="1699897" y="1518757"/>
                    <a:pt x="1687749" y="1523616"/>
                    <a:pt x="1676209" y="1524830"/>
                  </a:cubicBezTo>
                  <a:cubicBezTo>
                    <a:pt x="1658595" y="1526653"/>
                    <a:pt x="1640374" y="1524830"/>
                    <a:pt x="1622152" y="1526045"/>
                  </a:cubicBezTo>
                  <a:cubicBezTo>
                    <a:pt x="1616686" y="1526045"/>
                    <a:pt x="1608790" y="1527260"/>
                    <a:pt x="1605146" y="1530904"/>
                  </a:cubicBezTo>
                  <a:cubicBezTo>
                    <a:pt x="1588746" y="1549126"/>
                    <a:pt x="1573562" y="1567954"/>
                    <a:pt x="1555948" y="1589820"/>
                  </a:cubicBezTo>
                  <a:cubicBezTo>
                    <a:pt x="1630048" y="1601360"/>
                    <a:pt x="1699290" y="1612901"/>
                    <a:pt x="1768531" y="1623226"/>
                  </a:cubicBezTo>
                  <a:cubicBezTo>
                    <a:pt x="1687749" y="1640233"/>
                    <a:pt x="1607575" y="1656024"/>
                    <a:pt x="1526794" y="1664528"/>
                  </a:cubicBezTo>
                  <a:cubicBezTo>
                    <a:pt x="1483062" y="1668779"/>
                    <a:pt x="1469092" y="1699148"/>
                    <a:pt x="1444797" y="1728303"/>
                  </a:cubicBezTo>
                  <a:cubicBezTo>
                    <a:pt x="1526794" y="1741058"/>
                    <a:pt x="1604538" y="1753205"/>
                    <a:pt x="1682890" y="1765960"/>
                  </a:cubicBezTo>
                  <a:cubicBezTo>
                    <a:pt x="1633085" y="1777501"/>
                    <a:pt x="1582673" y="1785397"/>
                    <a:pt x="1532867" y="1792685"/>
                  </a:cubicBezTo>
                  <a:cubicBezTo>
                    <a:pt x="1489136" y="1799366"/>
                    <a:pt x="1445405" y="1808477"/>
                    <a:pt x="1401066" y="1811514"/>
                  </a:cubicBezTo>
                  <a:cubicBezTo>
                    <a:pt x="1381630" y="1812729"/>
                    <a:pt x="1370089" y="1818195"/>
                    <a:pt x="1359157" y="1832772"/>
                  </a:cubicBezTo>
                  <a:cubicBezTo>
                    <a:pt x="1336076" y="1862534"/>
                    <a:pt x="1311781" y="1890473"/>
                    <a:pt x="1289308" y="1920235"/>
                  </a:cubicBezTo>
                  <a:cubicBezTo>
                    <a:pt x="1275338" y="1939064"/>
                    <a:pt x="1258332" y="1949389"/>
                    <a:pt x="1234644" y="1949997"/>
                  </a:cubicBezTo>
                  <a:cubicBezTo>
                    <a:pt x="1217637" y="1951211"/>
                    <a:pt x="1201238" y="1956070"/>
                    <a:pt x="1184839" y="1959715"/>
                  </a:cubicBezTo>
                  <a:cubicBezTo>
                    <a:pt x="1185446" y="1961537"/>
                    <a:pt x="1185446" y="1963359"/>
                    <a:pt x="1186053" y="1965181"/>
                  </a:cubicBezTo>
                  <a:cubicBezTo>
                    <a:pt x="1236466" y="1973077"/>
                    <a:pt x="1286878" y="1981580"/>
                    <a:pt x="1337898" y="1989476"/>
                  </a:cubicBezTo>
                  <a:cubicBezTo>
                    <a:pt x="1246791" y="2007090"/>
                    <a:pt x="1155684" y="2022882"/>
                    <a:pt x="1063970" y="2034422"/>
                  </a:cubicBezTo>
                  <a:cubicBezTo>
                    <a:pt x="1027527" y="2039281"/>
                    <a:pt x="1008698" y="2065399"/>
                    <a:pt x="983188" y="2085442"/>
                  </a:cubicBezTo>
                  <a:cubicBezTo>
                    <a:pt x="1050000" y="2096375"/>
                    <a:pt x="1116812" y="2106701"/>
                    <a:pt x="1183624" y="2117633"/>
                  </a:cubicBezTo>
                  <a:cubicBezTo>
                    <a:pt x="1099805" y="2135248"/>
                    <a:pt x="1016594" y="2148610"/>
                    <a:pt x="933990" y="2160757"/>
                  </a:cubicBezTo>
                  <a:cubicBezTo>
                    <a:pt x="916984" y="2163187"/>
                    <a:pt x="906051" y="2169868"/>
                    <a:pt x="896333" y="2183838"/>
                  </a:cubicBezTo>
                  <a:cubicBezTo>
                    <a:pt x="861105" y="2232428"/>
                    <a:pt x="825269" y="2279804"/>
                    <a:pt x="788219" y="2327180"/>
                  </a:cubicBezTo>
                  <a:cubicBezTo>
                    <a:pt x="763924" y="2358763"/>
                    <a:pt x="728696" y="2356334"/>
                    <a:pt x="708045" y="2322928"/>
                  </a:cubicBezTo>
                  <a:cubicBezTo>
                    <a:pt x="697112" y="2305314"/>
                    <a:pt x="686179" y="2287093"/>
                    <a:pt x="673424" y="2266442"/>
                  </a:cubicBezTo>
                  <a:cubicBezTo>
                    <a:pt x="644270" y="2304099"/>
                    <a:pt x="615723" y="2339935"/>
                    <a:pt x="585354" y="2378807"/>
                  </a:cubicBezTo>
                  <a:cubicBezTo>
                    <a:pt x="660669" y="2390347"/>
                    <a:pt x="730518" y="2401887"/>
                    <a:pt x="799759" y="2412820"/>
                  </a:cubicBezTo>
                  <a:cubicBezTo>
                    <a:pt x="721407" y="2428612"/>
                    <a:pt x="644270" y="2443797"/>
                    <a:pt x="566525" y="2451693"/>
                  </a:cubicBezTo>
                  <a:cubicBezTo>
                    <a:pt x="522794" y="2455944"/>
                    <a:pt x="502143" y="2482062"/>
                    <a:pt x="480277" y="2516075"/>
                  </a:cubicBezTo>
                  <a:cubicBezTo>
                    <a:pt x="552556" y="2527615"/>
                    <a:pt x="623012" y="2539155"/>
                    <a:pt x="692861" y="2549481"/>
                  </a:cubicBezTo>
                  <a:cubicBezTo>
                    <a:pt x="688001" y="2554340"/>
                    <a:pt x="683750" y="2555555"/>
                    <a:pt x="679498" y="2556162"/>
                  </a:cubicBezTo>
                  <a:cubicBezTo>
                    <a:pt x="597502" y="2568917"/>
                    <a:pt x="514898" y="2581672"/>
                    <a:pt x="432902" y="2595034"/>
                  </a:cubicBezTo>
                  <a:cubicBezTo>
                    <a:pt x="425613" y="2596249"/>
                    <a:pt x="415895" y="2597464"/>
                    <a:pt x="411643" y="2602323"/>
                  </a:cubicBezTo>
                  <a:cubicBezTo>
                    <a:pt x="394637" y="2621152"/>
                    <a:pt x="380060" y="2641803"/>
                    <a:pt x="361838" y="2665490"/>
                  </a:cubicBezTo>
                  <a:cubicBezTo>
                    <a:pt x="437153" y="2677638"/>
                    <a:pt x="508824" y="2688571"/>
                    <a:pt x="579888" y="2700111"/>
                  </a:cubicBezTo>
                  <a:cubicBezTo>
                    <a:pt x="575029" y="2704970"/>
                    <a:pt x="569562" y="2706185"/>
                    <a:pt x="564703" y="2707400"/>
                  </a:cubicBezTo>
                  <a:cubicBezTo>
                    <a:pt x="488781" y="2719547"/>
                    <a:pt x="412858" y="2734732"/>
                    <a:pt x="336328" y="2742020"/>
                  </a:cubicBezTo>
                  <a:cubicBezTo>
                    <a:pt x="286523" y="2746879"/>
                    <a:pt x="274983" y="2783930"/>
                    <a:pt x="246436" y="2814299"/>
                  </a:cubicBezTo>
                  <a:cubicBezTo>
                    <a:pt x="326003" y="2827054"/>
                    <a:pt x="400103" y="2838594"/>
                    <a:pt x="474811" y="2850134"/>
                  </a:cubicBezTo>
                  <a:cubicBezTo>
                    <a:pt x="384919" y="2868963"/>
                    <a:pt x="296241" y="2884755"/>
                    <a:pt x="206956" y="2895080"/>
                  </a:cubicBezTo>
                  <a:cubicBezTo>
                    <a:pt x="175373" y="2898724"/>
                    <a:pt x="165047" y="2918161"/>
                    <a:pt x="151077" y="2938812"/>
                  </a:cubicBezTo>
                  <a:cubicBezTo>
                    <a:pt x="154114" y="2940026"/>
                    <a:pt x="155936" y="2941241"/>
                    <a:pt x="157151" y="2941241"/>
                  </a:cubicBezTo>
                  <a:cubicBezTo>
                    <a:pt x="380667" y="2941241"/>
                    <a:pt x="604790" y="2941848"/>
                    <a:pt x="828306" y="2941241"/>
                  </a:cubicBezTo>
                  <a:cubicBezTo>
                    <a:pt x="837417" y="2941241"/>
                    <a:pt x="846528" y="2935775"/>
                    <a:pt x="855638" y="2932130"/>
                  </a:cubicBezTo>
                  <a:cubicBezTo>
                    <a:pt x="855031" y="2930308"/>
                    <a:pt x="854424" y="2929093"/>
                    <a:pt x="853816" y="2927271"/>
                  </a:cubicBezTo>
                  <a:cubicBezTo>
                    <a:pt x="843491" y="2926664"/>
                    <a:pt x="833165" y="2926056"/>
                    <a:pt x="820410" y="2925449"/>
                  </a:cubicBezTo>
                  <a:cubicBezTo>
                    <a:pt x="841669" y="2909050"/>
                    <a:pt x="859890" y="2895080"/>
                    <a:pt x="883578" y="2876251"/>
                  </a:cubicBezTo>
                  <a:cubicBezTo>
                    <a:pt x="860497" y="2876251"/>
                    <a:pt x="845313" y="2876251"/>
                    <a:pt x="827092" y="2876251"/>
                  </a:cubicBezTo>
                  <a:cubicBezTo>
                    <a:pt x="848350" y="2858637"/>
                    <a:pt x="867786" y="2841631"/>
                    <a:pt x="889652" y="2823409"/>
                  </a:cubicBezTo>
                  <a:cubicBezTo>
                    <a:pt x="878719" y="2818550"/>
                    <a:pt x="874467" y="2816121"/>
                    <a:pt x="870823" y="2814299"/>
                  </a:cubicBezTo>
                  <a:cubicBezTo>
                    <a:pt x="881756" y="2797292"/>
                    <a:pt x="892689" y="2780893"/>
                    <a:pt x="904229" y="2762671"/>
                  </a:cubicBezTo>
                  <a:cubicBezTo>
                    <a:pt x="894511" y="2759634"/>
                    <a:pt x="889044" y="2757812"/>
                    <a:pt x="883578" y="2755990"/>
                  </a:cubicBezTo>
                  <a:cubicBezTo>
                    <a:pt x="899370" y="2734732"/>
                    <a:pt x="915162" y="2714688"/>
                    <a:pt x="932776" y="2691000"/>
                  </a:cubicBezTo>
                  <a:cubicBezTo>
                    <a:pt x="918806" y="2691000"/>
                    <a:pt x="911517" y="2691000"/>
                    <a:pt x="903014" y="2691000"/>
                  </a:cubicBezTo>
                  <a:cubicBezTo>
                    <a:pt x="913947" y="2675816"/>
                    <a:pt x="924880" y="2661239"/>
                    <a:pt x="938242" y="2643017"/>
                  </a:cubicBezTo>
                  <a:cubicBezTo>
                    <a:pt x="923058" y="2644232"/>
                    <a:pt x="913947" y="2646054"/>
                    <a:pt x="903014" y="2646662"/>
                  </a:cubicBezTo>
                  <a:cubicBezTo>
                    <a:pt x="936420" y="2619937"/>
                    <a:pt x="940064" y="2578028"/>
                    <a:pt x="961930" y="2546444"/>
                  </a:cubicBezTo>
                  <a:cubicBezTo>
                    <a:pt x="957071" y="2544622"/>
                    <a:pt x="952819" y="2543407"/>
                    <a:pt x="953427" y="2543407"/>
                  </a:cubicBezTo>
                  <a:cubicBezTo>
                    <a:pt x="970433" y="2511216"/>
                    <a:pt x="986832" y="2480239"/>
                    <a:pt x="1000802" y="2454122"/>
                  </a:cubicBezTo>
                  <a:cubicBezTo>
                    <a:pt x="1026920" y="2491172"/>
                    <a:pt x="1054859" y="2531259"/>
                    <a:pt x="1082799" y="2571347"/>
                  </a:cubicBezTo>
                  <a:cubicBezTo>
                    <a:pt x="1080369" y="2571347"/>
                    <a:pt x="1074903" y="2571347"/>
                    <a:pt x="1063970" y="2571347"/>
                  </a:cubicBezTo>
                  <a:cubicBezTo>
                    <a:pt x="1078547" y="2588353"/>
                    <a:pt x="1090695" y="2602323"/>
                    <a:pt x="1103450" y="2616900"/>
                  </a:cubicBezTo>
                  <a:cubicBezTo>
                    <a:pt x="1097983" y="2618115"/>
                    <a:pt x="1092517" y="2618722"/>
                    <a:pt x="1085228" y="2620544"/>
                  </a:cubicBezTo>
                  <a:cubicBezTo>
                    <a:pt x="1098591" y="2636943"/>
                    <a:pt x="1110738" y="2651521"/>
                    <a:pt x="1125315" y="2667920"/>
                  </a:cubicBezTo>
                  <a:cubicBezTo>
                    <a:pt x="1111953" y="2664883"/>
                    <a:pt x="1101020" y="2663061"/>
                    <a:pt x="1085836" y="2660024"/>
                  </a:cubicBezTo>
                  <a:cubicBezTo>
                    <a:pt x="1097983" y="2677031"/>
                    <a:pt x="1107701" y="2691000"/>
                    <a:pt x="1118027" y="2704970"/>
                  </a:cubicBezTo>
                  <a:cubicBezTo>
                    <a:pt x="1111953" y="2706185"/>
                    <a:pt x="1107094" y="2708007"/>
                    <a:pt x="1099198" y="2709829"/>
                  </a:cubicBezTo>
                  <a:cubicBezTo>
                    <a:pt x="1111345" y="2725621"/>
                    <a:pt x="1122278" y="2740806"/>
                    <a:pt x="1133211" y="2755383"/>
                  </a:cubicBezTo>
                  <a:cubicBezTo>
                    <a:pt x="1125315" y="2756597"/>
                    <a:pt x="1119241" y="2758420"/>
                    <a:pt x="1110131" y="2760242"/>
                  </a:cubicBezTo>
                  <a:cubicBezTo>
                    <a:pt x="1127745" y="2779071"/>
                    <a:pt x="1143537" y="2795470"/>
                    <a:pt x="1161151" y="2814299"/>
                  </a:cubicBezTo>
                  <a:cubicBezTo>
                    <a:pt x="1150218" y="2814299"/>
                    <a:pt x="1143537" y="2814299"/>
                    <a:pt x="1133819" y="2814299"/>
                  </a:cubicBezTo>
                  <a:cubicBezTo>
                    <a:pt x="1144144" y="2827054"/>
                    <a:pt x="1152647" y="2837379"/>
                    <a:pt x="1162365" y="2849527"/>
                  </a:cubicBezTo>
                  <a:cubicBezTo>
                    <a:pt x="1189698" y="2820980"/>
                    <a:pt x="1227355" y="2808225"/>
                    <a:pt x="1246184" y="2769352"/>
                  </a:cubicBezTo>
                  <a:cubicBezTo>
                    <a:pt x="1235251" y="2768138"/>
                    <a:pt x="1228570" y="2767530"/>
                    <a:pt x="1223103" y="2766316"/>
                  </a:cubicBezTo>
                  <a:cubicBezTo>
                    <a:pt x="1238895" y="2743235"/>
                    <a:pt x="1254080" y="2720762"/>
                    <a:pt x="1271086" y="2695252"/>
                  </a:cubicBezTo>
                  <a:cubicBezTo>
                    <a:pt x="1256509" y="2692215"/>
                    <a:pt x="1248613" y="2690393"/>
                    <a:pt x="1240717" y="2688571"/>
                  </a:cubicBezTo>
                  <a:cubicBezTo>
                    <a:pt x="1261976" y="2660024"/>
                    <a:pt x="1283841" y="2632085"/>
                    <a:pt x="1308744" y="2599286"/>
                  </a:cubicBezTo>
                  <a:cubicBezTo>
                    <a:pt x="1289308" y="2601108"/>
                    <a:pt x="1277768" y="2601716"/>
                    <a:pt x="1265620" y="2602930"/>
                  </a:cubicBezTo>
                  <a:cubicBezTo>
                    <a:pt x="1282627" y="2581065"/>
                    <a:pt x="1297204" y="2561021"/>
                    <a:pt x="1315425" y="2536119"/>
                  </a:cubicBezTo>
                  <a:cubicBezTo>
                    <a:pt x="1294167" y="2539155"/>
                    <a:pt x="1280805" y="2540978"/>
                    <a:pt x="1264405" y="2543407"/>
                  </a:cubicBezTo>
                  <a:cubicBezTo>
                    <a:pt x="1282627" y="2522756"/>
                    <a:pt x="1298419" y="2505142"/>
                    <a:pt x="1313603" y="2486313"/>
                  </a:cubicBezTo>
                  <a:cubicBezTo>
                    <a:pt x="1317247" y="2481454"/>
                    <a:pt x="1316033" y="2473558"/>
                    <a:pt x="1316640" y="2466270"/>
                  </a:cubicBezTo>
                  <a:cubicBezTo>
                    <a:pt x="1315425" y="2465662"/>
                    <a:pt x="1313603" y="2465055"/>
                    <a:pt x="1311781" y="2465055"/>
                  </a:cubicBezTo>
                  <a:cubicBezTo>
                    <a:pt x="1323321" y="2446226"/>
                    <a:pt x="1334861" y="2427397"/>
                    <a:pt x="1350653" y="2403102"/>
                  </a:cubicBezTo>
                  <a:cubicBezTo>
                    <a:pt x="1335469" y="2407961"/>
                    <a:pt x="1328180" y="2410391"/>
                    <a:pt x="1321499" y="2412213"/>
                  </a:cubicBezTo>
                  <a:cubicBezTo>
                    <a:pt x="1360979" y="2375770"/>
                    <a:pt x="1384059" y="2330217"/>
                    <a:pt x="1398029" y="2278589"/>
                  </a:cubicBezTo>
                  <a:cubicBezTo>
                    <a:pt x="1411999" y="2323535"/>
                    <a:pt x="1439938" y="2355119"/>
                    <a:pt x="1470307" y="2385488"/>
                  </a:cubicBezTo>
                  <a:cubicBezTo>
                    <a:pt x="1473344" y="2388525"/>
                    <a:pt x="1473344" y="2395814"/>
                    <a:pt x="1475166" y="2407961"/>
                  </a:cubicBezTo>
                  <a:cubicBezTo>
                    <a:pt x="1484277" y="2415857"/>
                    <a:pt x="1498854" y="2429220"/>
                    <a:pt x="1517075" y="2446226"/>
                  </a:cubicBezTo>
                  <a:cubicBezTo>
                    <a:pt x="1503713" y="2444404"/>
                    <a:pt x="1495210" y="2443189"/>
                    <a:pt x="1479418" y="2440760"/>
                  </a:cubicBezTo>
                  <a:cubicBezTo>
                    <a:pt x="1500069" y="2465055"/>
                    <a:pt x="1517075" y="2483884"/>
                    <a:pt x="1535297" y="2505750"/>
                  </a:cubicBezTo>
                  <a:cubicBezTo>
                    <a:pt x="1525579" y="2505750"/>
                    <a:pt x="1518290" y="2505750"/>
                    <a:pt x="1506750" y="2505750"/>
                  </a:cubicBezTo>
                  <a:cubicBezTo>
                    <a:pt x="1526794" y="2529437"/>
                    <a:pt x="1544408" y="2549481"/>
                    <a:pt x="1562629" y="2571347"/>
                  </a:cubicBezTo>
                  <a:cubicBezTo>
                    <a:pt x="1545015" y="2567702"/>
                    <a:pt x="1529223" y="2564058"/>
                    <a:pt x="1508572" y="2560414"/>
                  </a:cubicBezTo>
                  <a:cubicBezTo>
                    <a:pt x="1525579" y="2584102"/>
                    <a:pt x="1539548" y="2602930"/>
                    <a:pt x="1553518" y="2622366"/>
                  </a:cubicBezTo>
                  <a:cubicBezTo>
                    <a:pt x="1544408" y="2623581"/>
                    <a:pt x="1537119" y="2624189"/>
                    <a:pt x="1524971" y="2625403"/>
                  </a:cubicBezTo>
                  <a:cubicBezTo>
                    <a:pt x="1541978" y="2647269"/>
                    <a:pt x="1556555" y="2666705"/>
                    <a:pt x="1572954" y="2687964"/>
                  </a:cubicBezTo>
                  <a:cubicBezTo>
                    <a:pt x="1562022" y="2689178"/>
                    <a:pt x="1552911" y="2689786"/>
                    <a:pt x="1538334" y="2691608"/>
                  </a:cubicBezTo>
                  <a:cubicBezTo>
                    <a:pt x="1565059" y="2717118"/>
                    <a:pt x="1587531" y="2738376"/>
                    <a:pt x="1612434" y="2762671"/>
                  </a:cubicBezTo>
                  <a:cubicBezTo>
                    <a:pt x="1627619" y="2727443"/>
                    <a:pt x="1642196" y="2693430"/>
                    <a:pt x="1659202" y="2655772"/>
                  </a:cubicBezTo>
                  <a:cubicBezTo>
                    <a:pt x="1682890" y="2700718"/>
                    <a:pt x="1704756" y="2740806"/>
                    <a:pt x="1727229" y="2783322"/>
                  </a:cubicBezTo>
                  <a:cubicBezTo>
                    <a:pt x="1721155" y="2783930"/>
                    <a:pt x="1716296" y="2784537"/>
                    <a:pt x="1711437" y="2784537"/>
                  </a:cubicBezTo>
                  <a:cubicBezTo>
                    <a:pt x="1722370" y="2814299"/>
                    <a:pt x="1732088" y="2842846"/>
                    <a:pt x="1742413" y="2870785"/>
                  </a:cubicBezTo>
                  <a:cubicBezTo>
                    <a:pt x="1741806" y="2871392"/>
                    <a:pt x="1741199" y="2871392"/>
                    <a:pt x="1741199" y="2872000"/>
                  </a:cubicBezTo>
                  <a:cubicBezTo>
                    <a:pt x="1746058" y="2882325"/>
                    <a:pt x="1751524" y="2892651"/>
                    <a:pt x="1756383" y="2902976"/>
                  </a:cubicBezTo>
                  <a:cubicBezTo>
                    <a:pt x="1752739" y="2904798"/>
                    <a:pt x="1749095" y="2907228"/>
                    <a:pt x="1743021" y="2910872"/>
                  </a:cubicBezTo>
                  <a:cubicBezTo>
                    <a:pt x="1762457" y="2917553"/>
                    <a:pt x="1757598" y="2943670"/>
                    <a:pt x="1782501" y="2943063"/>
                  </a:cubicBezTo>
                  <a:cubicBezTo>
                    <a:pt x="1824410" y="2941241"/>
                    <a:pt x="1866926" y="2943670"/>
                    <a:pt x="1908836" y="2941848"/>
                  </a:cubicBezTo>
                  <a:cubicBezTo>
                    <a:pt x="1919161" y="2941241"/>
                    <a:pt x="1928879" y="2933953"/>
                    <a:pt x="1938597" y="2929093"/>
                  </a:cubicBezTo>
                  <a:cubicBezTo>
                    <a:pt x="1937383" y="2927271"/>
                    <a:pt x="1936775" y="2925449"/>
                    <a:pt x="1935560" y="2923627"/>
                  </a:cubicBezTo>
                  <a:cubicBezTo>
                    <a:pt x="1920376" y="2923627"/>
                    <a:pt x="1904584" y="2923627"/>
                    <a:pt x="1887577" y="2923627"/>
                  </a:cubicBezTo>
                  <a:cubicBezTo>
                    <a:pt x="1908836" y="2905406"/>
                    <a:pt x="1927664" y="2888399"/>
                    <a:pt x="1949530" y="2869570"/>
                  </a:cubicBezTo>
                  <a:cubicBezTo>
                    <a:pt x="1938597" y="2865318"/>
                    <a:pt x="1934346" y="2862889"/>
                    <a:pt x="1930094" y="2861674"/>
                  </a:cubicBezTo>
                  <a:cubicBezTo>
                    <a:pt x="1941027" y="2844668"/>
                    <a:pt x="1951960" y="2828876"/>
                    <a:pt x="1964107" y="2810654"/>
                  </a:cubicBezTo>
                  <a:cubicBezTo>
                    <a:pt x="1953782" y="2807010"/>
                    <a:pt x="1948315" y="2805188"/>
                    <a:pt x="1942849" y="2803366"/>
                  </a:cubicBezTo>
                  <a:cubicBezTo>
                    <a:pt x="1959248" y="2782107"/>
                    <a:pt x="1974433" y="2762064"/>
                    <a:pt x="1992654" y="2738376"/>
                  </a:cubicBezTo>
                  <a:cubicBezTo>
                    <a:pt x="1979292" y="2738376"/>
                    <a:pt x="1971396" y="2738376"/>
                    <a:pt x="1962893" y="2738376"/>
                  </a:cubicBezTo>
                  <a:cubicBezTo>
                    <a:pt x="1973825" y="2723192"/>
                    <a:pt x="1984758" y="2708007"/>
                    <a:pt x="1998121" y="2689178"/>
                  </a:cubicBezTo>
                  <a:cubicBezTo>
                    <a:pt x="1982936" y="2691000"/>
                    <a:pt x="1973218" y="2692215"/>
                    <a:pt x="1964107" y="2693430"/>
                  </a:cubicBezTo>
                  <a:cubicBezTo>
                    <a:pt x="1964107" y="2691608"/>
                    <a:pt x="1964107" y="2690393"/>
                    <a:pt x="1964715" y="2690393"/>
                  </a:cubicBezTo>
                  <a:cubicBezTo>
                    <a:pt x="1998728" y="2667313"/>
                    <a:pt x="1999335" y="2624189"/>
                    <a:pt x="2023023" y="2593212"/>
                  </a:cubicBezTo>
                  <a:cubicBezTo>
                    <a:pt x="2016342" y="2591997"/>
                    <a:pt x="2012090" y="2590783"/>
                    <a:pt x="2012698" y="2590783"/>
                  </a:cubicBezTo>
                  <a:cubicBezTo>
                    <a:pt x="2029704" y="2559806"/>
                    <a:pt x="2046104" y="2528222"/>
                    <a:pt x="2060681" y="2502105"/>
                  </a:cubicBezTo>
                  <a:cubicBezTo>
                    <a:pt x="2086798" y="2536726"/>
                    <a:pt x="2115345" y="2574991"/>
                    <a:pt x="2144499" y="2613256"/>
                  </a:cubicBezTo>
                  <a:cubicBezTo>
                    <a:pt x="2145107" y="2614471"/>
                    <a:pt x="2145107" y="2615685"/>
                    <a:pt x="2145714" y="2616900"/>
                  </a:cubicBezTo>
                  <a:cubicBezTo>
                    <a:pt x="2140248" y="2617507"/>
                    <a:pt x="2134781" y="2618115"/>
                    <a:pt x="2126278" y="2618722"/>
                  </a:cubicBezTo>
                  <a:cubicBezTo>
                    <a:pt x="2140855" y="2635729"/>
                    <a:pt x="2152395" y="2649091"/>
                    <a:pt x="2165150" y="2663668"/>
                  </a:cubicBezTo>
                  <a:cubicBezTo>
                    <a:pt x="2159076" y="2664883"/>
                    <a:pt x="2154217" y="2666098"/>
                    <a:pt x="2146929" y="2667313"/>
                  </a:cubicBezTo>
                  <a:cubicBezTo>
                    <a:pt x="2160291" y="2683712"/>
                    <a:pt x="2172439" y="2697682"/>
                    <a:pt x="2186408" y="2714081"/>
                  </a:cubicBezTo>
                  <a:cubicBezTo>
                    <a:pt x="2172439" y="2711044"/>
                    <a:pt x="2162113" y="2709222"/>
                    <a:pt x="2146929" y="2706792"/>
                  </a:cubicBezTo>
                  <a:cubicBezTo>
                    <a:pt x="2159076" y="2724406"/>
                    <a:pt x="2168794" y="2737769"/>
                    <a:pt x="2179120" y="2752346"/>
                  </a:cubicBezTo>
                  <a:cubicBezTo>
                    <a:pt x="2173046" y="2753561"/>
                    <a:pt x="2168187" y="2754775"/>
                    <a:pt x="2159684" y="2755990"/>
                  </a:cubicBezTo>
                  <a:cubicBezTo>
                    <a:pt x="2171831" y="2771782"/>
                    <a:pt x="2182764" y="2786966"/>
                    <a:pt x="2193697" y="2801544"/>
                  </a:cubicBezTo>
                  <a:cubicBezTo>
                    <a:pt x="2185801" y="2803366"/>
                    <a:pt x="2179727" y="2804580"/>
                    <a:pt x="2170617" y="2806403"/>
                  </a:cubicBezTo>
                  <a:cubicBezTo>
                    <a:pt x="2188231" y="2825231"/>
                    <a:pt x="2204022" y="2841631"/>
                    <a:pt x="2221637" y="2859852"/>
                  </a:cubicBezTo>
                  <a:cubicBezTo>
                    <a:pt x="2211311" y="2859245"/>
                    <a:pt x="2204630" y="2858637"/>
                    <a:pt x="2194304" y="2858637"/>
                  </a:cubicBezTo>
                  <a:cubicBezTo>
                    <a:pt x="2207667" y="2876251"/>
                    <a:pt x="2219814" y="2891436"/>
                    <a:pt x="2233177" y="2909657"/>
                  </a:cubicBezTo>
                  <a:cubicBezTo>
                    <a:pt x="2270834" y="2881110"/>
                    <a:pt x="2307277" y="2854386"/>
                    <a:pt x="2343720" y="2827054"/>
                  </a:cubicBezTo>
                  <a:cubicBezTo>
                    <a:pt x="2342505" y="2824017"/>
                    <a:pt x="2341290" y="2820980"/>
                    <a:pt x="2340076" y="2817943"/>
                  </a:cubicBezTo>
                  <a:cubicBezTo>
                    <a:pt x="2307884" y="2820372"/>
                    <a:pt x="2275086" y="2822802"/>
                    <a:pt x="2239858" y="2825231"/>
                  </a:cubicBezTo>
                  <a:cubicBezTo>
                    <a:pt x="2271442" y="2800329"/>
                    <a:pt x="2300596" y="2778463"/>
                    <a:pt x="2328535" y="2754168"/>
                  </a:cubicBezTo>
                  <a:cubicBezTo>
                    <a:pt x="2338861" y="2745057"/>
                    <a:pt x="2345542" y="2731695"/>
                    <a:pt x="2357082" y="2716510"/>
                  </a:cubicBezTo>
                  <a:cubicBezTo>
                    <a:pt x="2338861" y="2715296"/>
                    <a:pt x="2329143" y="2714081"/>
                    <a:pt x="2319425" y="2713473"/>
                  </a:cubicBezTo>
                  <a:cubicBezTo>
                    <a:pt x="2336431" y="2691608"/>
                    <a:pt x="2354045" y="2671564"/>
                    <a:pt x="2367408" y="2649699"/>
                  </a:cubicBezTo>
                  <a:cubicBezTo>
                    <a:pt x="2389273" y="2615078"/>
                    <a:pt x="2386844" y="2612648"/>
                    <a:pt x="2347972" y="2607789"/>
                  </a:cubicBezTo>
                  <a:cubicBezTo>
                    <a:pt x="2346757" y="2607789"/>
                    <a:pt x="2346150" y="2605360"/>
                    <a:pt x="2344327" y="2602930"/>
                  </a:cubicBezTo>
                  <a:cubicBezTo>
                    <a:pt x="2380770" y="2569524"/>
                    <a:pt x="2412354" y="2531259"/>
                    <a:pt x="2436042" y="2483884"/>
                  </a:cubicBezTo>
                  <a:cubicBezTo>
                    <a:pt x="2414783" y="2485706"/>
                    <a:pt x="2398384" y="2486921"/>
                    <a:pt x="2381985" y="2488743"/>
                  </a:cubicBezTo>
                  <a:cubicBezTo>
                    <a:pt x="2405065" y="2458981"/>
                    <a:pt x="2426931" y="2431042"/>
                    <a:pt x="2448189" y="2403102"/>
                  </a:cubicBezTo>
                  <a:cubicBezTo>
                    <a:pt x="2446975" y="2401280"/>
                    <a:pt x="2445152" y="2400065"/>
                    <a:pt x="2443938" y="2398243"/>
                  </a:cubicBezTo>
                  <a:cubicBezTo>
                    <a:pt x="2422679" y="2401280"/>
                    <a:pt x="2402028" y="2405532"/>
                    <a:pt x="2380770" y="2409176"/>
                  </a:cubicBezTo>
                  <a:cubicBezTo>
                    <a:pt x="2409924" y="2376377"/>
                    <a:pt x="2436649" y="2344186"/>
                    <a:pt x="2465803" y="2311388"/>
                  </a:cubicBezTo>
                  <a:cubicBezTo>
                    <a:pt x="2454871" y="2306529"/>
                    <a:pt x="2448797" y="2304099"/>
                    <a:pt x="2444545" y="2302277"/>
                  </a:cubicBezTo>
                  <a:cubicBezTo>
                    <a:pt x="2462159" y="2274945"/>
                    <a:pt x="2479773" y="2247613"/>
                    <a:pt x="2496780" y="2221496"/>
                  </a:cubicBezTo>
                  <a:cubicBezTo>
                    <a:pt x="2495565" y="2220281"/>
                    <a:pt x="2493743" y="2218459"/>
                    <a:pt x="2491921" y="2217244"/>
                  </a:cubicBezTo>
                  <a:cubicBezTo>
                    <a:pt x="2479166" y="2220888"/>
                    <a:pt x="2466411" y="2224532"/>
                    <a:pt x="2448797" y="2229999"/>
                  </a:cubicBezTo>
                  <a:cubicBezTo>
                    <a:pt x="2501639" y="2181408"/>
                    <a:pt x="2542941" y="2132818"/>
                    <a:pt x="2551444" y="2064791"/>
                  </a:cubicBezTo>
                  <a:cubicBezTo>
                    <a:pt x="2552659" y="2056895"/>
                    <a:pt x="2558733" y="2049607"/>
                    <a:pt x="2562984" y="2042318"/>
                  </a:cubicBezTo>
                  <a:cubicBezTo>
                    <a:pt x="2584242" y="2109738"/>
                    <a:pt x="2629189" y="2157113"/>
                    <a:pt x="2677779" y="2203274"/>
                  </a:cubicBezTo>
                  <a:cubicBezTo>
                    <a:pt x="2670491" y="2205704"/>
                    <a:pt x="2665024" y="2206918"/>
                    <a:pt x="2657736" y="2209348"/>
                  </a:cubicBezTo>
                  <a:cubicBezTo>
                    <a:pt x="2681423" y="2230606"/>
                    <a:pt x="2703289" y="2250650"/>
                    <a:pt x="2725155" y="2270086"/>
                  </a:cubicBezTo>
                  <a:cubicBezTo>
                    <a:pt x="2724547" y="2271301"/>
                    <a:pt x="2723940" y="2272515"/>
                    <a:pt x="2723332" y="2273123"/>
                  </a:cubicBezTo>
                  <a:cubicBezTo>
                    <a:pt x="2709970" y="2270086"/>
                    <a:pt x="2696608" y="2267656"/>
                    <a:pt x="2683853" y="2264620"/>
                  </a:cubicBezTo>
                  <a:cubicBezTo>
                    <a:pt x="2682638" y="2265834"/>
                    <a:pt x="2680816" y="2267656"/>
                    <a:pt x="2679601" y="2269478"/>
                  </a:cubicBezTo>
                  <a:cubicBezTo>
                    <a:pt x="2703289" y="2296811"/>
                    <a:pt x="2727584" y="2324143"/>
                    <a:pt x="2752487" y="2352690"/>
                  </a:cubicBezTo>
                  <a:cubicBezTo>
                    <a:pt x="2740339" y="2352690"/>
                    <a:pt x="2729406" y="2352690"/>
                    <a:pt x="2712400" y="2352690"/>
                  </a:cubicBezTo>
                  <a:cubicBezTo>
                    <a:pt x="2740947" y="2385488"/>
                    <a:pt x="2765849" y="2414035"/>
                    <a:pt x="2792574" y="2445619"/>
                  </a:cubicBezTo>
                  <a:cubicBezTo>
                    <a:pt x="2767064" y="2440152"/>
                    <a:pt x="2745198" y="2434686"/>
                    <a:pt x="2723332" y="2429827"/>
                  </a:cubicBezTo>
                  <a:cubicBezTo>
                    <a:pt x="2722118" y="2431042"/>
                    <a:pt x="2721510" y="2432864"/>
                    <a:pt x="2720296" y="2434686"/>
                  </a:cubicBezTo>
                  <a:cubicBezTo>
                    <a:pt x="2739732" y="2460803"/>
                    <a:pt x="2757953" y="2486313"/>
                    <a:pt x="2778604" y="2514253"/>
                  </a:cubicBezTo>
                  <a:cubicBezTo>
                    <a:pt x="2765242" y="2515467"/>
                    <a:pt x="2754916" y="2515467"/>
                    <a:pt x="2738517" y="2517290"/>
                  </a:cubicBezTo>
                  <a:cubicBezTo>
                    <a:pt x="2762205" y="2548266"/>
                    <a:pt x="2784071" y="2574991"/>
                    <a:pt x="2806544" y="2604752"/>
                  </a:cubicBezTo>
                  <a:cubicBezTo>
                    <a:pt x="2791359" y="2605967"/>
                    <a:pt x="2777389" y="2607789"/>
                    <a:pt x="2763420" y="2608397"/>
                  </a:cubicBezTo>
                  <a:cubicBezTo>
                    <a:pt x="2761598" y="2611434"/>
                    <a:pt x="2759775" y="2613256"/>
                    <a:pt x="2757953" y="2616293"/>
                  </a:cubicBezTo>
                  <a:cubicBezTo>
                    <a:pt x="2791359" y="2646054"/>
                    <a:pt x="2824765" y="2675816"/>
                    <a:pt x="2858171" y="2705578"/>
                  </a:cubicBezTo>
                  <a:cubicBezTo>
                    <a:pt x="2856956" y="2707400"/>
                    <a:pt x="2855741" y="2709222"/>
                    <a:pt x="2855134" y="2710437"/>
                  </a:cubicBezTo>
                  <a:cubicBezTo>
                    <a:pt x="2838127" y="2708007"/>
                    <a:pt x="2821728" y="2706185"/>
                    <a:pt x="2803507" y="2703148"/>
                  </a:cubicBezTo>
                  <a:cubicBezTo>
                    <a:pt x="2830231" y="2738983"/>
                    <a:pt x="2855134" y="2773604"/>
                    <a:pt x="2883681" y="2812477"/>
                  </a:cubicBezTo>
                  <a:cubicBezTo>
                    <a:pt x="2860600" y="2812477"/>
                    <a:pt x="2844201" y="2812477"/>
                    <a:pt x="2821728" y="2812477"/>
                  </a:cubicBezTo>
                  <a:cubicBezTo>
                    <a:pt x="2845416" y="2836772"/>
                    <a:pt x="2864852" y="2855600"/>
                    <a:pt x="2886110" y="2877466"/>
                  </a:cubicBezTo>
                  <a:cubicBezTo>
                    <a:pt x="2911013" y="2848919"/>
                    <a:pt x="2948063" y="2837986"/>
                    <a:pt x="2963248" y="2801544"/>
                  </a:cubicBezTo>
                  <a:cubicBezTo>
                    <a:pt x="2953530" y="2799114"/>
                    <a:pt x="2946241" y="2797899"/>
                    <a:pt x="2941989" y="2796685"/>
                  </a:cubicBezTo>
                  <a:cubicBezTo>
                    <a:pt x="2957174" y="2773604"/>
                    <a:pt x="2972358" y="2751738"/>
                    <a:pt x="2988758" y="2727443"/>
                  </a:cubicBezTo>
                  <a:cubicBezTo>
                    <a:pt x="2974181" y="2723799"/>
                    <a:pt x="2965677" y="2721977"/>
                    <a:pt x="2959604" y="2720155"/>
                  </a:cubicBezTo>
                  <a:cubicBezTo>
                    <a:pt x="2981469" y="2691000"/>
                    <a:pt x="3003335" y="2663668"/>
                    <a:pt x="3027630" y="2630870"/>
                  </a:cubicBezTo>
                  <a:cubicBezTo>
                    <a:pt x="3008194" y="2632692"/>
                    <a:pt x="2996046" y="2633907"/>
                    <a:pt x="2983899" y="2635121"/>
                  </a:cubicBezTo>
                  <a:cubicBezTo>
                    <a:pt x="2999690" y="2613863"/>
                    <a:pt x="3015482" y="2593212"/>
                    <a:pt x="3034311" y="2568310"/>
                  </a:cubicBezTo>
                  <a:cubicBezTo>
                    <a:pt x="3013053" y="2571347"/>
                    <a:pt x="2999083" y="2573169"/>
                    <a:pt x="2983899" y="2575598"/>
                  </a:cubicBezTo>
                  <a:cubicBezTo>
                    <a:pt x="3005157" y="2551303"/>
                    <a:pt x="3023378" y="2529437"/>
                    <a:pt x="3043422" y="2506964"/>
                  </a:cubicBezTo>
                  <a:cubicBezTo>
                    <a:pt x="3036741" y="2502105"/>
                    <a:pt x="3032489" y="2499676"/>
                    <a:pt x="3030667" y="2497853"/>
                  </a:cubicBezTo>
                  <a:cubicBezTo>
                    <a:pt x="3043422" y="2477203"/>
                    <a:pt x="3054962" y="2458981"/>
                    <a:pt x="3070147" y="2435293"/>
                  </a:cubicBezTo>
                  <a:cubicBezTo>
                    <a:pt x="3055570" y="2439545"/>
                    <a:pt x="3047674" y="2441367"/>
                    <a:pt x="3040385" y="2443189"/>
                  </a:cubicBezTo>
                  <a:cubicBezTo>
                    <a:pt x="3079865" y="2406139"/>
                    <a:pt x="3104767" y="2362408"/>
                    <a:pt x="3114485" y="2304099"/>
                  </a:cubicBezTo>
                  <a:cubicBezTo>
                    <a:pt x="3128455" y="2330824"/>
                    <a:pt x="3136351" y="2350868"/>
                    <a:pt x="3148499" y="2368482"/>
                  </a:cubicBezTo>
                  <a:cubicBezTo>
                    <a:pt x="3160646" y="2386096"/>
                    <a:pt x="3177046" y="2401280"/>
                    <a:pt x="3191623" y="2417679"/>
                  </a:cubicBezTo>
                  <a:cubicBezTo>
                    <a:pt x="3192837" y="2419501"/>
                    <a:pt x="3196482" y="2421931"/>
                    <a:pt x="3196482" y="2422538"/>
                  </a:cubicBezTo>
                  <a:cubicBezTo>
                    <a:pt x="3183119" y="2446226"/>
                    <a:pt x="3211059" y="2445619"/>
                    <a:pt x="3217132" y="2457766"/>
                  </a:cubicBezTo>
                  <a:cubicBezTo>
                    <a:pt x="3220777" y="2464448"/>
                    <a:pt x="3228673" y="2468699"/>
                    <a:pt x="3237784" y="2477203"/>
                  </a:cubicBezTo>
                  <a:cubicBezTo>
                    <a:pt x="3224421" y="2475381"/>
                    <a:pt x="3215310" y="2474166"/>
                    <a:pt x="3200126" y="2471736"/>
                  </a:cubicBezTo>
                  <a:cubicBezTo>
                    <a:pt x="3221384" y="2496031"/>
                    <a:pt x="3237784" y="2514860"/>
                    <a:pt x="3254790" y="2534904"/>
                  </a:cubicBezTo>
                  <a:cubicBezTo>
                    <a:pt x="3247502" y="2536119"/>
                    <a:pt x="3240213" y="2537941"/>
                    <a:pt x="3229888" y="2539763"/>
                  </a:cubicBezTo>
                  <a:cubicBezTo>
                    <a:pt x="3249324" y="2562236"/>
                    <a:pt x="3265723" y="2581672"/>
                    <a:pt x="3284552" y="2602930"/>
                  </a:cubicBezTo>
                  <a:cubicBezTo>
                    <a:pt x="3266938" y="2599286"/>
                    <a:pt x="3251146" y="2595642"/>
                    <a:pt x="3229280" y="2591390"/>
                  </a:cubicBezTo>
                  <a:cubicBezTo>
                    <a:pt x="3246894" y="2616293"/>
                    <a:pt x="3260864" y="2634514"/>
                    <a:pt x="3274834" y="2653950"/>
                  </a:cubicBezTo>
                  <a:cubicBezTo>
                    <a:pt x="3265723" y="2655165"/>
                    <a:pt x="3257827" y="2655772"/>
                    <a:pt x="3246287" y="2656987"/>
                  </a:cubicBezTo>
                  <a:cubicBezTo>
                    <a:pt x="3262686" y="2677638"/>
                    <a:pt x="3277263" y="2695859"/>
                    <a:pt x="3294877" y="2717725"/>
                  </a:cubicBezTo>
                  <a:cubicBezTo>
                    <a:pt x="3314313" y="2693430"/>
                    <a:pt x="3333142" y="2672779"/>
                    <a:pt x="3348327" y="2649699"/>
                  </a:cubicBezTo>
                  <a:cubicBezTo>
                    <a:pt x="3370192" y="2615685"/>
                    <a:pt x="3367763" y="2612041"/>
                    <a:pt x="3328891" y="2607789"/>
                  </a:cubicBezTo>
                  <a:cubicBezTo>
                    <a:pt x="3327676" y="2607789"/>
                    <a:pt x="3327069" y="2605967"/>
                    <a:pt x="3324639" y="2602930"/>
                  </a:cubicBezTo>
                  <a:cubicBezTo>
                    <a:pt x="3361689" y="2569524"/>
                    <a:pt x="3392666" y="2530652"/>
                    <a:pt x="3416961" y="2483884"/>
                  </a:cubicBezTo>
                  <a:cubicBezTo>
                    <a:pt x="3396917" y="2485098"/>
                    <a:pt x="3380518" y="2486921"/>
                    <a:pt x="3362904" y="2488135"/>
                  </a:cubicBezTo>
                  <a:cubicBezTo>
                    <a:pt x="3385984" y="2457766"/>
                    <a:pt x="3407243" y="2429827"/>
                    <a:pt x="3428501" y="2402495"/>
                  </a:cubicBezTo>
                  <a:cubicBezTo>
                    <a:pt x="3427286" y="2401280"/>
                    <a:pt x="3425464" y="2399458"/>
                    <a:pt x="3423642" y="2397636"/>
                  </a:cubicBezTo>
                  <a:cubicBezTo>
                    <a:pt x="3402991" y="2400673"/>
                    <a:pt x="3382340" y="2404924"/>
                    <a:pt x="3361082" y="2408569"/>
                  </a:cubicBezTo>
                  <a:cubicBezTo>
                    <a:pt x="3390236" y="2375770"/>
                    <a:pt x="3417568" y="2344186"/>
                    <a:pt x="3445508" y="2311388"/>
                  </a:cubicBezTo>
                  <a:cubicBezTo>
                    <a:pt x="3434575" y="2305921"/>
                    <a:pt x="3428501" y="2302884"/>
                    <a:pt x="3424857" y="2301670"/>
                  </a:cubicBezTo>
                  <a:cubicBezTo>
                    <a:pt x="3442471" y="2273730"/>
                    <a:pt x="3459477" y="2247006"/>
                    <a:pt x="3476484" y="2220888"/>
                  </a:cubicBezTo>
                  <a:cubicBezTo>
                    <a:pt x="3474662" y="2219673"/>
                    <a:pt x="3472840" y="2218459"/>
                    <a:pt x="3471625" y="2217851"/>
                  </a:cubicBezTo>
                  <a:cubicBezTo>
                    <a:pt x="3459477" y="2221496"/>
                    <a:pt x="3446723" y="2225140"/>
                    <a:pt x="3434575" y="2228784"/>
                  </a:cubicBezTo>
                  <a:cubicBezTo>
                    <a:pt x="3494098" y="2179586"/>
                    <a:pt x="3526896" y="2115811"/>
                    <a:pt x="3545118" y="2041104"/>
                  </a:cubicBezTo>
                  <a:cubicBezTo>
                    <a:pt x="3564554" y="2109130"/>
                    <a:pt x="3608893" y="2156506"/>
                    <a:pt x="3656876" y="2201452"/>
                  </a:cubicBezTo>
                  <a:cubicBezTo>
                    <a:pt x="3650195" y="2205096"/>
                    <a:pt x="3645943" y="2207526"/>
                    <a:pt x="3640477" y="2210563"/>
                  </a:cubicBezTo>
                  <a:cubicBezTo>
                    <a:pt x="3663557" y="2231821"/>
                    <a:pt x="3684815" y="2251257"/>
                    <a:pt x="3710933" y="2274945"/>
                  </a:cubicBezTo>
                  <a:cubicBezTo>
                    <a:pt x="3691497" y="2271301"/>
                    <a:pt x="3678134" y="2268264"/>
                    <a:pt x="3665379" y="2265834"/>
                  </a:cubicBezTo>
                  <a:cubicBezTo>
                    <a:pt x="3664165" y="2267656"/>
                    <a:pt x="3662950" y="2269478"/>
                    <a:pt x="3661735" y="2271301"/>
                  </a:cubicBezTo>
                  <a:cubicBezTo>
                    <a:pt x="3685423" y="2298025"/>
                    <a:pt x="3709110" y="2325358"/>
                    <a:pt x="3734013" y="2353297"/>
                  </a:cubicBezTo>
                  <a:cubicBezTo>
                    <a:pt x="3723080" y="2353297"/>
                    <a:pt x="3711540" y="2353297"/>
                    <a:pt x="3694534" y="2353297"/>
                  </a:cubicBezTo>
                  <a:cubicBezTo>
                    <a:pt x="3722473" y="2386096"/>
                    <a:pt x="3747376" y="2414643"/>
                    <a:pt x="3774708" y="2446226"/>
                  </a:cubicBezTo>
                  <a:cubicBezTo>
                    <a:pt x="3749805" y="2440760"/>
                    <a:pt x="3727939" y="2435293"/>
                    <a:pt x="3705466" y="2429827"/>
                  </a:cubicBezTo>
                  <a:cubicBezTo>
                    <a:pt x="3704251" y="2431649"/>
                    <a:pt x="3703037" y="2432864"/>
                    <a:pt x="3702429" y="2434686"/>
                  </a:cubicBezTo>
                  <a:cubicBezTo>
                    <a:pt x="3721866" y="2460803"/>
                    <a:pt x="3740694" y="2486313"/>
                    <a:pt x="3760738" y="2514253"/>
                  </a:cubicBezTo>
                  <a:cubicBezTo>
                    <a:pt x="3747983" y="2515467"/>
                    <a:pt x="3736443" y="2516075"/>
                    <a:pt x="3720651" y="2517290"/>
                  </a:cubicBezTo>
                  <a:cubicBezTo>
                    <a:pt x="3744946" y="2548266"/>
                    <a:pt x="3766204" y="2574991"/>
                    <a:pt x="3789285" y="2604752"/>
                  </a:cubicBezTo>
                  <a:cubicBezTo>
                    <a:pt x="3772885" y="2605967"/>
                    <a:pt x="3760131" y="2606574"/>
                    <a:pt x="3747376" y="2607789"/>
                  </a:cubicBezTo>
                  <a:cubicBezTo>
                    <a:pt x="3745553" y="2610219"/>
                    <a:pt x="3744339" y="2612041"/>
                    <a:pt x="3742516" y="2614471"/>
                  </a:cubicBezTo>
                  <a:cubicBezTo>
                    <a:pt x="3775922" y="2643625"/>
                    <a:pt x="3809328" y="2673386"/>
                    <a:pt x="3842734" y="2703148"/>
                  </a:cubicBezTo>
                  <a:cubicBezTo>
                    <a:pt x="3840912" y="2706185"/>
                    <a:pt x="3839090" y="2708007"/>
                    <a:pt x="3837268" y="2711044"/>
                  </a:cubicBezTo>
                  <a:cubicBezTo>
                    <a:pt x="3820261" y="2708614"/>
                    <a:pt x="3803862" y="2706185"/>
                    <a:pt x="3785641" y="2703755"/>
                  </a:cubicBezTo>
                  <a:cubicBezTo>
                    <a:pt x="3812365" y="2740198"/>
                    <a:pt x="3837268" y="2774819"/>
                    <a:pt x="3865815" y="2813691"/>
                  </a:cubicBezTo>
                  <a:cubicBezTo>
                    <a:pt x="3842127" y="2813691"/>
                    <a:pt x="3826335" y="2813691"/>
                    <a:pt x="3805684" y="2813691"/>
                  </a:cubicBezTo>
                  <a:cubicBezTo>
                    <a:pt x="3822691" y="2831305"/>
                    <a:pt x="3836053" y="2845882"/>
                    <a:pt x="3851845" y="2862282"/>
                  </a:cubicBezTo>
                  <a:cubicBezTo>
                    <a:pt x="3867029" y="2848919"/>
                    <a:pt x="3880999" y="2836164"/>
                    <a:pt x="3896791" y="2822194"/>
                  </a:cubicBezTo>
                  <a:cubicBezTo>
                    <a:pt x="3887073" y="2817335"/>
                    <a:pt x="3882214" y="2814906"/>
                    <a:pt x="3879177" y="2813084"/>
                  </a:cubicBezTo>
                  <a:cubicBezTo>
                    <a:pt x="3890717" y="2796077"/>
                    <a:pt x="3901043" y="2780285"/>
                    <a:pt x="3913190" y="2762671"/>
                  </a:cubicBezTo>
                  <a:cubicBezTo>
                    <a:pt x="3903472" y="2759027"/>
                    <a:pt x="3898006" y="2757205"/>
                    <a:pt x="3892539" y="2754775"/>
                  </a:cubicBezTo>
                  <a:cubicBezTo>
                    <a:pt x="3908939" y="2733517"/>
                    <a:pt x="3924123" y="2713473"/>
                    <a:pt x="3941737" y="2689786"/>
                  </a:cubicBezTo>
                  <a:cubicBezTo>
                    <a:pt x="3928375" y="2689786"/>
                    <a:pt x="3920479" y="2689786"/>
                    <a:pt x="3911368" y="2689786"/>
                  </a:cubicBezTo>
                  <a:cubicBezTo>
                    <a:pt x="3922301" y="2674601"/>
                    <a:pt x="3933841" y="2660024"/>
                    <a:pt x="3947204" y="2641195"/>
                  </a:cubicBezTo>
                  <a:cubicBezTo>
                    <a:pt x="3932627" y="2642410"/>
                    <a:pt x="3923516" y="2643017"/>
                    <a:pt x="3911368" y="2644232"/>
                  </a:cubicBezTo>
                  <a:cubicBezTo>
                    <a:pt x="3945989" y="2616900"/>
                    <a:pt x="3949026" y="2575598"/>
                    <a:pt x="3971499" y="2544014"/>
                  </a:cubicBezTo>
                  <a:cubicBezTo>
                    <a:pt x="3966640" y="2542800"/>
                    <a:pt x="3962388" y="2540978"/>
                    <a:pt x="3962388" y="2541585"/>
                  </a:cubicBezTo>
                  <a:cubicBezTo>
                    <a:pt x="3979395" y="2510001"/>
                    <a:pt x="3995794" y="2478417"/>
                    <a:pt x="4009156" y="2453515"/>
                  </a:cubicBezTo>
                  <a:cubicBezTo>
                    <a:pt x="4035881" y="2488743"/>
                    <a:pt x="4065035" y="2526400"/>
                    <a:pt x="4093582" y="2564665"/>
                  </a:cubicBezTo>
                  <a:cubicBezTo>
                    <a:pt x="4094190" y="2565880"/>
                    <a:pt x="4094797" y="2567095"/>
                    <a:pt x="4094797" y="2568310"/>
                  </a:cubicBezTo>
                  <a:cubicBezTo>
                    <a:pt x="4089331" y="2568917"/>
                    <a:pt x="4083864" y="2569524"/>
                    <a:pt x="4074753" y="2570132"/>
                  </a:cubicBezTo>
                  <a:cubicBezTo>
                    <a:pt x="4088723" y="2586531"/>
                    <a:pt x="4100263" y="2599286"/>
                    <a:pt x="4113018" y="2613863"/>
                  </a:cubicBezTo>
                  <a:cubicBezTo>
                    <a:pt x="4107552" y="2615078"/>
                    <a:pt x="4102693" y="2616293"/>
                    <a:pt x="4095404" y="2617507"/>
                  </a:cubicBezTo>
                  <a:cubicBezTo>
                    <a:pt x="4108767" y="2633299"/>
                    <a:pt x="4120307" y="2647876"/>
                    <a:pt x="4134277" y="2664276"/>
                  </a:cubicBezTo>
                  <a:cubicBezTo>
                    <a:pt x="4120307" y="2661846"/>
                    <a:pt x="4110589" y="2660024"/>
                    <a:pt x="4095404" y="2656987"/>
                  </a:cubicBezTo>
                  <a:cubicBezTo>
                    <a:pt x="4107552" y="2673994"/>
                    <a:pt x="4116663" y="2687356"/>
                    <a:pt x="4126988" y="2701326"/>
                  </a:cubicBezTo>
                  <a:cubicBezTo>
                    <a:pt x="4121522" y="2703148"/>
                    <a:pt x="4116055" y="2704363"/>
                    <a:pt x="4108159" y="2706792"/>
                  </a:cubicBezTo>
                  <a:cubicBezTo>
                    <a:pt x="4120307" y="2722584"/>
                    <a:pt x="4131240" y="2736554"/>
                    <a:pt x="4143387" y="2752346"/>
                  </a:cubicBezTo>
                  <a:cubicBezTo>
                    <a:pt x="4134884" y="2753561"/>
                    <a:pt x="4128810" y="2754775"/>
                    <a:pt x="4119092" y="2756597"/>
                  </a:cubicBezTo>
                  <a:cubicBezTo>
                    <a:pt x="4136706" y="2775426"/>
                    <a:pt x="4152498" y="2791825"/>
                    <a:pt x="4170112" y="2810654"/>
                  </a:cubicBezTo>
                  <a:cubicBezTo>
                    <a:pt x="4160394" y="2810654"/>
                    <a:pt x="4153106" y="2810654"/>
                    <a:pt x="4143387" y="2810654"/>
                  </a:cubicBezTo>
                  <a:cubicBezTo>
                    <a:pt x="4154320" y="2825231"/>
                    <a:pt x="4164646" y="2837379"/>
                    <a:pt x="4173756" y="2850134"/>
                  </a:cubicBezTo>
                  <a:cubicBezTo>
                    <a:pt x="4175579" y="2849527"/>
                    <a:pt x="4177401" y="2848919"/>
                    <a:pt x="4179223" y="2848312"/>
                  </a:cubicBezTo>
                  <a:cubicBezTo>
                    <a:pt x="4178008" y="2842238"/>
                    <a:pt x="4177401" y="2835557"/>
                    <a:pt x="4176186" y="2828268"/>
                  </a:cubicBezTo>
                  <a:cubicBezTo>
                    <a:pt x="4199266" y="2801544"/>
                    <a:pt x="4199266" y="2801544"/>
                    <a:pt x="4187119" y="2792433"/>
                  </a:cubicBezTo>
                  <a:cubicBezTo>
                    <a:pt x="4191978" y="2785144"/>
                    <a:pt x="4196230" y="2778463"/>
                    <a:pt x="4201696" y="2771175"/>
                  </a:cubicBezTo>
                  <a:cubicBezTo>
                    <a:pt x="4196837" y="2769352"/>
                    <a:pt x="4192585" y="2768138"/>
                    <a:pt x="4191370" y="2767530"/>
                  </a:cubicBezTo>
                  <a:cubicBezTo>
                    <a:pt x="4208377" y="2729873"/>
                    <a:pt x="4224776" y="2694037"/>
                    <a:pt x="4242998" y="2652128"/>
                  </a:cubicBezTo>
                  <a:cubicBezTo>
                    <a:pt x="4266078" y="2695859"/>
                    <a:pt x="4287944" y="2735339"/>
                    <a:pt x="4309810" y="2776034"/>
                  </a:cubicBezTo>
                  <a:cubicBezTo>
                    <a:pt x="4303129" y="2777856"/>
                    <a:pt x="4298877" y="2779071"/>
                    <a:pt x="4295232" y="2780893"/>
                  </a:cubicBezTo>
                  <a:cubicBezTo>
                    <a:pt x="4305558" y="2810047"/>
                    <a:pt x="4315884" y="2837986"/>
                    <a:pt x="4325601" y="2867141"/>
                  </a:cubicBezTo>
                  <a:cubicBezTo>
                    <a:pt x="4324994" y="2867141"/>
                    <a:pt x="4324387" y="2867748"/>
                    <a:pt x="4323779" y="2867748"/>
                  </a:cubicBezTo>
                  <a:cubicBezTo>
                    <a:pt x="4328638" y="2877466"/>
                    <a:pt x="4334105" y="2887184"/>
                    <a:pt x="4338964" y="2897510"/>
                  </a:cubicBezTo>
                  <a:cubicBezTo>
                    <a:pt x="4335927" y="2900547"/>
                    <a:pt x="4332283" y="2903584"/>
                    <a:pt x="4326816" y="2908442"/>
                  </a:cubicBezTo>
                  <a:cubicBezTo>
                    <a:pt x="4346253" y="2913301"/>
                    <a:pt x="4340179" y="2940026"/>
                    <a:pt x="4366296" y="2939419"/>
                  </a:cubicBezTo>
                  <a:cubicBezTo>
                    <a:pt x="4433108" y="2936989"/>
                    <a:pt x="4500527" y="2938204"/>
                    <a:pt x="4567339" y="2937597"/>
                  </a:cubicBezTo>
                  <a:cubicBezTo>
                    <a:pt x="4569161" y="2937597"/>
                    <a:pt x="4570983" y="2936382"/>
                    <a:pt x="4573413" y="2935167"/>
                  </a:cubicBezTo>
                  <a:cubicBezTo>
                    <a:pt x="4569161" y="2933953"/>
                    <a:pt x="4566124" y="2932130"/>
                    <a:pt x="4562480" y="2930916"/>
                  </a:cubicBezTo>
                  <a:cubicBezTo>
                    <a:pt x="4572198" y="2923020"/>
                    <a:pt x="4581309" y="2915731"/>
                    <a:pt x="4594064" y="2905406"/>
                  </a:cubicBezTo>
                  <a:cubicBezTo>
                    <a:pt x="4581916" y="2904191"/>
                    <a:pt x="4574627" y="2904191"/>
                    <a:pt x="4569768" y="2903584"/>
                  </a:cubicBezTo>
                  <a:cubicBezTo>
                    <a:pt x="4578879" y="2893865"/>
                    <a:pt x="4592241" y="2885969"/>
                    <a:pt x="4594064" y="2875644"/>
                  </a:cubicBezTo>
                  <a:cubicBezTo>
                    <a:pt x="4598923" y="2848919"/>
                    <a:pt x="4603174" y="2823409"/>
                    <a:pt x="4620181" y="2801544"/>
                  </a:cubicBezTo>
                  <a:cubicBezTo>
                    <a:pt x="4620788" y="2800936"/>
                    <a:pt x="4620181" y="2800329"/>
                    <a:pt x="4620181" y="2798507"/>
                  </a:cubicBezTo>
                  <a:cubicBezTo>
                    <a:pt x="4617144" y="2797292"/>
                    <a:pt x="4613500" y="2795470"/>
                    <a:pt x="4609856" y="2793648"/>
                  </a:cubicBezTo>
                  <a:cubicBezTo>
                    <a:pt x="4615322" y="2785144"/>
                    <a:pt x="4620788" y="2778463"/>
                    <a:pt x="4625647" y="2770567"/>
                  </a:cubicBezTo>
                  <a:cubicBezTo>
                    <a:pt x="4620181" y="2769352"/>
                    <a:pt x="4615322" y="2768138"/>
                    <a:pt x="4614107" y="2767530"/>
                  </a:cubicBezTo>
                  <a:cubicBezTo>
                    <a:pt x="4631114" y="2729873"/>
                    <a:pt x="4647513" y="2692823"/>
                    <a:pt x="4663912" y="2656987"/>
                  </a:cubicBezTo>
                  <a:cubicBezTo>
                    <a:pt x="4679097" y="2677638"/>
                    <a:pt x="4695496" y="2696467"/>
                    <a:pt x="4707644" y="2718333"/>
                  </a:cubicBezTo>
                  <a:cubicBezTo>
                    <a:pt x="4717969" y="2737161"/>
                    <a:pt x="4722221" y="2758420"/>
                    <a:pt x="4728902" y="2779071"/>
                  </a:cubicBezTo>
                  <a:cubicBezTo>
                    <a:pt x="4727687" y="2779071"/>
                    <a:pt x="4723435" y="2779071"/>
                    <a:pt x="4716147" y="2779071"/>
                  </a:cubicBezTo>
                  <a:cubicBezTo>
                    <a:pt x="4721613" y="2788181"/>
                    <a:pt x="4729509" y="2795470"/>
                    <a:pt x="4729509" y="2802151"/>
                  </a:cubicBezTo>
                  <a:cubicBezTo>
                    <a:pt x="4730117" y="2825839"/>
                    <a:pt x="4734369" y="2847097"/>
                    <a:pt x="4754412" y="2863496"/>
                  </a:cubicBezTo>
                  <a:cubicBezTo>
                    <a:pt x="4751375" y="2865318"/>
                    <a:pt x="4748338" y="2867141"/>
                    <a:pt x="4744087" y="2870178"/>
                  </a:cubicBezTo>
                  <a:cubicBezTo>
                    <a:pt x="4749553" y="2877466"/>
                    <a:pt x="4755019" y="2884755"/>
                    <a:pt x="4762308" y="2893258"/>
                  </a:cubicBezTo>
                  <a:cubicBezTo>
                    <a:pt x="4772026" y="2882325"/>
                    <a:pt x="4779922" y="2874429"/>
                    <a:pt x="4789033" y="2864104"/>
                  </a:cubicBezTo>
                  <a:cubicBezTo>
                    <a:pt x="4779922" y="2860460"/>
                    <a:pt x="4775670" y="2858030"/>
                    <a:pt x="4772026" y="2856815"/>
                  </a:cubicBezTo>
                  <a:cubicBezTo>
                    <a:pt x="4782959" y="2839809"/>
                    <a:pt x="4793892" y="2824017"/>
                    <a:pt x="4806039" y="2805188"/>
                  </a:cubicBezTo>
                  <a:cubicBezTo>
                    <a:pt x="4795714" y="2802151"/>
                    <a:pt x="4790247" y="2800329"/>
                    <a:pt x="4784781" y="2799114"/>
                  </a:cubicBezTo>
                  <a:cubicBezTo>
                    <a:pt x="4800573" y="2777856"/>
                    <a:pt x="4816365" y="2757205"/>
                    <a:pt x="4834586" y="2734124"/>
                  </a:cubicBezTo>
                  <a:cubicBezTo>
                    <a:pt x="4821224" y="2734124"/>
                    <a:pt x="4813328" y="2734124"/>
                    <a:pt x="4804825" y="2734124"/>
                  </a:cubicBezTo>
                  <a:cubicBezTo>
                    <a:pt x="4816365" y="2718940"/>
                    <a:pt x="4827298" y="2703755"/>
                    <a:pt x="4841267" y="2685534"/>
                  </a:cubicBezTo>
                  <a:cubicBezTo>
                    <a:pt x="4826083" y="2687356"/>
                    <a:pt x="4816365" y="2688571"/>
                    <a:pt x="4804825" y="2689786"/>
                  </a:cubicBezTo>
                  <a:cubicBezTo>
                    <a:pt x="4838838" y="2663061"/>
                    <a:pt x="4842482" y="2621152"/>
                    <a:pt x="4864955" y="2588960"/>
                  </a:cubicBezTo>
                  <a:cubicBezTo>
                    <a:pt x="4859489" y="2587746"/>
                    <a:pt x="4855845" y="2586531"/>
                    <a:pt x="4855845" y="2586531"/>
                  </a:cubicBezTo>
                  <a:cubicBezTo>
                    <a:pt x="4872851" y="2555555"/>
                    <a:pt x="4889251" y="2523971"/>
                    <a:pt x="4903827" y="2498461"/>
                  </a:cubicBezTo>
                  <a:cubicBezTo>
                    <a:pt x="4929945" y="2533082"/>
                    <a:pt x="4959099" y="2571347"/>
                    <a:pt x="4988253" y="2609611"/>
                  </a:cubicBezTo>
                  <a:cubicBezTo>
                    <a:pt x="4988861" y="2610826"/>
                    <a:pt x="4988861" y="2612041"/>
                    <a:pt x="4989468" y="2613863"/>
                  </a:cubicBezTo>
                  <a:cubicBezTo>
                    <a:pt x="4984002" y="2613863"/>
                    <a:pt x="4978535" y="2613863"/>
                    <a:pt x="4969424" y="2613863"/>
                  </a:cubicBezTo>
                  <a:cubicBezTo>
                    <a:pt x="4983394" y="2630870"/>
                    <a:pt x="4995542" y="2644840"/>
                    <a:pt x="5007690" y="2659417"/>
                  </a:cubicBezTo>
                  <a:cubicBezTo>
                    <a:pt x="5001616" y="2660631"/>
                    <a:pt x="4996757" y="2661846"/>
                    <a:pt x="4990076" y="2663061"/>
                  </a:cubicBezTo>
                  <a:cubicBezTo>
                    <a:pt x="5003438" y="2679460"/>
                    <a:pt x="5015586" y="2694037"/>
                    <a:pt x="5029555" y="2709829"/>
                  </a:cubicBezTo>
                  <a:cubicBezTo>
                    <a:pt x="5015586" y="2706792"/>
                    <a:pt x="5005260" y="2704970"/>
                    <a:pt x="4990076" y="2701933"/>
                  </a:cubicBezTo>
                  <a:cubicBezTo>
                    <a:pt x="5002223" y="2718940"/>
                    <a:pt x="5011941" y="2732910"/>
                    <a:pt x="5021659" y="2746879"/>
                  </a:cubicBezTo>
                  <a:cubicBezTo>
                    <a:pt x="5016193" y="2748094"/>
                    <a:pt x="5010727" y="2749916"/>
                    <a:pt x="5002830" y="2751738"/>
                  </a:cubicBezTo>
                  <a:cubicBezTo>
                    <a:pt x="5014978" y="2767530"/>
                    <a:pt x="5025911" y="2781500"/>
                    <a:pt x="5037451" y="2796685"/>
                  </a:cubicBezTo>
                  <a:cubicBezTo>
                    <a:pt x="5029555" y="2797899"/>
                    <a:pt x="5022874" y="2799721"/>
                    <a:pt x="5013763" y="2800936"/>
                  </a:cubicBezTo>
                  <a:cubicBezTo>
                    <a:pt x="5026518" y="2814299"/>
                    <a:pt x="5036844" y="2825231"/>
                    <a:pt x="5049599" y="2838594"/>
                  </a:cubicBezTo>
                  <a:cubicBezTo>
                    <a:pt x="5056887" y="2825839"/>
                    <a:pt x="5062354" y="2814906"/>
                    <a:pt x="5068428" y="2803366"/>
                  </a:cubicBezTo>
                  <a:cubicBezTo>
                    <a:pt x="5059317" y="2800329"/>
                    <a:pt x="5053850" y="2798507"/>
                    <a:pt x="5048991" y="2797292"/>
                  </a:cubicBezTo>
                  <a:cubicBezTo>
                    <a:pt x="5065391" y="2776034"/>
                    <a:pt x="5080575" y="2755990"/>
                    <a:pt x="5098797" y="2732302"/>
                  </a:cubicBezTo>
                  <a:cubicBezTo>
                    <a:pt x="5085434" y="2732302"/>
                    <a:pt x="5076931" y="2732302"/>
                    <a:pt x="5068428" y="2732302"/>
                  </a:cubicBezTo>
                  <a:cubicBezTo>
                    <a:pt x="5079360" y="2716510"/>
                    <a:pt x="5090900" y="2701326"/>
                    <a:pt x="5103656" y="2683104"/>
                  </a:cubicBezTo>
                  <a:cubicBezTo>
                    <a:pt x="5088471" y="2684927"/>
                    <a:pt x="5079360" y="2686141"/>
                    <a:pt x="5075716" y="2686141"/>
                  </a:cubicBezTo>
                  <a:cubicBezTo>
                    <a:pt x="5092115" y="2654558"/>
                    <a:pt x="5109122" y="2621759"/>
                    <a:pt x="5125521" y="2588960"/>
                  </a:cubicBezTo>
                  <a:cubicBezTo>
                    <a:pt x="5126129" y="2587746"/>
                    <a:pt x="5124914" y="2585924"/>
                    <a:pt x="5124306" y="2584709"/>
                  </a:cubicBezTo>
                  <a:cubicBezTo>
                    <a:pt x="5120055" y="2584709"/>
                    <a:pt x="5115803" y="2584709"/>
                    <a:pt x="5117018" y="2584709"/>
                  </a:cubicBezTo>
                  <a:cubicBezTo>
                    <a:pt x="5134025" y="2553733"/>
                    <a:pt x="5151638" y="2521541"/>
                    <a:pt x="5166823" y="2493602"/>
                  </a:cubicBezTo>
                  <a:cubicBezTo>
                    <a:pt x="5179578" y="2512431"/>
                    <a:pt x="5193548" y="2533082"/>
                    <a:pt x="5208125" y="2553733"/>
                  </a:cubicBezTo>
                  <a:cubicBezTo>
                    <a:pt x="5221487" y="2572561"/>
                    <a:pt x="5235457" y="2591997"/>
                    <a:pt x="5250034" y="2610826"/>
                  </a:cubicBezTo>
                  <a:cubicBezTo>
                    <a:pt x="5246390" y="2610826"/>
                    <a:pt x="5240316" y="2611434"/>
                    <a:pt x="5230598" y="2612041"/>
                  </a:cubicBezTo>
                  <a:cubicBezTo>
                    <a:pt x="5245175" y="2629048"/>
                    <a:pt x="5257323" y="2643017"/>
                    <a:pt x="5269470" y="2656987"/>
                  </a:cubicBezTo>
                  <a:cubicBezTo>
                    <a:pt x="5263397" y="2658202"/>
                    <a:pt x="5258538" y="2659417"/>
                    <a:pt x="5251856" y="2661239"/>
                  </a:cubicBezTo>
                  <a:cubicBezTo>
                    <a:pt x="5265219" y="2677638"/>
                    <a:pt x="5277366" y="2691608"/>
                    <a:pt x="5291336" y="2708007"/>
                  </a:cubicBezTo>
                  <a:cubicBezTo>
                    <a:pt x="5277366" y="2704970"/>
                    <a:pt x="5267041" y="2703148"/>
                    <a:pt x="5251856" y="2700718"/>
                  </a:cubicBezTo>
                  <a:cubicBezTo>
                    <a:pt x="5264611" y="2718333"/>
                    <a:pt x="5273722" y="2731695"/>
                    <a:pt x="5283440" y="2745665"/>
                  </a:cubicBezTo>
                  <a:cubicBezTo>
                    <a:pt x="5276759" y="2747487"/>
                    <a:pt x="5271900" y="2748702"/>
                    <a:pt x="5264611" y="2750524"/>
                  </a:cubicBezTo>
                  <a:cubicBezTo>
                    <a:pt x="5277366" y="2766923"/>
                    <a:pt x="5287692" y="2780893"/>
                    <a:pt x="5299232" y="2796077"/>
                  </a:cubicBezTo>
                  <a:cubicBezTo>
                    <a:pt x="5290729" y="2797292"/>
                    <a:pt x="5284655" y="2798507"/>
                    <a:pt x="5275544" y="2799721"/>
                  </a:cubicBezTo>
                  <a:cubicBezTo>
                    <a:pt x="5293158" y="2818550"/>
                    <a:pt x="5308950" y="2834949"/>
                    <a:pt x="5325957" y="2853171"/>
                  </a:cubicBezTo>
                  <a:cubicBezTo>
                    <a:pt x="5317454" y="2853171"/>
                    <a:pt x="5310165" y="2853171"/>
                    <a:pt x="5300447" y="2853171"/>
                  </a:cubicBezTo>
                  <a:cubicBezTo>
                    <a:pt x="5313809" y="2872000"/>
                    <a:pt x="5326564" y="2890221"/>
                    <a:pt x="5341141" y="2910265"/>
                  </a:cubicBezTo>
                  <a:cubicBezTo>
                    <a:pt x="5320490" y="2915731"/>
                    <a:pt x="5312594" y="2916338"/>
                    <a:pt x="5302876" y="2916946"/>
                  </a:cubicBezTo>
                  <a:lnTo>
                    <a:pt x="5302876" y="2916946"/>
                  </a:lnTo>
                  <a:close/>
                  <a:moveTo>
                    <a:pt x="1167225" y="2868963"/>
                  </a:moveTo>
                  <a:cubicBezTo>
                    <a:pt x="1157506" y="2870178"/>
                    <a:pt x="1150218" y="2870178"/>
                    <a:pt x="1144144" y="2870785"/>
                  </a:cubicBezTo>
                  <a:cubicBezTo>
                    <a:pt x="1151433" y="2880503"/>
                    <a:pt x="1157506" y="2889614"/>
                    <a:pt x="1165402" y="2899939"/>
                  </a:cubicBezTo>
                  <a:cubicBezTo>
                    <a:pt x="1188483" y="2881718"/>
                    <a:pt x="1209134" y="2865318"/>
                    <a:pt x="1229785" y="2848919"/>
                  </a:cubicBezTo>
                  <a:cubicBezTo>
                    <a:pt x="1228570" y="2846490"/>
                    <a:pt x="1227963" y="2844060"/>
                    <a:pt x="1226748" y="2842238"/>
                  </a:cubicBezTo>
                  <a:cubicBezTo>
                    <a:pt x="1204275" y="2844060"/>
                    <a:pt x="1181802" y="2845882"/>
                    <a:pt x="1157506" y="2847704"/>
                  </a:cubicBezTo>
                  <a:cubicBezTo>
                    <a:pt x="1161758" y="2856815"/>
                    <a:pt x="1163580" y="2861067"/>
                    <a:pt x="1167225" y="2868963"/>
                  </a:cubicBezTo>
                  <a:lnTo>
                    <a:pt x="1167225" y="2868963"/>
                  </a:lnTo>
                  <a:close/>
                  <a:moveTo>
                    <a:pt x="2306062" y="2909657"/>
                  </a:moveTo>
                  <a:cubicBezTo>
                    <a:pt x="2268405" y="2912087"/>
                    <a:pt x="2236821" y="2914516"/>
                    <a:pt x="2204630" y="2916338"/>
                  </a:cubicBezTo>
                  <a:cubicBezTo>
                    <a:pt x="2223459" y="2949137"/>
                    <a:pt x="2258079" y="2947922"/>
                    <a:pt x="2306062" y="2909657"/>
                  </a:cubicBezTo>
                  <a:lnTo>
                    <a:pt x="2306062" y="2909657"/>
                  </a:lnTo>
                  <a:close/>
                  <a:moveTo>
                    <a:pt x="3327676" y="2720762"/>
                  </a:moveTo>
                  <a:cubicBezTo>
                    <a:pt x="3325854" y="2717725"/>
                    <a:pt x="3324032" y="2715903"/>
                    <a:pt x="3322210" y="2712866"/>
                  </a:cubicBezTo>
                  <a:cubicBezTo>
                    <a:pt x="3300951" y="2715903"/>
                    <a:pt x="3280300" y="2718333"/>
                    <a:pt x="3254183" y="2721977"/>
                  </a:cubicBezTo>
                  <a:cubicBezTo>
                    <a:pt x="3267545" y="2737161"/>
                    <a:pt x="3277871" y="2748702"/>
                    <a:pt x="3292448" y="2765101"/>
                  </a:cubicBezTo>
                  <a:cubicBezTo>
                    <a:pt x="3305810" y="2748702"/>
                    <a:pt x="3317350" y="2734732"/>
                    <a:pt x="3327676" y="2720762"/>
                  </a:cubicBezTo>
                  <a:lnTo>
                    <a:pt x="3327676" y="2720762"/>
                  </a:lnTo>
                  <a:close/>
                  <a:moveTo>
                    <a:pt x="2950493" y="2875037"/>
                  </a:moveTo>
                  <a:cubicBezTo>
                    <a:pt x="2927412" y="2878073"/>
                    <a:pt x="2906154" y="2870178"/>
                    <a:pt x="2892184" y="2892043"/>
                  </a:cubicBezTo>
                  <a:cubicBezTo>
                    <a:pt x="2878822" y="2890829"/>
                    <a:pt x="2865460" y="2889006"/>
                    <a:pt x="2850275" y="2887792"/>
                  </a:cubicBezTo>
                  <a:cubicBezTo>
                    <a:pt x="2896436" y="2924234"/>
                    <a:pt x="2911013" y="2923020"/>
                    <a:pt x="2950493" y="2875037"/>
                  </a:cubicBezTo>
                  <a:lnTo>
                    <a:pt x="2950493" y="2875037"/>
                  </a:lnTo>
                  <a:close/>
                  <a:moveTo>
                    <a:pt x="1596035" y="2796685"/>
                  </a:moveTo>
                  <a:cubicBezTo>
                    <a:pt x="1603323" y="2786966"/>
                    <a:pt x="1608790" y="2780285"/>
                    <a:pt x="1615471" y="2771782"/>
                  </a:cubicBezTo>
                  <a:cubicBezTo>
                    <a:pt x="1599072" y="2766923"/>
                    <a:pt x="1585102" y="2762064"/>
                    <a:pt x="1571132" y="2757205"/>
                  </a:cubicBezTo>
                  <a:cubicBezTo>
                    <a:pt x="1569918" y="2758420"/>
                    <a:pt x="1569918" y="2760242"/>
                    <a:pt x="1568703" y="2761456"/>
                  </a:cubicBezTo>
                  <a:cubicBezTo>
                    <a:pt x="1576599" y="2772389"/>
                    <a:pt x="1585102" y="2783322"/>
                    <a:pt x="1596035" y="2796685"/>
                  </a:cubicBezTo>
                  <a:lnTo>
                    <a:pt x="1596035" y="2796685"/>
                  </a:lnTo>
                  <a:close/>
                </a:path>
              </a:pathLst>
            </a:custGeom>
            <a:solidFill>
              <a:srgbClr val="307689"/>
            </a:solidFill>
            <a:ln w="6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1F22E6C-C28A-4B68-B7FA-17C1074F9791}"/>
                </a:ext>
              </a:extLst>
            </p:cNvPr>
            <p:cNvSpPr/>
            <p:nvPr/>
          </p:nvSpPr>
          <p:spPr>
            <a:xfrm>
              <a:off x="2814932" y="3942650"/>
              <a:ext cx="78959" cy="48590"/>
            </a:xfrm>
            <a:custGeom>
              <a:avLst/>
              <a:gdLst>
                <a:gd name="connsiteX0" fmla="*/ 23080 w 78959"/>
                <a:gd name="connsiteY0" fmla="*/ 23688 h 48590"/>
                <a:gd name="connsiteX1" fmla="*/ 13970 w 78959"/>
                <a:gd name="connsiteY1" fmla="*/ 4859 h 48590"/>
                <a:gd name="connsiteX2" fmla="*/ 80174 w 78959"/>
                <a:gd name="connsiteY2" fmla="*/ 0 h 48590"/>
                <a:gd name="connsiteX3" fmla="*/ 82604 w 78959"/>
                <a:gd name="connsiteY3" fmla="*/ 6074 h 48590"/>
                <a:gd name="connsiteX4" fmla="*/ 20651 w 78959"/>
                <a:gd name="connsiteY4" fmla="*/ 51627 h 48590"/>
                <a:gd name="connsiteX5" fmla="*/ 0 w 78959"/>
                <a:gd name="connsiteY5" fmla="*/ 25510 h 48590"/>
                <a:gd name="connsiteX6" fmla="*/ 23080 w 78959"/>
                <a:gd name="connsiteY6" fmla="*/ 23688 h 48590"/>
                <a:gd name="connsiteX7" fmla="*/ 23080 w 78959"/>
                <a:gd name="connsiteY7" fmla="*/ 23688 h 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59" h="48590">
                  <a:moveTo>
                    <a:pt x="23080" y="23688"/>
                  </a:moveTo>
                  <a:cubicBezTo>
                    <a:pt x="20044" y="17007"/>
                    <a:pt x="17614" y="12755"/>
                    <a:pt x="13970" y="4859"/>
                  </a:cubicBezTo>
                  <a:cubicBezTo>
                    <a:pt x="37658" y="3037"/>
                    <a:pt x="58916" y="1215"/>
                    <a:pt x="80174" y="0"/>
                  </a:cubicBezTo>
                  <a:cubicBezTo>
                    <a:pt x="80782" y="1822"/>
                    <a:pt x="81996" y="4252"/>
                    <a:pt x="82604" y="6074"/>
                  </a:cubicBezTo>
                  <a:cubicBezTo>
                    <a:pt x="63168" y="20651"/>
                    <a:pt x="43124" y="35228"/>
                    <a:pt x="20651" y="51627"/>
                  </a:cubicBezTo>
                  <a:cubicBezTo>
                    <a:pt x="12755" y="42517"/>
                    <a:pt x="6681" y="34013"/>
                    <a:pt x="0" y="25510"/>
                  </a:cubicBezTo>
                  <a:cubicBezTo>
                    <a:pt x="7289" y="24903"/>
                    <a:pt x="13970" y="24295"/>
                    <a:pt x="23080" y="23688"/>
                  </a:cubicBezTo>
                  <a:lnTo>
                    <a:pt x="23080" y="23688"/>
                  </a:lnTo>
                  <a:close/>
                </a:path>
              </a:pathLst>
            </a:custGeom>
            <a:solidFill>
              <a:srgbClr val="FFFFFF"/>
            </a:solidFill>
            <a:ln w="6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4333B0F-A7F8-4897-A970-89FB92494CD0}"/>
                </a:ext>
              </a:extLst>
            </p:cNvPr>
            <p:cNvSpPr/>
            <p:nvPr/>
          </p:nvSpPr>
          <p:spPr>
            <a:xfrm>
              <a:off x="3871773" y="4013106"/>
              <a:ext cx="103255" cy="18221"/>
            </a:xfrm>
            <a:custGeom>
              <a:avLst/>
              <a:gdLst>
                <a:gd name="connsiteX0" fmla="*/ 103862 w 103254"/>
                <a:gd name="connsiteY0" fmla="*/ 0 h 18221"/>
                <a:gd name="connsiteX1" fmla="*/ 0 w 103254"/>
                <a:gd name="connsiteY1" fmla="*/ 4859 h 18221"/>
                <a:gd name="connsiteX2" fmla="*/ 103862 w 103254"/>
                <a:gd name="connsiteY2" fmla="*/ 0 h 18221"/>
                <a:gd name="connsiteX3" fmla="*/ 103862 w 103254"/>
                <a:gd name="connsiteY3" fmla="*/ 0 h 18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254" h="18221">
                  <a:moveTo>
                    <a:pt x="103862" y="0"/>
                  </a:moveTo>
                  <a:cubicBezTo>
                    <a:pt x="54664" y="27332"/>
                    <a:pt x="18829" y="28547"/>
                    <a:pt x="0" y="4859"/>
                  </a:cubicBezTo>
                  <a:cubicBezTo>
                    <a:pt x="32799" y="3037"/>
                    <a:pt x="64990" y="1822"/>
                    <a:pt x="103862" y="0"/>
                  </a:cubicBezTo>
                  <a:lnTo>
                    <a:pt x="103862" y="0"/>
                  </a:lnTo>
                  <a:close/>
                </a:path>
              </a:pathLst>
            </a:custGeom>
            <a:solidFill>
              <a:srgbClr val="FFFFFF"/>
            </a:solidFill>
            <a:ln w="6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32F721E-23BD-4B5A-A47A-60D3F7DFA62B}"/>
                </a:ext>
              </a:extLst>
            </p:cNvPr>
            <p:cNvSpPr/>
            <p:nvPr/>
          </p:nvSpPr>
          <p:spPr>
            <a:xfrm>
              <a:off x="4928007" y="3811455"/>
              <a:ext cx="60738" cy="48590"/>
            </a:xfrm>
            <a:custGeom>
              <a:avLst/>
              <a:gdLst>
                <a:gd name="connsiteX0" fmla="*/ 63167 w 60738"/>
                <a:gd name="connsiteY0" fmla="*/ 7289 h 48590"/>
                <a:gd name="connsiteX1" fmla="*/ 32798 w 60738"/>
                <a:gd name="connsiteY1" fmla="*/ 51020 h 48590"/>
                <a:gd name="connsiteX2" fmla="*/ 0 w 60738"/>
                <a:gd name="connsiteY2" fmla="*/ 9111 h 48590"/>
                <a:gd name="connsiteX3" fmla="*/ 58308 w 60738"/>
                <a:gd name="connsiteY3" fmla="*/ 0 h 48590"/>
                <a:gd name="connsiteX4" fmla="*/ 63167 w 60738"/>
                <a:gd name="connsiteY4" fmla="*/ 7289 h 48590"/>
                <a:gd name="connsiteX5" fmla="*/ 63167 w 60738"/>
                <a:gd name="connsiteY5" fmla="*/ 7289 h 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38" h="48590">
                  <a:moveTo>
                    <a:pt x="63167" y="7289"/>
                  </a:moveTo>
                  <a:cubicBezTo>
                    <a:pt x="54057" y="21258"/>
                    <a:pt x="44339" y="34621"/>
                    <a:pt x="32798" y="51020"/>
                  </a:cubicBezTo>
                  <a:cubicBezTo>
                    <a:pt x="20651" y="35228"/>
                    <a:pt x="10933" y="23081"/>
                    <a:pt x="0" y="9111"/>
                  </a:cubicBezTo>
                  <a:cubicBezTo>
                    <a:pt x="21866" y="6074"/>
                    <a:pt x="40087" y="2430"/>
                    <a:pt x="58308" y="0"/>
                  </a:cubicBezTo>
                  <a:cubicBezTo>
                    <a:pt x="60130" y="2430"/>
                    <a:pt x="61953" y="4859"/>
                    <a:pt x="63167" y="7289"/>
                  </a:cubicBezTo>
                  <a:lnTo>
                    <a:pt x="63167" y="7289"/>
                  </a:lnTo>
                  <a:close/>
                </a:path>
              </a:pathLst>
            </a:custGeom>
            <a:solidFill>
              <a:srgbClr val="FFFFFF"/>
            </a:solidFill>
            <a:ln w="6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131A73E-65F5-49DB-985C-50FC0984CD11}"/>
                </a:ext>
              </a:extLst>
            </p:cNvPr>
            <p:cNvSpPr/>
            <p:nvPr/>
          </p:nvSpPr>
          <p:spPr>
            <a:xfrm>
              <a:off x="4516204" y="3972411"/>
              <a:ext cx="103255" cy="36443"/>
            </a:xfrm>
            <a:custGeom>
              <a:avLst/>
              <a:gdLst>
                <a:gd name="connsiteX0" fmla="*/ 103255 w 103254"/>
                <a:gd name="connsiteY0" fmla="*/ 0 h 36442"/>
                <a:gd name="connsiteX1" fmla="*/ 0 w 103254"/>
                <a:gd name="connsiteY1" fmla="*/ 13362 h 36442"/>
                <a:gd name="connsiteX2" fmla="*/ 43124 w 103254"/>
                <a:gd name="connsiteY2" fmla="*/ 17614 h 36442"/>
                <a:gd name="connsiteX3" fmla="*/ 103255 w 103254"/>
                <a:gd name="connsiteY3" fmla="*/ 0 h 36442"/>
                <a:gd name="connsiteX4" fmla="*/ 103255 w 103254"/>
                <a:gd name="connsiteY4" fmla="*/ 0 h 3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54" h="36442">
                  <a:moveTo>
                    <a:pt x="103255" y="0"/>
                  </a:moveTo>
                  <a:cubicBezTo>
                    <a:pt x="63168" y="51020"/>
                    <a:pt x="47983" y="52842"/>
                    <a:pt x="0" y="13362"/>
                  </a:cubicBezTo>
                  <a:cubicBezTo>
                    <a:pt x="16399" y="14577"/>
                    <a:pt x="29762" y="16399"/>
                    <a:pt x="43124" y="17614"/>
                  </a:cubicBezTo>
                  <a:cubicBezTo>
                    <a:pt x="57094" y="-5466"/>
                    <a:pt x="78352" y="3644"/>
                    <a:pt x="103255" y="0"/>
                  </a:cubicBezTo>
                  <a:lnTo>
                    <a:pt x="103255" y="0"/>
                  </a:lnTo>
                  <a:close/>
                </a:path>
              </a:pathLst>
            </a:custGeom>
            <a:solidFill>
              <a:srgbClr val="FFFFFF"/>
            </a:solidFill>
            <a:ln w="6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EC8EDF0-6A9F-44C5-9230-89516C9185C5}"/>
                </a:ext>
              </a:extLst>
            </p:cNvPr>
            <p:cNvSpPr/>
            <p:nvPr/>
          </p:nvSpPr>
          <p:spPr>
            <a:xfrm>
              <a:off x="3237668" y="3852150"/>
              <a:ext cx="48590" cy="36443"/>
            </a:xfrm>
            <a:custGeom>
              <a:avLst/>
              <a:gdLst>
                <a:gd name="connsiteX0" fmla="*/ 29762 w 48590"/>
                <a:gd name="connsiteY0" fmla="*/ 41302 h 36442"/>
                <a:gd name="connsiteX1" fmla="*/ 0 w 48590"/>
                <a:gd name="connsiteY1" fmla="*/ 4252 h 36442"/>
                <a:gd name="connsiteX2" fmla="*/ 2429 w 48590"/>
                <a:gd name="connsiteY2" fmla="*/ 0 h 36442"/>
                <a:gd name="connsiteX3" fmla="*/ 50413 w 48590"/>
                <a:gd name="connsiteY3" fmla="*/ 15792 h 36442"/>
                <a:gd name="connsiteX4" fmla="*/ 29762 w 48590"/>
                <a:gd name="connsiteY4" fmla="*/ 41302 h 36442"/>
                <a:gd name="connsiteX5" fmla="*/ 29762 w 48590"/>
                <a:gd name="connsiteY5" fmla="*/ 41302 h 3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590" h="36442">
                  <a:moveTo>
                    <a:pt x="29762" y="41302"/>
                  </a:moveTo>
                  <a:cubicBezTo>
                    <a:pt x="18221" y="26725"/>
                    <a:pt x="9111" y="15185"/>
                    <a:pt x="0" y="4252"/>
                  </a:cubicBezTo>
                  <a:cubicBezTo>
                    <a:pt x="1215" y="3037"/>
                    <a:pt x="1215" y="1215"/>
                    <a:pt x="2429" y="0"/>
                  </a:cubicBezTo>
                  <a:cubicBezTo>
                    <a:pt x="17614" y="4859"/>
                    <a:pt x="32798" y="9718"/>
                    <a:pt x="50413" y="15792"/>
                  </a:cubicBezTo>
                  <a:cubicBezTo>
                    <a:pt x="43731" y="23688"/>
                    <a:pt x="37658" y="30976"/>
                    <a:pt x="29762" y="41302"/>
                  </a:cubicBezTo>
                  <a:lnTo>
                    <a:pt x="29762" y="41302"/>
                  </a:lnTo>
                  <a:close/>
                </a:path>
              </a:pathLst>
            </a:custGeom>
            <a:solidFill>
              <a:srgbClr val="FFFFFF"/>
            </a:solidFill>
            <a:ln w="6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-7303" y="4740536"/>
            <a:ext cx="105809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11</a:t>
            </a:r>
            <a:r>
              <a:rPr lang="ko-KR" altLang="en-US" sz="5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주차</a:t>
            </a:r>
            <a:r>
              <a:rPr lang="en-US" altLang="ko-KR" sz="5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_</a:t>
            </a:r>
            <a:r>
              <a:rPr lang="ko-KR" altLang="en-US" sz="5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웹 </a:t>
            </a:r>
            <a:r>
              <a:rPr lang="en-US" altLang="ko-KR" sz="5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DB </a:t>
            </a:r>
            <a:r>
              <a:rPr lang="ko-KR" altLang="en-US" sz="5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자료</a:t>
            </a:r>
            <a:endParaRPr lang="ko-KR" altLang="en-US" sz="5400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6CD55C6-490F-4179-A172-0FFC56E94D26}"/>
              </a:ext>
            </a:extLst>
          </p:cNvPr>
          <p:cNvSpPr/>
          <p:nvPr/>
        </p:nvSpPr>
        <p:spPr>
          <a:xfrm>
            <a:off x="5572506" y="1851286"/>
            <a:ext cx="3266964" cy="2172113"/>
          </a:xfrm>
          <a:custGeom>
            <a:avLst/>
            <a:gdLst>
              <a:gd name="connsiteX0" fmla="*/ 5232910 w 5230677"/>
              <a:gd name="connsiteY0" fmla="*/ 3411223 h 3999930"/>
              <a:gd name="connsiteX1" fmla="*/ 5233594 w 5230677"/>
              <a:gd name="connsiteY1" fmla="*/ 3175329 h 3999930"/>
              <a:gd name="connsiteX2" fmla="*/ 5207612 w 5230677"/>
              <a:gd name="connsiteY2" fmla="*/ 3142509 h 3999930"/>
              <a:gd name="connsiteX3" fmla="*/ 4921805 w 5230677"/>
              <a:gd name="connsiteY3" fmla="*/ 3078921 h 3999930"/>
              <a:gd name="connsiteX4" fmla="*/ 4894455 w 5230677"/>
              <a:gd name="connsiteY4" fmla="*/ 3063878 h 3999930"/>
              <a:gd name="connsiteX5" fmla="*/ 4657878 w 5230677"/>
              <a:gd name="connsiteY5" fmla="*/ 2750721 h 3999930"/>
              <a:gd name="connsiteX6" fmla="*/ 4389165 w 5230677"/>
              <a:gd name="connsiteY6" fmla="*/ 2218765 h 3999930"/>
              <a:gd name="connsiteX7" fmla="*/ 4381643 w 5230677"/>
              <a:gd name="connsiteY7" fmla="*/ 2180475 h 3999930"/>
              <a:gd name="connsiteX8" fmla="*/ 4381643 w 5230677"/>
              <a:gd name="connsiteY8" fmla="*/ 1807148 h 3999930"/>
              <a:gd name="connsiteX9" fmla="*/ 4408310 w 5230677"/>
              <a:gd name="connsiteY9" fmla="*/ 1781166 h 3999930"/>
              <a:gd name="connsiteX10" fmla="*/ 5118725 w 5230677"/>
              <a:gd name="connsiteY10" fmla="*/ 1781166 h 3999930"/>
              <a:gd name="connsiteX11" fmla="*/ 5141972 w 5230677"/>
              <a:gd name="connsiteY11" fmla="*/ 1778431 h 3999930"/>
              <a:gd name="connsiteX12" fmla="*/ 5124195 w 5230677"/>
              <a:gd name="connsiteY12" fmla="*/ 1768858 h 3999930"/>
              <a:gd name="connsiteX13" fmla="*/ 4853430 w 5230677"/>
              <a:gd name="connsiteY13" fmla="*/ 1636211 h 3999930"/>
              <a:gd name="connsiteX14" fmla="*/ 4605913 w 5230677"/>
              <a:gd name="connsiteY14" fmla="*/ 1451599 h 3999930"/>
              <a:gd name="connsiteX15" fmla="*/ 4599076 w 5230677"/>
              <a:gd name="connsiteY15" fmla="*/ 1437240 h 3999930"/>
              <a:gd name="connsiteX16" fmla="*/ 4951206 w 5230677"/>
              <a:gd name="connsiteY16" fmla="*/ 1437240 h 3999930"/>
              <a:gd name="connsiteX17" fmla="*/ 4936847 w 5230677"/>
              <a:gd name="connsiteY17" fmla="*/ 1426300 h 3999930"/>
              <a:gd name="connsiteX18" fmla="*/ 4748816 w 5230677"/>
              <a:gd name="connsiteY18" fmla="*/ 1334678 h 3999930"/>
              <a:gd name="connsiteX19" fmla="*/ 4476001 w 5230677"/>
              <a:gd name="connsiteY19" fmla="*/ 1112459 h 3999930"/>
              <a:gd name="connsiteX20" fmla="*/ 4467796 w 5230677"/>
              <a:gd name="connsiteY20" fmla="*/ 1097417 h 3999930"/>
              <a:gd name="connsiteX21" fmla="*/ 4484206 w 5230677"/>
              <a:gd name="connsiteY21" fmla="*/ 1094682 h 3999930"/>
              <a:gd name="connsiteX22" fmla="*/ 4732407 w 5230677"/>
              <a:gd name="connsiteY22" fmla="*/ 1094682 h 3999930"/>
              <a:gd name="connsiteX23" fmla="*/ 4750868 w 5230677"/>
              <a:gd name="connsiteY23" fmla="*/ 1093998 h 3999930"/>
              <a:gd name="connsiteX24" fmla="*/ 4642835 w 5230677"/>
              <a:gd name="connsiteY24" fmla="*/ 1037247 h 3999930"/>
              <a:gd name="connsiteX25" fmla="*/ 4428139 w 5230677"/>
              <a:gd name="connsiteY25" fmla="*/ 878617 h 3999930"/>
              <a:gd name="connsiteX26" fmla="*/ 4279081 w 5230677"/>
              <a:gd name="connsiteY26" fmla="*/ 635886 h 3999930"/>
              <a:gd name="connsiteX27" fmla="*/ 4268825 w 5230677"/>
              <a:gd name="connsiteY27" fmla="*/ 619476 h 3999930"/>
              <a:gd name="connsiteX28" fmla="*/ 4258569 w 5230677"/>
              <a:gd name="connsiteY28" fmla="*/ 635886 h 3999930"/>
              <a:gd name="connsiteX29" fmla="*/ 4142331 w 5230677"/>
              <a:gd name="connsiteY29" fmla="*/ 836225 h 3999930"/>
              <a:gd name="connsiteX30" fmla="*/ 3918746 w 5230677"/>
              <a:gd name="connsiteY30" fmla="*/ 1024939 h 3999930"/>
              <a:gd name="connsiteX31" fmla="*/ 3797038 w 5230677"/>
              <a:gd name="connsiteY31" fmla="*/ 1084426 h 3999930"/>
              <a:gd name="connsiteX32" fmla="*/ 3787466 w 5230677"/>
              <a:gd name="connsiteY32" fmla="*/ 1093998 h 3999930"/>
              <a:gd name="connsiteX33" fmla="*/ 3801824 w 5230677"/>
              <a:gd name="connsiteY33" fmla="*/ 1093998 h 3999930"/>
              <a:gd name="connsiteX34" fmla="*/ 4053444 w 5230677"/>
              <a:gd name="connsiteY34" fmla="*/ 1093998 h 3999930"/>
              <a:gd name="connsiteX35" fmla="*/ 4069854 w 5230677"/>
              <a:gd name="connsiteY35" fmla="*/ 1097417 h 3999930"/>
              <a:gd name="connsiteX36" fmla="*/ 4061649 w 5230677"/>
              <a:gd name="connsiteY36" fmla="*/ 1112459 h 3999930"/>
              <a:gd name="connsiteX37" fmla="*/ 3996693 w 5230677"/>
              <a:gd name="connsiteY37" fmla="*/ 1188356 h 3999930"/>
              <a:gd name="connsiteX38" fmla="*/ 3964556 w 5230677"/>
              <a:gd name="connsiteY38" fmla="*/ 1193825 h 3999930"/>
              <a:gd name="connsiteX39" fmla="*/ 3690373 w 5230677"/>
              <a:gd name="connsiteY39" fmla="*/ 1059127 h 3999930"/>
              <a:gd name="connsiteX40" fmla="*/ 3436019 w 5230677"/>
              <a:gd name="connsiteY40" fmla="*/ 869045 h 3999930"/>
              <a:gd name="connsiteX41" fmla="*/ 3429181 w 5230677"/>
              <a:gd name="connsiteY41" fmla="*/ 854002 h 3999930"/>
              <a:gd name="connsiteX42" fmla="*/ 3796354 w 5230677"/>
              <a:gd name="connsiteY42" fmla="*/ 854002 h 3999930"/>
              <a:gd name="connsiteX43" fmla="*/ 3787466 w 5230677"/>
              <a:gd name="connsiteY43" fmla="*/ 845797 h 3999930"/>
              <a:gd name="connsiteX44" fmla="*/ 3621998 w 5230677"/>
              <a:gd name="connsiteY44" fmla="*/ 765115 h 3999930"/>
              <a:gd name="connsiteX45" fmla="*/ 3299953 w 5230677"/>
              <a:gd name="connsiteY45" fmla="*/ 514863 h 3999930"/>
              <a:gd name="connsiteX46" fmla="*/ 3291748 w 5230677"/>
              <a:gd name="connsiteY46" fmla="*/ 499820 h 3999930"/>
              <a:gd name="connsiteX47" fmla="*/ 3308158 w 5230677"/>
              <a:gd name="connsiteY47" fmla="*/ 497085 h 3999930"/>
              <a:gd name="connsiteX48" fmla="*/ 3570717 w 5230677"/>
              <a:gd name="connsiteY48" fmla="*/ 497085 h 3999930"/>
              <a:gd name="connsiteX49" fmla="*/ 3590546 w 5230677"/>
              <a:gd name="connsiteY49" fmla="*/ 493667 h 3999930"/>
              <a:gd name="connsiteX50" fmla="*/ 3422344 w 5230677"/>
              <a:gd name="connsiteY50" fmla="*/ 410933 h 3999930"/>
              <a:gd name="connsiteX51" fmla="*/ 3278073 w 5230677"/>
              <a:gd name="connsiteY51" fmla="*/ 302217 h 3999930"/>
              <a:gd name="connsiteX52" fmla="*/ 3095512 w 5230677"/>
              <a:gd name="connsiteY52" fmla="*/ 17778 h 3999930"/>
              <a:gd name="connsiteX53" fmla="*/ 3083888 w 5230677"/>
              <a:gd name="connsiteY53" fmla="*/ 0 h 3999930"/>
              <a:gd name="connsiteX54" fmla="*/ 3075683 w 5230677"/>
              <a:gd name="connsiteY54" fmla="*/ 17094 h 3999930"/>
              <a:gd name="connsiteX55" fmla="*/ 2944403 w 5230677"/>
              <a:gd name="connsiteY55" fmla="*/ 239996 h 3999930"/>
              <a:gd name="connsiteX56" fmla="*/ 2761159 w 5230677"/>
              <a:gd name="connsiteY56" fmla="*/ 404096 h 3999930"/>
              <a:gd name="connsiteX57" fmla="*/ 2592957 w 5230677"/>
              <a:gd name="connsiteY57" fmla="*/ 486829 h 3999930"/>
              <a:gd name="connsiteX58" fmla="*/ 2580649 w 5230677"/>
              <a:gd name="connsiteY58" fmla="*/ 497769 h 3999930"/>
              <a:gd name="connsiteX59" fmla="*/ 2882866 w 5230677"/>
              <a:gd name="connsiteY59" fmla="*/ 497769 h 3999930"/>
              <a:gd name="connsiteX60" fmla="*/ 2633298 w 5230677"/>
              <a:gd name="connsiteY60" fmla="*/ 722039 h 3999930"/>
              <a:gd name="connsiteX61" fmla="*/ 2389883 w 5230677"/>
              <a:gd name="connsiteY61" fmla="*/ 841695 h 3999930"/>
              <a:gd name="connsiteX62" fmla="*/ 2372106 w 5230677"/>
              <a:gd name="connsiteY62" fmla="*/ 854686 h 3999930"/>
              <a:gd name="connsiteX63" fmla="*/ 2744749 w 5230677"/>
              <a:gd name="connsiteY63" fmla="*/ 854686 h 3999930"/>
              <a:gd name="connsiteX64" fmla="*/ 2739963 w 5230677"/>
              <a:gd name="connsiteY64" fmla="*/ 862891 h 3999930"/>
              <a:gd name="connsiteX65" fmla="*/ 2506120 w 5230677"/>
              <a:gd name="connsiteY65" fmla="*/ 1045452 h 3999930"/>
              <a:gd name="connsiteX66" fmla="*/ 2192280 w 5230677"/>
              <a:gd name="connsiteY66" fmla="*/ 1199979 h 3999930"/>
              <a:gd name="connsiteX67" fmla="*/ 2177921 w 5230677"/>
              <a:gd name="connsiteY67" fmla="*/ 1209552 h 3999930"/>
              <a:gd name="connsiteX68" fmla="*/ 2199117 w 5230677"/>
              <a:gd name="connsiteY68" fmla="*/ 1211603 h 3999930"/>
              <a:gd name="connsiteX69" fmla="*/ 2899276 w 5230677"/>
              <a:gd name="connsiteY69" fmla="*/ 1211603 h 3999930"/>
              <a:gd name="connsiteX70" fmla="*/ 2923207 w 5230677"/>
              <a:gd name="connsiteY70" fmla="*/ 1234167 h 3999930"/>
              <a:gd name="connsiteX71" fmla="*/ 2922524 w 5230677"/>
              <a:gd name="connsiteY71" fmla="*/ 1648518 h 3999930"/>
              <a:gd name="connsiteX72" fmla="*/ 2902011 w 5230677"/>
              <a:gd name="connsiteY72" fmla="*/ 1661510 h 3999930"/>
              <a:gd name="connsiteX73" fmla="*/ 2333132 w 5230677"/>
              <a:gd name="connsiteY73" fmla="*/ 1394848 h 3999930"/>
              <a:gd name="connsiteX74" fmla="*/ 1717758 w 5230677"/>
              <a:gd name="connsiteY74" fmla="*/ 1084426 h 3999930"/>
              <a:gd name="connsiteX75" fmla="*/ 1696562 w 5230677"/>
              <a:gd name="connsiteY75" fmla="*/ 1076221 h 3999930"/>
              <a:gd name="connsiteX76" fmla="*/ 1695878 w 5230677"/>
              <a:gd name="connsiteY76" fmla="*/ 1098784 h 3999930"/>
              <a:gd name="connsiteX77" fmla="*/ 1619982 w 5230677"/>
              <a:gd name="connsiteY77" fmla="*/ 1291601 h 3999930"/>
              <a:gd name="connsiteX78" fmla="*/ 1248023 w 5230677"/>
              <a:gd name="connsiteY78" fmla="*/ 1956889 h 3999930"/>
              <a:gd name="connsiteX79" fmla="*/ 594359 w 5230677"/>
              <a:gd name="connsiteY79" fmla="*/ 2844395 h 3999930"/>
              <a:gd name="connsiteX80" fmla="*/ 284621 w 5230677"/>
              <a:gd name="connsiteY80" fmla="*/ 3185586 h 3999930"/>
              <a:gd name="connsiteX81" fmla="*/ 15907 w 5230677"/>
              <a:gd name="connsiteY81" fmla="*/ 3454983 h 3999930"/>
              <a:gd name="connsiteX82" fmla="*/ 865 w 5230677"/>
              <a:gd name="connsiteY82" fmla="*/ 3497375 h 3999930"/>
              <a:gd name="connsiteX83" fmla="*/ 2232 w 5230677"/>
              <a:gd name="connsiteY83" fmla="*/ 3520622 h 3999930"/>
              <a:gd name="connsiteX84" fmla="*/ 10437 w 5230677"/>
              <a:gd name="connsiteY84" fmla="*/ 3748311 h 3999930"/>
              <a:gd name="connsiteX85" fmla="*/ 9754 w 5230677"/>
              <a:gd name="connsiteY85" fmla="*/ 3926769 h 3999930"/>
              <a:gd name="connsiteX86" fmla="*/ 11805 w 5230677"/>
              <a:gd name="connsiteY86" fmla="*/ 3929504 h 3999930"/>
              <a:gd name="connsiteX87" fmla="*/ 15224 w 5230677"/>
              <a:gd name="connsiteY87" fmla="*/ 4001298 h 3999930"/>
              <a:gd name="connsiteX88" fmla="*/ 35052 w 5230677"/>
              <a:gd name="connsiteY88" fmla="*/ 3995144 h 3999930"/>
              <a:gd name="connsiteX89" fmla="*/ 711280 w 5230677"/>
              <a:gd name="connsiteY89" fmla="*/ 3707286 h 3999930"/>
              <a:gd name="connsiteX90" fmla="*/ 1893482 w 5230677"/>
              <a:gd name="connsiteY90" fmla="*/ 3361993 h 3999930"/>
              <a:gd name="connsiteX91" fmla="*/ 2748851 w 5230677"/>
              <a:gd name="connsiteY91" fmla="*/ 3236867 h 3999930"/>
              <a:gd name="connsiteX92" fmla="*/ 3210382 w 5230677"/>
              <a:gd name="connsiteY92" fmla="*/ 3209517 h 3999930"/>
              <a:gd name="connsiteX93" fmla="*/ 3758065 w 5230677"/>
              <a:gd name="connsiteY93" fmla="*/ 3215671 h 3999930"/>
              <a:gd name="connsiteX94" fmla="*/ 4210023 w 5230677"/>
              <a:gd name="connsiteY94" fmla="*/ 3253277 h 3999930"/>
              <a:gd name="connsiteX95" fmla="*/ 4688647 w 5230677"/>
              <a:gd name="connsiteY95" fmla="*/ 3323019 h 3999930"/>
              <a:gd name="connsiteX96" fmla="*/ 5221971 w 5230677"/>
              <a:gd name="connsiteY96" fmla="*/ 3439257 h 3999930"/>
              <a:gd name="connsiteX97" fmla="*/ 5232910 w 5230677"/>
              <a:gd name="connsiteY97" fmla="*/ 3435154 h 3999930"/>
              <a:gd name="connsiteX98" fmla="*/ 5232910 w 5230677"/>
              <a:gd name="connsiteY98" fmla="*/ 3411223 h 3999930"/>
              <a:gd name="connsiteX99" fmla="*/ 4114981 w 5230677"/>
              <a:gd name="connsiteY99" fmla="*/ 2110049 h 3999930"/>
              <a:gd name="connsiteX100" fmla="*/ 4094469 w 5230677"/>
              <a:gd name="connsiteY100" fmla="*/ 2125091 h 3999930"/>
              <a:gd name="connsiteX101" fmla="*/ 3224057 w 5230677"/>
              <a:gd name="connsiteY101" fmla="*/ 1802362 h 3999930"/>
              <a:gd name="connsiteX102" fmla="*/ 3204228 w 5230677"/>
              <a:gd name="connsiteY102" fmla="*/ 1772277 h 3999930"/>
              <a:gd name="connsiteX103" fmla="*/ 3204228 w 5230677"/>
              <a:gd name="connsiteY103" fmla="*/ 1236218 h 3999930"/>
              <a:gd name="connsiteX104" fmla="*/ 3224057 w 5230677"/>
              <a:gd name="connsiteY104" fmla="*/ 1213654 h 3999930"/>
              <a:gd name="connsiteX105" fmla="*/ 3956352 w 5230677"/>
              <a:gd name="connsiteY105" fmla="*/ 1214338 h 3999930"/>
              <a:gd name="connsiteX106" fmla="*/ 3970027 w 5230677"/>
              <a:gd name="connsiteY106" fmla="*/ 1215022 h 3999930"/>
              <a:gd name="connsiteX107" fmla="*/ 3930369 w 5230677"/>
              <a:gd name="connsiteY107" fmla="*/ 1251944 h 3999930"/>
              <a:gd name="connsiteX108" fmla="*/ 3829858 w 5230677"/>
              <a:gd name="connsiteY108" fmla="*/ 1316216 h 3999930"/>
              <a:gd name="connsiteX109" fmla="*/ 3605588 w 5230677"/>
              <a:gd name="connsiteY109" fmla="*/ 1426300 h 3999930"/>
              <a:gd name="connsiteX110" fmla="*/ 3589179 w 5230677"/>
              <a:gd name="connsiteY110" fmla="*/ 1438607 h 3999930"/>
              <a:gd name="connsiteX111" fmla="*/ 3941993 w 5230677"/>
              <a:gd name="connsiteY111" fmla="*/ 1438607 h 3999930"/>
              <a:gd name="connsiteX112" fmla="*/ 3944044 w 5230677"/>
              <a:gd name="connsiteY112" fmla="*/ 1442710 h 3999930"/>
              <a:gd name="connsiteX113" fmla="*/ 3867464 w 5230677"/>
              <a:gd name="connsiteY113" fmla="*/ 1518606 h 3999930"/>
              <a:gd name="connsiteX114" fmla="*/ 3692425 w 5230677"/>
              <a:gd name="connsiteY114" fmla="*/ 1634160 h 3999930"/>
              <a:gd name="connsiteX115" fmla="*/ 3414823 w 5230677"/>
              <a:gd name="connsiteY115" fmla="*/ 1770226 h 3999930"/>
              <a:gd name="connsiteX116" fmla="*/ 3399780 w 5230677"/>
              <a:gd name="connsiteY116" fmla="*/ 1781849 h 3999930"/>
              <a:gd name="connsiteX117" fmla="*/ 3420293 w 5230677"/>
              <a:gd name="connsiteY117" fmla="*/ 1781849 h 3999930"/>
              <a:gd name="connsiteX118" fmla="*/ 4088315 w 5230677"/>
              <a:gd name="connsiteY118" fmla="*/ 1781849 h 3999930"/>
              <a:gd name="connsiteX119" fmla="*/ 4114981 w 5230677"/>
              <a:gd name="connsiteY119" fmla="*/ 1807832 h 3999930"/>
              <a:gd name="connsiteX120" fmla="*/ 4114981 w 5230677"/>
              <a:gd name="connsiteY120" fmla="*/ 2110049 h 3999930"/>
              <a:gd name="connsiteX0" fmla="*/ 5232910 w 5233594"/>
              <a:gd name="connsiteY0" fmla="*/ 3411223 h 4001298"/>
              <a:gd name="connsiteX1" fmla="*/ 5233594 w 5233594"/>
              <a:gd name="connsiteY1" fmla="*/ 3175329 h 4001298"/>
              <a:gd name="connsiteX2" fmla="*/ 5207612 w 5233594"/>
              <a:gd name="connsiteY2" fmla="*/ 3142509 h 4001298"/>
              <a:gd name="connsiteX3" fmla="*/ 4921805 w 5233594"/>
              <a:gd name="connsiteY3" fmla="*/ 3078921 h 4001298"/>
              <a:gd name="connsiteX4" fmla="*/ 4894455 w 5233594"/>
              <a:gd name="connsiteY4" fmla="*/ 3063878 h 4001298"/>
              <a:gd name="connsiteX5" fmla="*/ 4657878 w 5233594"/>
              <a:gd name="connsiteY5" fmla="*/ 2750721 h 4001298"/>
              <a:gd name="connsiteX6" fmla="*/ 4389165 w 5233594"/>
              <a:gd name="connsiteY6" fmla="*/ 2218765 h 4001298"/>
              <a:gd name="connsiteX7" fmla="*/ 4381643 w 5233594"/>
              <a:gd name="connsiteY7" fmla="*/ 2180475 h 4001298"/>
              <a:gd name="connsiteX8" fmla="*/ 4381643 w 5233594"/>
              <a:gd name="connsiteY8" fmla="*/ 1807148 h 4001298"/>
              <a:gd name="connsiteX9" fmla="*/ 4408310 w 5233594"/>
              <a:gd name="connsiteY9" fmla="*/ 1781166 h 4001298"/>
              <a:gd name="connsiteX10" fmla="*/ 5118725 w 5233594"/>
              <a:gd name="connsiteY10" fmla="*/ 1781166 h 4001298"/>
              <a:gd name="connsiteX11" fmla="*/ 5141972 w 5233594"/>
              <a:gd name="connsiteY11" fmla="*/ 1778431 h 4001298"/>
              <a:gd name="connsiteX12" fmla="*/ 5124195 w 5233594"/>
              <a:gd name="connsiteY12" fmla="*/ 1768858 h 4001298"/>
              <a:gd name="connsiteX13" fmla="*/ 4853430 w 5233594"/>
              <a:gd name="connsiteY13" fmla="*/ 1636211 h 4001298"/>
              <a:gd name="connsiteX14" fmla="*/ 4605913 w 5233594"/>
              <a:gd name="connsiteY14" fmla="*/ 1451599 h 4001298"/>
              <a:gd name="connsiteX15" fmla="*/ 4599076 w 5233594"/>
              <a:gd name="connsiteY15" fmla="*/ 1437240 h 4001298"/>
              <a:gd name="connsiteX16" fmla="*/ 4951206 w 5233594"/>
              <a:gd name="connsiteY16" fmla="*/ 1437240 h 4001298"/>
              <a:gd name="connsiteX17" fmla="*/ 4936847 w 5233594"/>
              <a:gd name="connsiteY17" fmla="*/ 1426300 h 4001298"/>
              <a:gd name="connsiteX18" fmla="*/ 4748816 w 5233594"/>
              <a:gd name="connsiteY18" fmla="*/ 1334678 h 4001298"/>
              <a:gd name="connsiteX19" fmla="*/ 4476001 w 5233594"/>
              <a:gd name="connsiteY19" fmla="*/ 1112459 h 4001298"/>
              <a:gd name="connsiteX20" fmla="*/ 4467796 w 5233594"/>
              <a:gd name="connsiteY20" fmla="*/ 1097417 h 4001298"/>
              <a:gd name="connsiteX21" fmla="*/ 4484206 w 5233594"/>
              <a:gd name="connsiteY21" fmla="*/ 1094682 h 4001298"/>
              <a:gd name="connsiteX22" fmla="*/ 4732407 w 5233594"/>
              <a:gd name="connsiteY22" fmla="*/ 1094682 h 4001298"/>
              <a:gd name="connsiteX23" fmla="*/ 4750868 w 5233594"/>
              <a:gd name="connsiteY23" fmla="*/ 1093998 h 4001298"/>
              <a:gd name="connsiteX24" fmla="*/ 4642835 w 5233594"/>
              <a:gd name="connsiteY24" fmla="*/ 1037247 h 4001298"/>
              <a:gd name="connsiteX25" fmla="*/ 4428139 w 5233594"/>
              <a:gd name="connsiteY25" fmla="*/ 878617 h 4001298"/>
              <a:gd name="connsiteX26" fmla="*/ 4279081 w 5233594"/>
              <a:gd name="connsiteY26" fmla="*/ 635886 h 4001298"/>
              <a:gd name="connsiteX27" fmla="*/ 4268825 w 5233594"/>
              <a:gd name="connsiteY27" fmla="*/ 619476 h 4001298"/>
              <a:gd name="connsiteX28" fmla="*/ 4258569 w 5233594"/>
              <a:gd name="connsiteY28" fmla="*/ 635886 h 4001298"/>
              <a:gd name="connsiteX29" fmla="*/ 4142331 w 5233594"/>
              <a:gd name="connsiteY29" fmla="*/ 836225 h 4001298"/>
              <a:gd name="connsiteX30" fmla="*/ 3918746 w 5233594"/>
              <a:gd name="connsiteY30" fmla="*/ 1024939 h 4001298"/>
              <a:gd name="connsiteX31" fmla="*/ 3797038 w 5233594"/>
              <a:gd name="connsiteY31" fmla="*/ 1084426 h 4001298"/>
              <a:gd name="connsiteX32" fmla="*/ 3787466 w 5233594"/>
              <a:gd name="connsiteY32" fmla="*/ 1093998 h 4001298"/>
              <a:gd name="connsiteX33" fmla="*/ 3801824 w 5233594"/>
              <a:gd name="connsiteY33" fmla="*/ 1093998 h 4001298"/>
              <a:gd name="connsiteX34" fmla="*/ 4053444 w 5233594"/>
              <a:gd name="connsiteY34" fmla="*/ 1093998 h 4001298"/>
              <a:gd name="connsiteX35" fmla="*/ 4069854 w 5233594"/>
              <a:gd name="connsiteY35" fmla="*/ 1097417 h 4001298"/>
              <a:gd name="connsiteX36" fmla="*/ 4061649 w 5233594"/>
              <a:gd name="connsiteY36" fmla="*/ 1112459 h 4001298"/>
              <a:gd name="connsiteX37" fmla="*/ 3996693 w 5233594"/>
              <a:gd name="connsiteY37" fmla="*/ 1188356 h 4001298"/>
              <a:gd name="connsiteX38" fmla="*/ 3964556 w 5233594"/>
              <a:gd name="connsiteY38" fmla="*/ 1193825 h 4001298"/>
              <a:gd name="connsiteX39" fmla="*/ 3690373 w 5233594"/>
              <a:gd name="connsiteY39" fmla="*/ 1059127 h 4001298"/>
              <a:gd name="connsiteX40" fmla="*/ 3436019 w 5233594"/>
              <a:gd name="connsiteY40" fmla="*/ 869045 h 4001298"/>
              <a:gd name="connsiteX41" fmla="*/ 3429181 w 5233594"/>
              <a:gd name="connsiteY41" fmla="*/ 854002 h 4001298"/>
              <a:gd name="connsiteX42" fmla="*/ 3796354 w 5233594"/>
              <a:gd name="connsiteY42" fmla="*/ 854002 h 4001298"/>
              <a:gd name="connsiteX43" fmla="*/ 3787466 w 5233594"/>
              <a:gd name="connsiteY43" fmla="*/ 845797 h 4001298"/>
              <a:gd name="connsiteX44" fmla="*/ 3621998 w 5233594"/>
              <a:gd name="connsiteY44" fmla="*/ 765115 h 4001298"/>
              <a:gd name="connsiteX45" fmla="*/ 3299953 w 5233594"/>
              <a:gd name="connsiteY45" fmla="*/ 514863 h 4001298"/>
              <a:gd name="connsiteX46" fmla="*/ 3291748 w 5233594"/>
              <a:gd name="connsiteY46" fmla="*/ 499820 h 4001298"/>
              <a:gd name="connsiteX47" fmla="*/ 3308158 w 5233594"/>
              <a:gd name="connsiteY47" fmla="*/ 497085 h 4001298"/>
              <a:gd name="connsiteX48" fmla="*/ 3570717 w 5233594"/>
              <a:gd name="connsiteY48" fmla="*/ 497085 h 4001298"/>
              <a:gd name="connsiteX49" fmla="*/ 3590546 w 5233594"/>
              <a:gd name="connsiteY49" fmla="*/ 493667 h 4001298"/>
              <a:gd name="connsiteX50" fmla="*/ 3422344 w 5233594"/>
              <a:gd name="connsiteY50" fmla="*/ 410933 h 4001298"/>
              <a:gd name="connsiteX51" fmla="*/ 3278073 w 5233594"/>
              <a:gd name="connsiteY51" fmla="*/ 302217 h 4001298"/>
              <a:gd name="connsiteX52" fmla="*/ 3095512 w 5233594"/>
              <a:gd name="connsiteY52" fmla="*/ 17778 h 4001298"/>
              <a:gd name="connsiteX53" fmla="*/ 3083888 w 5233594"/>
              <a:gd name="connsiteY53" fmla="*/ 0 h 4001298"/>
              <a:gd name="connsiteX54" fmla="*/ 3075683 w 5233594"/>
              <a:gd name="connsiteY54" fmla="*/ 17094 h 4001298"/>
              <a:gd name="connsiteX55" fmla="*/ 2944403 w 5233594"/>
              <a:gd name="connsiteY55" fmla="*/ 239996 h 4001298"/>
              <a:gd name="connsiteX56" fmla="*/ 2761159 w 5233594"/>
              <a:gd name="connsiteY56" fmla="*/ 404096 h 4001298"/>
              <a:gd name="connsiteX57" fmla="*/ 2592957 w 5233594"/>
              <a:gd name="connsiteY57" fmla="*/ 486829 h 4001298"/>
              <a:gd name="connsiteX58" fmla="*/ 2580649 w 5233594"/>
              <a:gd name="connsiteY58" fmla="*/ 497769 h 4001298"/>
              <a:gd name="connsiteX59" fmla="*/ 2882866 w 5233594"/>
              <a:gd name="connsiteY59" fmla="*/ 497769 h 4001298"/>
              <a:gd name="connsiteX60" fmla="*/ 2633298 w 5233594"/>
              <a:gd name="connsiteY60" fmla="*/ 722039 h 4001298"/>
              <a:gd name="connsiteX61" fmla="*/ 2389883 w 5233594"/>
              <a:gd name="connsiteY61" fmla="*/ 841695 h 4001298"/>
              <a:gd name="connsiteX62" fmla="*/ 2372106 w 5233594"/>
              <a:gd name="connsiteY62" fmla="*/ 854686 h 4001298"/>
              <a:gd name="connsiteX63" fmla="*/ 2744749 w 5233594"/>
              <a:gd name="connsiteY63" fmla="*/ 854686 h 4001298"/>
              <a:gd name="connsiteX64" fmla="*/ 2739963 w 5233594"/>
              <a:gd name="connsiteY64" fmla="*/ 862891 h 4001298"/>
              <a:gd name="connsiteX65" fmla="*/ 2506120 w 5233594"/>
              <a:gd name="connsiteY65" fmla="*/ 1045452 h 4001298"/>
              <a:gd name="connsiteX66" fmla="*/ 2192280 w 5233594"/>
              <a:gd name="connsiteY66" fmla="*/ 1199979 h 4001298"/>
              <a:gd name="connsiteX67" fmla="*/ 2177921 w 5233594"/>
              <a:gd name="connsiteY67" fmla="*/ 1209552 h 4001298"/>
              <a:gd name="connsiteX68" fmla="*/ 2199117 w 5233594"/>
              <a:gd name="connsiteY68" fmla="*/ 1211603 h 4001298"/>
              <a:gd name="connsiteX69" fmla="*/ 2899276 w 5233594"/>
              <a:gd name="connsiteY69" fmla="*/ 1211603 h 4001298"/>
              <a:gd name="connsiteX70" fmla="*/ 2923207 w 5233594"/>
              <a:gd name="connsiteY70" fmla="*/ 1234167 h 4001298"/>
              <a:gd name="connsiteX71" fmla="*/ 2922524 w 5233594"/>
              <a:gd name="connsiteY71" fmla="*/ 1648518 h 4001298"/>
              <a:gd name="connsiteX72" fmla="*/ 2902011 w 5233594"/>
              <a:gd name="connsiteY72" fmla="*/ 1661510 h 4001298"/>
              <a:gd name="connsiteX73" fmla="*/ 2333132 w 5233594"/>
              <a:gd name="connsiteY73" fmla="*/ 1394848 h 4001298"/>
              <a:gd name="connsiteX74" fmla="*/ 1717758 w 5233594"/>
              <a:gd name="connsiteY74" fmla="*/ 1084426 h 4001298"/>
              <a:gd name="connsiteX75" fmla="*/ 1696562 w 5233594"/>
              <a:gd name="connsiteY75" fmla="*/ 1076221 h 4001298"/>
              <a:gd name="connsiteX76" fmla="*/ 1695878 w 5233594"/>
              <a:gd name="connsiteY76" fmla="*/ 1098784 h 4001298"/>
              <a:gd name="connsiteX77" fmla="*/ 1619982 w 5233594"/>
              <a:gd name="connsiteY77" fmla="*/ 1291601 h 4001298"/>
              <a:gd name="connsiteX78" fmla="*/ 1248023 w 5233594"/>
              <a:gd name="connsiteY78" fmla="*/ 1956889 h 4001298"/>
              <a:gd name="connsiteX79" fmla="*/ 594359 w 5233594"/>
              <a:gd name="connsiteY79" fmla="*/ 2844395 h 4001298"/>
              <a:gd name="connsiteX80" fmla="*/ 284621 w 5233594"/>
              <a:gd name="connsiteY80" fmla="*/ 3185586 h 4001298"/>
              <a:gd name="connsiteX81" fmla="*/ 15907 w 5233594"/>
              <a:gd name="connsiteY81" fmla="*/ 3454983 h 4001298"/>
              <a:gd name="connsiteX82" fmla="*/ 865 w 5233594"/>
              <a:gd name="connsiteY82" fmla="*/ 3497375 h 4001298"/>
              <a:gd name="connsiteX83" fmla="*/ 2232 w 5233594"/>
              <a:gd name="connsiteY83" fmla="*/ 3520622 h 4001298"/>
              <a:gd name="connsiteX84" fmla="*/ 10437 w 5233594"/>
              <a:gd name="connsiteY84" fmla="*/ 3748311 h 4001298"/>
              <a:gd name="connsiteX85" fmla="*/ 9754 w 5233594"/>
              <a:gd name="connsiteY85" fmla="*/ 3926769 h 4001298"/>
              <a:gd name="connsiteX86" fmla="*/ 11805 w 5233594"/>
              <a:gd name="connsiteY86" fmla="*/ 3929504 h 4001298"/>
              <a:gd name="connsiteX87" fmla="*/ 15224 w 5233594"/>
              <a:gd name="connsiteY87" fmla="*/ 4001298 h 4001298"/>
              <a:gd name="connsiteX88" fmla="*/ 711280 w 5233594"/>
              <a:gd name="connsiteY88" fmla="*/ 3707286 h 4001298"/>
              <a:gd name="connsiteX89" fmla="*/ 1893482 w 5233594"/>
              <a:gd name="connsiteY89" fmla="*/ 3361993 h 4001298"/>
              <a:gd name="connsiteX90" fmla="*/ 2748851 w 5233594"/>
              <a:gd name="connsiteY90" fmla="*/ 3236867 h 4001298"/>
              <a:gd name="connsiteX91" fmla="*/ 3210382 w 5233594"/>
              <a:gd name="connsiteY91" fmla="*/ 3209517 h 4001298"/>
              <a:gd name="connsiteX92" fmla="*/ 3758065 w 5233594"/>
              <a:gd name="connsiteY92" fmla="*/ 3215671 h 4001298"/>
              <a:gd name="connsiteX93" fmla="*/ 4210023 w 5233594"/>
              <a:gd name="connsiteY93" fmla="*/ 3253277 h 4001298"/>
              <a:gd name="connsiteX94" fmla="*/ 4688647 w 5233594"/>
              <a:gd name="connsiteY94" fmla="*/ 3323019 h 4001298"/>
              <a:gd name="connsiteX95" fmla="*/ 5221971 w 5233594"/>
              <a:gd name="connsiteY95" fmla="*/ 3439257 h 4001298"/>
              <a:gd name="connsiteX96" fmla="*/ 5232910 w 5233594"/>
              <a:gd name="connsiteY96" fmla="*/ 3435154 h 4001298"/>
              <a:gd name="connsiteX97" fmla="*/ 5232910 w 5233594"/>
              <a:gd name="connsiteY97" fmla="*/ 3411223 h 4001298"/>
              <a:gd name="connsiteX98" fmla="*/ 4114981 w 5233594"/>
              <a:gd name="connsiteY98" fmla="*/ 2110049 h 4001298"/>
              <a:gd name="connsiteX99" fmla="*/ 4094469 w 5233594"/>
              <a:gd name="connsiteY99" fmla="*/ 2125091 h 4001298"/>
              <a:gd name="connsiteX100" fmla="*/ 3224057 w 5233594"/>
              <a:gd name="connsiteY100" fmla="*/ 1802362 h 4001298"/>
              <a:gd name="connsiteX101" fmla="*/ 3204228 w 5233594"/>
              <a:gd name="connsiteY101" fmla="*/ 1772277 h 4001298"/>
              <a:gd name="connsiteX102" fmla="*/ 3204228 w 5233594"/>
              <a:gd name="connsiteY102" fmla="*/ 1236218 h 4001298"/>
              <a:gd name="connsiteX103" fmla="*/ 3224057 w 5233594"/>
              <a:gd name="connsiteY103" fmla="*/ 1213654 h 4001298"/>
              <a:gd name="connsiteX104" fmla="*/ 3956352 w 5233594"/>
              <a:gd name="connsiteY104" fmla="*/ 1214338 h 4001298"/>
              <a:gd name="connsiteX105" fmla="*/ 3970027 w 5233594"/>
              <a:gd name="connsiteY105" fmla="*/ 1215022 h 4001298"/>
              <a:gd name="connsiteX106" fmla="*/ 3930369 w 5233594"/>
              <a:gd name="connsiteY106" fmla="*/ 1251944 h 4001298"/>
              <a:gd name="connsiteX107" fmla="*/ 3829858 w 5233594"/>
              <a:gd name="connsiteY107" fmla="*/ 1316216 h 4001298"/>
              <a:gd name="connsiteX108" fmla="*/ 3605588 w 5233594"/>
              <a:gd name="connsiteY108" fmla="*/ 1426300 h 4001298"/>
              <a:gd name="connsiteX109" fmla="*/ 3589179 w 5233594"/>
              <a:gd name="connsiteY109" fmla="*/ 1438607 h 4001298"/>
              <a:gd name="connsiteX110" fmla="*/ 3941993 w 5233594"/>
              <a:gd name="connsiteY110" fmla="*/ 1438607 h 4001298"/>
              <a:gd name="connsiteX111" fmla="*/ 3944044 w 5233594"/>
              <a:gd name="connsiteY111" fmla="*/ 1442710 h 4001298"/>
              <a:gd name="connsiteX112" fmla="*/ 3867464 w 5233594"/>
              <a:gd name="connsiteY112" fmla="*/ 1518606 h 4001298"/>
              <a:gd name="connsiteX113" fmla="*/ 3692425 w 5233594"/>
              <a:gd name="connsiteY113" fmla="*/ 1634160 h 4001298"/>
              <a:gd name="connsiteX114" fmla="*/ 3414823 w 5233594"/>
              <a:gd name="connsiteY114" fmla="*/ 1770226 h 4001298"/>
              <a:gd name="connsiteX115" fmla="*/ 3399780 w 5233594"/>
              <a:gd name="connsiteY115" fmla="*/ 1781849 h 4001298"/>
              <a:gd name="connsiteX116" fmla="*/ 3420293 w 5233594"/>
              <a:gd name="connsiteY116" fmla="*/ 1781849 h 4001298"/>
              <a:gd name="connsiteX117" fmla="*/ 4088315 w 5233594"/>
              <a:gd name="connsiteY117" fmla="*/ 1781849 h 4001298"/>
              <a:gd name="connsiteX118" fmla="*/ 4114981 w 5233594"/>
              <a:gd name="connsiteY118" fmla="*/ 1807832 h 4001298"/>
              <a:gd name="connsiteX119" fmla="*/ 4114981 w 5233594"/>
              <a:gd name="connsiteY119" fmla="*/ 2110049 h 4001298"/>
              <a:gd name="connsiteX0" fmla="*/ 5232910 w 5233594"/>
              <a:gd name="connsiteY0" fmla="*/ 3411223 h 3929504"/>
              <a:gd name="connsiteX1" fmla="*/ 5233594 w 5233594"/>
              <a:gd name="connsiteY1" fmla="*/ 3175329 h 3929504"/>
              <a:gd name="connsiteX2" fmla="*/ 5207612 w 5233594"/>
              <a:gd name="connsiteY2" fmla="*/ 3142509 h 3929504"/>
              <a:gd name="connsiteX3" fmla="*/ 4921805 w 5233594"/>
              <a:gd name="connsiteY3" fmla="*/ 3078921 h 3929504"/>
              <a:gd name="connsiteX4" fmla="*/ 4894455 w 5233594"/>
              <a:gd name="connsiteY4" fmla="*/ 3063878 h 3929504"/>
              <a:gd name="connsiteX5" fmla="*/ 4657878 w 5233594"/>
              <a:gd name="connsiteY5" fmla="*/ 2750721 h 3929504"/>
              <a:gd name="connsiteX6" fmla="*/ 4389165 w 5233594"/>
              <a:gd name="connsiteY6" fmla="*/ 2218765 h 3929504"/>
              <a:gd name="connsiteX7" fmla="*/ 4381643 w 5233594"/>
              <a:gd name="connsiteY7" fmla="*/ 2180475 h 3929504"/>
              <a:gd name="connsiteX8" fmla="*/ 4381643 w 5233594"/>
              <a:gd name="connsiteY8" fmla="*/ 1807148 h 3929504"/>
              <a:gd name="connsiteX9" fmla="*/ 4408310 w 5233594"/>
              <a:gd name="connsiteY9" fmla="*/ 1781166 h 3929504"/>
              <a:gd name="connsiteX10" fmla="*/ 5118725 w 5233594"/>
              <a:gd name="connsiteY10" fmla="*/ 1781166 h 3929504"/>
              <a:gd name="connsiteX11" fmla="*/ 5141972 w 5233594"/>
              <a:gd name="connsiteY11" fmla="*/ 1778431 h 3929504"/>
              <a:gd name="connsiteX12" fmla="*/ 5124195 w 5233594"/>
              <a:gd name="connsiteY12" fmla="*/ 1768858 h 3929504"/>
              <a:gd name="connsiteX13" fmla="*/ 4853430 w 5233594"/>
              <a:gd name="connsiteY13" fmla="*/ 1636211 h 3929504"/>
              <a:gd name="connsiteX14" fmla="*/ 4605913 w 5233594"/>
              <a:gd name="connsiteY14" fmla="*/ 1451599 h 3929504"/>
              <a:gd name="connsiteX15" fmla="*/ 4599076 w 5233594"/>
              <a:gd name="connsiteY15" fmla="*/ 1437240 h 3929504"/>
              <a:gd name="connsiteX16" fmla="*/ 4951206 w 5233594"/>
              <a:gd name="connsiteY16" fmla="*/ 1437240 h 3929504"/>
              <a:gd name="connsiteX17" fmla="*/ 4936847 w 5233594"/>
              <a:gd name="connsiteY17" fmla="*/ 1426300 h 3929504"/>
              <a:gd name="connsiteX18" fmla="*/ 4748816 w 5233594"/>
              <a:gd name="connsiteY18" fmla="*/ 1334678 h 3929504"/>
              <a:gd name="connsiteX19" fmla="*/ 4476001 w 5233594"/>
              <a:gd name="connsiteY19" fmla="*/ 1112459 h 3929504"/>
              <a:gd name="connsiteX20" fmla="*/ 4467796 w 5233594"/>
              <a:gd name="connsiteY20" fmla="*/ 1097417 h 3929504"/>
              <a:gd name="connsiteX21" fmla="*/ 4484206 w 5233594"/>
              <a:gd name="connsiteY21" fmla="*/ 1094682 h 3929504"/>
              <a:gd name="connsiteX22" fmla="*/ 4732407 w 5233594"/>
              <a:gd name="connsiteY22" fmla="*/ 1094682 h 3929504"/>
              <a:gd name="connsiteX23" fmla="*/ 4750868 w 5233594"/>
              <a:gd name="connsiteY23" fmla="*/ 1093998 h 3929504"/>
              <a:gd name="connsiteX24" fmla="*/ 4642835 w 5233594"/>
              <a:gd name="connsiteY24" fmla="*/ 1037247 h 3929504"/>
              <a:gd name="connsiteX25" fmla="*/ 4428139 w 5233594"/>
              <a:gd name="connsiteY25" fmla="*/ 878617 h 3929504"/>
              <a:gd name="connsiteX26" fmla="*/ 4279081 w 5233594"/>
              <a:gd name="connsiteY26" fmla="*/ 635886 h 3929504"/>
              <a:gd name="connsiteX27" fmla="*/ 4268825 w 5233594"/>
              <a:gd name="connsiteY27" fmla="*/ 619476 h 3929504"/>
              <a:gd name="connsiteX28" fmla="*/ 4258569 w 5233594"/>
              <a:gd name="connsiteY28" fmla="*/ 635886 h 3929504"/>
              <a:gd name="connsiteX29" fmla="*/ 4142331 w 5233594"/>
              <a:gd name="connsiteY29" fmla="*/ 836225 h 3929504"/>
              <a:gd name="connsiteX30" fmla="*/ 3918746 w 5233594"/>
              <a:gd name="connsiteY30" fmla="*/ 1024939 h 3929504"/>
              <a:gd name="connsiteX31" fmla="*/ 3797038 w 5233594"/>
              <a:gd name="connsiteY31" fmla="*/ 1084426 h 3929504"/>
              <a:gd name="connsiteX32" fmla="*/ 3787466 w 5233594"/>
              <a:gd name="connsiteY32" fmla="*/ 1093998 h 3929504"/>
              <a:gd name="connsiteX33" fmla="*/ 3801824 w 5233594"/>
              <a:gd name="connsiteY33" fmla="*/ 1093998 h 3929504"/>
              <a:gd name="connsiteX34" fmla="*/ 4053444 w 5233594"/>
              <a:gd name="connsiteY34" fmla="*/ 1093998 h 3929504"/>
              <a:gd name="connsiteX35" fmla="*/ 4069854 w 5233594"/>
              <a:gd name="connsiteY35" fmla="*/ 1097417 h 3929504"/>
              <a:gd name="connsiteX36" fmla="*/ 4061649 w 5233594"/>
              <a:gd name="connsiteY36" fmla="*/ 1112459 h 3929504"/>
              <a:gd name="connsiteX37" fmla="*/ 3996693 w 5233594"/>
              <a:gd name="connsiteY37" fmla="*/ 1188356 h 3929504"/>
              <a:gd name="connsiteX38" fmla="*/ 3964556 w 5233594"/>
              <a:gd name="connsiteY38" fmla="*/ 1193825 h 3929504"/>
              <a:gd name="connsiteX39" fmla="*/ 3690373 w 5233594"/>
              <a:gd name="connsiteY39" fmla="*/ 1059127 h 3929504"/>
              <a:gd name="connsiteX40" fmla="*/ 3436019 w 5233594"/>
              <a:gd name="connsiteY40" fmla="*/ 869045 h 3929504"/>
              <a:gd name="connsiteX41" fmla="*/ 3429181 w 5233594"/>
              <a:gd name="connsiteY41" fmla="*/ 854002 h 3929504"/>
              <a:gd name="connsiteX42" fmla="*/ 3796354 w 5233594"/>
              <a:gd name="connsiteY42" fmla="*/ 854002 h 3929504"/>
              <a:gd name="connsiteX43" fmla="*/ 3787466 w 5233594"/>
              <a:gd name="connsiteY43" fmla="*/ 845797 h 3929504"/>
              <a:gd name="connsiteX44" fmla="*/ 3621998 w 5233594"/>
              <a:gd name="connsiteY44" fmla="*/ 765115 h 3929504"/>
              <a:gd name="connsiteX45" fmla="*/ 3299953 w 5233594"/>
              <a:gd name="connsiteY45" fmla="*/ 514863 h 3929504"/>
              <a:gd name="connsiteX46" fmla="*/ 3291748 w 5233594"/>
              <a:gd name="connsiteY46" fmla="*/ 499820 h 3929504"/>
              <a:gd name="connsiteX47" fmla="*/ 3308158 w 5233594"/>
              <a:gd name="connsiteY47" fmla="*/ 497085 h 3929504"/>
              <a:gd name="connsiteX48" fmla="*/ 3570717 w 5233594"/>
              <a:gd name="connsiteY48" fmla="*/ 497085 h 3929504"/>
              <a:gd name="connsiteX49" fmla="*/ 3590546 w 5233594"/>
              <a:gd name="connsiteY49" fmla="*/ 493667 h 3929504"/>
              <a:gd name="connsiteX50" fmla="*/ 3422344 w 5233594"/>
              <a:gd name="connsiteY50" fmla="*/ 410933 h 3929504"/>
              <a:gd name="connsiteX51" fmla="*/ 3278073 w 5233594"/>
              <a:gd name="connsiteY51" fmla="*/ 302217 h 3929504"/>
              <a:gd name="connsiteX52" fmla="*/ 3095512 w 5233594"/>
              <a:gd name="connsiteY52" fmla="*/ 17778 h 3929504"/>
              <a:gd name="connsiteX53" fmla="*/ 3083888 w 5233594"/>
              <a:gd name="connsiteY53" fmla="*/ 0 h 3929504"/>
              <a:gd name="connsiteX54" fmla="*/ 3075683 w 5233594"/>
              <a:gd name="connsiteY54" fmla="*/ 17094 h 3929504"/>
              <a:gd name="connsiteX55" fmla="*/ 2944403 w 5233594"/>
              <a:gd name="connsiteY55" fmla="*/ 239996 h 3929504"/>
              <a:gd name="connsiteX56" fmla="*/ 2761159 w 5233594"/>
              <a:gd name="connsiteY56" fmla="*/ 404096 h 3929504"/>
              <a:gd name="connsiteX57" fmla="*/ 2592957 w 5233594"/>
              <a:gd name="connsiteY57" fmla="*/ 486829 h 3929504"/>
              <a:gd name="connsiteX58" fmla="*/ 2580649 w 5233594"/>
              <a:gd name="connsiteY58" fmla="*/ 497769 h 3929504"/>
              <a:gd name="connsiteX59" fmla="*/ 2882866 w 5233594"/>
              <a:gd name="connsiteY59" fmla="*/ 497769 h 3929504"/>
              <a:gd name="connsiteX60" fmla="*/ 2633298 w 5233594"/>
              <a:gd name="connsiteY60" fmla="*/ 722039 h 3929504"/>
              <a:gd name="connsiteX61" fmla="*/ 2389883 w 5233594"/>
              <a:gd name="connsiteY61" fmla="*/ 841695 h 3929504"/>
              <a:gd name="connsiteX62" fmla="*/ 2372106 w 5233594"/>
              <a:gd name="connsiteY62" fmla="*/ 854686 h 3929504"/>
              <a:gd name="connsiteX63" fmla="*/ 2744749 w 5233594"/>
              <a:gd name="connsiteY63" fmla="*/ 854686 h 3929504"/>
              <a:gd name="connsiteX64" fmla="*/ 2739963 w 5233594"/>
              <a:gd name="connsiteY64" fmla="*/ 862891 h 3929504"/>
              <a:gd name="connsiteX65" fmla="*/ 2506120 w 5233594"/>
              <a:gd name="connsiteY65" fmla="*/ 1045452 h 3929504"/>
              <a:gd name="connsiteX66" fmla="*/ 2192280 w 5233594"/>
              <a:gd name="connsiteY66" fmla="*/ 1199979 h 3929504"/>
              <a:gd name="connsiteX67" fmla="*/ 2177921 w 5233594"/>
              <a:gd name="connsiteY67" fmla="*/ 1209552 h 3929504"/>
              <a:gd name="connsiteX68" fmla="*/ 2199117 w 5233594"/>
              <a:gd name="connsiteY68" fmla="*/ 1211603 h 3929504"/>
              <a:gd name="connsiteX69" fmla="*/ 2899276 w 5233594"/>
              <a:gd name="connsiteY69" fmla="*/ 1211603 h 3929504"/>
              <a:gd name="connsiteX70" fmla="*/ 2923207 w 5233594"/>
              <a:gd name="connsiteY70" fmla="*/ 1234167 h 3929504"/>
              <a:gd name="connsiteX71" fmla="*/ 2922524 w 5233594"/>
              <a:gd name="connsiteY71" fmla="*/ 1648518 h 3929504"/>
              <a:gd name="connsiteX72" fmla="*/ 2902011 w 5233594"/>
              <a:gd name="connsiteY72" fmla="*/ 1661510 h 3929504"/>
              <a:gd name="connsiteX73" fmla="*/ 2333132 w 5233594"/>
              <a:gd name="connsiteY73" fmla="*/ 1394848 h 3929504"/>
              <a:gd name="connsiteX74" fmla="*/ 1717758 w 5233594"/>
              <a:gd name="connsiteY74" fmla="*/ 1084426 h 3929504"/>
              <a:gd name="connsiteX75" fmla="*/ 1696562 w 5233594"/>
              <a:gd name="connsiteY75" fmla="*/ 1076221 h 3929504"/>
              <a:gd name="connsiteX76" fmla="*/ 1695878 w 5233594"/>
              <a:gd name="connsiteY76" fmla="*/ 1098784 h 3929504"/>
              <a:gd name="connsiteX77" fmla="*/ 1619982 w 5233594"/>
              <a:gd name="connsiteY77" fmla="*/ 1291601 h 3929504"/>
              <a:gd name="connsiteX78" fmla="*/ 1248023 w 5233594"/>
              <a:gd name="connsiteY78" fmla="*/ 1956889 h 3929504"/>
              <a:gd name="connsiteX79" fmla="*/ 594359 w 5233594"/>
              <a:gd name="connsiteY79" fmla="*/ 2844395 h 3929504"/>
              <a:gd name="connsiteX80" fmla="*/ 284621 w 5233594"/>
              <a:gd name="connsiteY80" fmla="*/ 3185586 h 3929504"/>
              <a:gd name="connsiteX81" fmla="*/ 15907 w 5233594"/>
              <a:gd name="connsiteY81" fmla="*/ 3454983 h 3929504"/>
              <a:gd name="connsiteX82" fmla="*/ 865 w 5233594"/>
              <a:gd name="connsiteY82" fmla="*/ 3497375 h 3929504"/>
              <a:gd name="connsiteX83" fmla="*/ 2232 w 5233594"/>
              <a:gd name="connsiteY83" fmla="*/ 3520622 h 3929504"/>
              <a:gd name="connsiteX84" fmla="*/ 10437 w 5233594"/>
              <a:gd name="connsiteY84" fmla="*/ 3748311 h 3929504"/>
              <a:gd name="connsiteX85" fmla="*/ 9754 w 5233594"/>
              <a:gd name="connsiteY85" fmla="*/ 3926769 h 3929504"/>
              <a:gd name="connsiteX86" fmla="*/ 11805 w 5233594"/>
              <a:gd name="connsiteY86" fmla="*/ 3929504 h 3929504"/>
              <a:gd name="connsiteX87" fmla="*/ 711280 w 5233594"/>
              <a:gd name="connsiteY87" fmla="*/ 3707286 h 3929504"/>
              <a:gd name="connsiteX88" fmla="*/ 1893482 w 5233594"/>
              <a:gd name="connsiteY88" fmla="*/ 3361993 h 3929504"/>
              <a:gd name="connsiteX89" fmla="*/ 2748851 w 5233594"/>
              <a:gd name="connsiteY89" fmla="*/ 3236867 h 3929504"/>
              <a:gd name="connsiteX90" fmla="*/ 3210382 w 5233594"/>
              <a:gd name="connsiteY90" fmla="*/ 3209517 h 3929504"/>
              <a:gd name="connsiteX91" fmla="*/ 3758065 w 5233594"/>
              <a:gd name="connsiteY91" fmla="*/ 3215671 h 3929504"/>
              <a:gd name="connsiteX92" fmla="*/ 4210023 w 5233594"/>
              <a:gd name="connsiteY92" fmla="*/ 3253277 h 3929504"/>
              <a:gd name="connsiteX93" fmla="*/ 4688647 w 5233594"/>
              <a:gd name="connsiteY93" fmla="*/ 3323019 h 3929504"/>
              <a:gd name="connsiteX94" fmla="*/ 5221971 w 5233594"/>
              <a:gd name="connsiteY94" fmla="*/ 3439257 h 3929504"/>
              <a:gd name="connsiteX95" fmla="*/ 5232910 w 5233594"/>
              <a:gd name="connsiteY95" fmla="*/ 3435154 h 3929504"/>
              <a:gd name="connsiteX96" fmla="*/ 5232910 w 5233594"/>
              <a:gd name="connsiteY96" fmla="*/ 3411223 h 3929504"/>
              <a:gd name="connsiteX97" fmla="*/ 4114981 w 5233594"/>
              <a:gd name="connsiteY97" fmla="*/ 2110049 h 3929504"/>
              <a:gd name="connsiteX98" fmla="*/ 4094469 w 5233594"/>
              <a:gd name="connsiteY98" fmla="*/ 2125091 h 3929504"/>
              <a:gd name="connsiteX99" fmla="*/ 3224057 w 5233594"/>
              <a:gd name="connsiteY99" fmla="*/ 1802362 h 3929504"/>
              <a:gd name="connsiteX100" fmla="*/ 3204228 w 5233594"/>
              <a:gd name="connsiteY100" fmla="*/ 1772277 h 3929504"/>
              <a:gd name="connsiteX101" fmla="*/ 3204228 w 5233594"/>
              <a:gd name="connsiteY101" fmla="*/ 1236218 h 3929504"/>
              <a:gd name="connsiteX102" fmla="*/ 3224057 w 5233594"/>
              <a:gd name="connsiteY102" fmla="*/ 1213654 h 3929504"/>
              <a:gd name="connsiteX103" fmla="*/ 3956352 w 5233594"/>
              <a:gd name="connsiteY103" fmla="*/ 1214338 h 3929504"/>
              <a:gd name="connsiteX104" fmla="*/ 3970027 w 5233594"/>
              <a:gd name="connsiteY104" fmla="*/ 1215022 h 3929504"/>
              <a:gd name="connsiteX105" fmla="*/ 3930369 w 5233594"/>
              <a:gd name="connsiteY105" fmla="*/ 1251944 h 3929504"/>
              <a:gd name="connsiteX106" fmla="*/ 3829858 w 5233594"/>
              <a:gd name="connsiteY106" fmla="*/ 1316216 h 3929504"/>
              <a:gd name="connsiteX107" fmla="*/ 3605588 w 5233594"/>
              <a:gd name="connsiteY107" fmla="*/ 1426300 h 3929504"/>
              <a:gd name="connsiteX108" fmla="*/ 3589179 w 5233594"/>
              <a:gd name="connsiteY108" fmla="*/ 1438607 h 3929504"/>
              <a:gd name="connsiteX109" fmla="*/ 3941993 w 5233594"/>
              <a:gd name="connsiteY109" fmla="*/ 1438607 h 3929504"/>
              <a:gd name="connsiteX110" fmla="*/ 3944044 w 5233594"/>
              <a:gd name="connsiteY110" fmla="*/ 1442710 h 3929504"/>
              <a:gd name="connsiteX111" fmla="*/ 3867464 w 5233594"/>
              <a:gd name="connsiteY111" fmla="*/ 1518606 h 3929504"/>
              <a:gd name="connsiteX112" fmla="*/ 3692425 w 5233594"/>
              <a:gd name="connsiteY112" fmla="*/ 1634160 h 3929504"/>
              <a:gd name="connsiteX113" fmla="*/ 3414823 w 5233594"/>
              <a:gd name="connsiteY113" fmla="*/ 1770226 h 3929504"/>
              <a:gd name="connsiteX114" fmla="*/ 3399780 w 5233594"/>
              <a:gd name="connsiteY114" fmla="*/ 1781849 h 3929504"/>
              <a:gd name="connsiteX115" fmla="*/ 3420293 w 5233594"/>
              <a:gd name="connsiteY115" fmla="*/ 1781849 h 3929504"/>
              <a:gd name="connsiteX116" fmla="*/ 4088315 w 5233594"/>
              <a:gd name="connsiteY116" fmla="*/ 1781849 h 3929504"/>
              <a:gd name="connsiteX117" fmla="*/ 4114981 w 5233594"/>
              <a:gd name="connsiteY117" fmla="*/ 1807832 h 3929504"/>
              <a:gd name="connsiteX118" fmla="*/ 4114981 w 5233594"/>
              <a:gd name="connsiteY118" fmla="*/ 2110049 h 3929504"/>
              <a:gd name="connsiteX0" fmla="*/ 5275503 w 5276187"/>
              <a:gd name="connsiteY0" fmla="*/ 3411223 h 3927036"/>
              <a:gd name="connsiteX1" fmla="*/ 5276187 w 5276187"/>
              <a:gd name="connsiteY1" fmla="*/ 3175329 h 3927036"/>
              <a:gd name="connsiteX2" fmla="*/ 5250205 w 5276187"/>
              <a:gd name="connsiteY2" fmla="*/ 3142509 h 3927036"/>
              <a:gd name="connsiteX3" fmla="*/ 4964398 w 5276187"/>
              <a:gd name="connsiteY3" fmla="*/ 3078921 h 3927036"/>
              <a:gd name="connsiteX4" fmla="*/ 4937048 w 5276187"/>
              <a:gd name="connsiteY4" fmla="*/ 3063878 h 3927036"/>
              <a:gd name="connsiteX5" fmla="*/ 4700471 w 5276187"/>
              <a:gd name="connsiteY5" fmla="*/ 2750721 h 3927036"/>
              <a:gd name="connsiteX6" fmla="*/ 4431758 w 5276187"/>
              <a:gd name="connsiteY6" fmla="*/ 2218765 h 3927036"/>
              <a:gd name="connsiteX7" fmla="*/ 4424236 w 5276187"/>
              <a:gd name="connsiteY7" fmla="*/ 2180475 h 3927036"/>
              <a:gd name="connsiteX8" fmla="*/ 4424236 w 5276187"/>
              <a:gd name="connsiteY8" fmla="*/ 1807148 h 3927036"/>
              <a:gd name="connsiteX9" fmla="*/ 4450903 w 5276187"/>
              <a:gd name="connsiteY9" fmla="*/ 1781166 h 3927036"/>
              <a:gd name="connsiteX10" fmla="*/ 5161318 w 5276187"/>
              <a:gd name="connsiteY10" fmla="*/ 1781166 h 3927036"/>
              <a:gd name="connsiteX11" fmla="*/ 5184565 w 5276187"/>
              <a:gd name="connsiteY11" fmla="*/ 1778431 h 3927036"/>
              <a:gd name="connsiteX12" fmla="*/ 5166788 w 5276187"/>
              <a:gd name="connsiteY12" fmla="*/ 1768858 h 3927036"/>
              <a:gd name="connsiteX13" fmla="*/ 4896023 w 5276187"/>
              <a:gd name="connsiteY13" fmla="*/ 1636211 h 3927036"/>
              <a:gd name="connsiteX14" fmla="*/ 4648506 w 5276187"/>
              <a:gd name="connsiteY14" fmla="*/ 1451599 h 3927036"/>
              <a:gd name="connsiteX15" fmla="*/ 4641669 w 5276187"/>
              <a:gd name="connsiteY15" fmla="*/ 1437240 h 3927036"/>
              <a:gd name="connsiteX16" fmla="*/ 4993799 w 5276187"/>
              <a:gd name="connsiteY16" fmla="*/ 1437240 h 3927036"/>
              <a:gd name="connsiteX17" fmla="*/ 4979440 w 5276187"/>
              <a:gd name="connsiteY17" fmla="*/ 1426300 h 3927036"/>
              <a:gd name="connsiteX18" fmla="*/ 4791409 w 5276187"/>
              <a:gd name="connsiteY18" fmla="*/ 1334678 h 3927036"/>
              <a:gd name="connsiteX19" fmla="*/ 4518594 w 5276187"/>
              <a:gd name="connsiteY19" fmla="*/ 1112459 h 3927036"/>
              <a:gd name="connsiteX20" fmla="*/ 4510389 w 5276187"/>
              <a:gd name="connsiteY20" fmla="*/ 1097417 h 3927036"/>
              <a:gd name="connsiteX21" fmla="*/ 4526799 w 5276187"/>
              <a:gd name="connsiteY21" fmla="*/ 1094682 h 3927036"/>
              <a:gd name="connsiteX22" fmla="*/ 4775000 w 5276187"/>
              <a:gd name="connsiteY22" fmla="*/ 1094682 h 3927036"/>
              <a:gd name="connsiteX23" fmla="*/ 4793461 w 5276187"/>
              <a:gd name="connsiteY23" fmla="*/ 1093998 h 3927036"/>
              <a:gd name="connsiteX24" fmla="*/ 4685428 w 5276187"/>
              <a:gd name="connsiteY24" fmla="*/ 1037247 h 3927036"/>
              <a:gd name="connsiteX25" fmla="*/ 4470732 w 5276187"/>
              <a:gd name="connsiteY25" fmla="*/ 878617 h 3927036"/>
              <a:gd name="connsiteX26" fmla="*/ 4321674 w 5276187"/>
              <a:gd name="connsiteY26" fmla="*/ 635886 h 3927036"/>
              <a:gd name="connsiteX27" fmla="*/ 4311418 w 5276187"/>
              <a:gd name="connsiteY27" fmla="*/ 619476 h 3927036"/>
              <a:gd name="connsiteX28" fmla="*/ 4301162 w 5276187"/>
              <a:gd name="connsiteY28" fmla="*/ 635886 h 3927036"/>
              <a:gd name="connsiteX29" fmla="*/ 4184924 w 5276187"/>
              <a:gd name="connsiteY29" fmla="*/ 836225 h 3927036"/>
              <a:gd name="connsiteX30" fmla="*/ 3961339 w 5276187"/>
              <a:gd name="connsiteY30" fmla="*/ 1024939 h 3927036"/>
              <a:gd name="connsiteX31" fmla="*/ 3839631 w 5276187"/>
              <a:gd name="connsiteY31" fmla="*/ 1084426 h 3927036"/>
              <a:gd name="connsiteX32" fmla="*/ 3830059 w 5276187"/>
              <a:gd name="connsiteY32" fmla="*/ 1093998 h 3927036"/>
              <a:gd name="connsiteX33" fmla="*/ 3844417 w 5276187"/>
              <a:gd name="connsiteY33" fmla="*/ 1093998 h 3927036"/>
              <a:gd name="connsiteX34" fmla="*/ 4096037 w 5276187"/>
              <a:gd name="connsiteY34" fmla="*/ 1093998 h 3927036"/>
              <a:gd name="connsiteX35" fmla="*/ 4112447 w 5276187"/>
              <a:gd name="connsiteY35" fmla="*/ 1097417 h 3927036"/>
              <a:gd name="connsiteX36" fmla="*/ 4104242 w 5276187"/>
              <a:gd name="connsiteY36" fmla="*/ 1112459 h 3927036"/>
              <a:gd name="connsiteX37" fmla="*/ 4039286 w 5276187"/>
              <a:gd name="connsiteY37" fmla="*/ 1188356 h 3927036"/>
              <a:gd name="connsiteX38" fmla="*/ 4007149 w 5276187"/>
              <a:gd name="connsiteY38" fmla="*/ 1193825 h 3927036"/>
              <a:gd name="connsiteX39" fmla="*/ 3732966 w 5276187"/>
              <a:gd name="connsiteY39" fmla="*/ 1059127 h 3927036"/>
              <a:gd name="connsiteX40" fmla="*/ 3478612 w 5276187"/>
              <a:gd name="connsiteY40" fmla="*/ 869045 h 3927036"/>
              <a:gd name="connsiteX41" fmla="*/ 3471774 w 5276187"/>
              <a:gd name="connsiteY41" fmla="*/ 854002 h 3927036"/>
              <a:gd name="connsiteX42" fmla="*/ 3838947 w 5276187"/>
              <a:gd name="connsiteY42" fmla="*/ 854002 h 3927036"/>
              <a:gd name="connsiteX43" fmla="*/ 3830059 w 5276187"/>
              <a:gd name="connsiteY43" fmla="*/ 845797 h 3927036"/>
              <a:gd name="connsiteX44" fmla="*/ 3664591 w 5276187"/>
              <a:gd name="connsiteY44" fmla="*/ 765115 h 3927036"/>
              <a:gd name="connsiteX45" fmla="*/ 3342546 w 5276187"/>
              <a:gd name="connsiteY45" fmla="*/ 514863 h 3927036"/>
              <a:gd name="connsiteX46" fmla="*/ 3334341 w 5276187"/>
              <a:gd name="connsiteY46" fmla="*/ 499820 h 3927036"/>
              <a:gd name="connsiteX47" fmla="*/ 3350751 w 5276187"/>
              <a:gd name="connsiteY47" fmla="*/ 497085 h 3927036"/>
              <a:gd name="connsiteX48" fmla="*/ 3613310 w 5276187"/>
              <a:gd name="connsiteY48" fmla="*/ 497085 h 3927036"/>
              <a:gd name="connsiteX49" fmla="*/ 3633139 w 5276187"/>
              <a:gd name="connsiteY49" fmla="*/ 493667 h 3927036"/>
              <a:gd name="connsiteX50" fmla="*/ 3464937 w 5276187"/>
              <a:gd name="connsiteY50" fmla="*/ 410933 h 3927036"/>
              <a:gd name="connsiteX51" fmla="*/ 3320666 w 5276187"/>
              <a:gd name="connsiteY51" fmla="*/ 302217 h 3927036"/>
              <a:gd name="connsiteX52" fmla="*/ 3138105 w 5276187"/>
              <a:gd name="connsiteY52" fmla="*/ 17778 h 3927036"/>
              <a:gd name="connsiteX53" fmla="*/ 3126481 w 5276187"/>
              <a:gd name="connsiteY53" fmla="*/ 0 h 3927036"/>
              <a:gd name="connsiteX54" fmla="*/ 3118276 w 5276187"/>
              <a:gd name="connsiteY54" fmla="*/ 17094 h 3927036"/>
              <a:gd name="connsiteX55" fmla="*/ 2986996 w 5276187"/>
              <a:gd name="connsiteY55" fmla="*/ 239996 h 3927036"/>
              <a:gd name="connsiteX56" fmla="*/ 2803752 w 5276187"/>
              <a:gd name="connsiteY56" fmla="*/ 404096 h 3927036"/>
              <a:gd name="connsiteX57" fmla="*/ 2635550 w 5276187"/>
              <a:gd name="connsiteY57" fmla="*/ 486829 h 3927036"/>
              <a:gd name="connsiteX58" fmla="*/ 2623242 w 5276187"/>
              <a:gd name="connsiteY58" fmla="*/ 497769 h 3927036"/>
              <a:gd name="connsiteX59" fmla="*/ 2925459 w 5276187"/>
              <a:gd name="connsiteY59" fmla="*/ 497769 h 3927036"/>
              <a:gd name="connsiteX60" fmla="*/ 2675891 w 5276187"/>
              <a:gd name="connsiteY60" fmla="*/ 722039 h 3927036"/>
              <a:gd name="connsiteX61" fmla="*/ 2432476 w 5276187"/>
              <a:gd name="connsiteY61" fmla="*/ 841695 h 3927036"/>
              <a:gd name="connsiteX62" fmla="*/ 2414699 w 5276187"/>
              <a:gd name="connsiteY62" fmla="*/ 854686 h 3927036"/>
              <a:gd name="connsiteX63" fmla="*/ 2787342 w 5276187"/>
              <a:gd name="connsiteY63" fmla="*/ 854686 h 3927036"/>
              <a:gd name="connsiteX64" fmla="*/ 2782556 w 5276187"/>
              <a:gd name="connsiteY64" fmla="*/ 862891 h 3927036"/>
              <a:gd name="connsiteX65" fmla="*/ 2548713 w 5276187"/>
              <a:gd name="connsiteY65" fmla="*/ 1045452 h 3927036"/>
              <a:gd name="connsiteX66" fmla="*/ 2234873 w 5276187"/>
              <a:gd name="connsiteY66" fmla="*/ 1199979 h 3927036"/>
              <a:gd name="connsiteX67" fmla="*/ 2220514 w 5276187"/>
              <a:gd name="connsiteY67" fmla="*/ 1209552 h 3927036"/>
              <a:gd name="connsiteX68" fmla="*/ 2241710 w 5276187"/>
              <a:gd name="connsiteY68" fmla="*/ 1211603 h 3927036"/>
              <a:gd name="connsiteX69" fmla="*/ 2941869 w 5276187"/>
              <a:gd name="connsiteY69" fmla="*/ 1211603 h 3927036"/>
              <a:gd name="connsiteX70" fmla="*/ 2965800 w 5276187"/>
              <a:gd name="connsiteY70" fmla="*/ 1234167 h 3927036"/>
              <a:gd name="connsiteX71" fmla="*/ 2965117 w 5276187"/>
              <a:gd name="connsiteY71" fmla="*/ 1648518 h 3927036"/>
              <a:gd name="connsiteX72" fmla="*/ 2944604 w 5276187"/>
              <a:gd name="connsiteY72" fmla="*/ 1661510 h 3927036"/>
              <a:gd name="connsiteX73" fmla="*/ 2375725 w 5276187"/>
              <a:gd name="connsiteY73" fmla="*/ 1394848 h 3927036"/>
              <a:gd name="connsiteX74" fmla="*/ 1760351 w 5276187"/>
              <a:gd name="connsiteY74" fmla="*/ 1084426 h 3927036"/>
              <a:gd name="connsiteX75" fmla="*/ 1739155 w 5276187"/>
              <a:gd name="connsiteY75" fmla="*/ 1076221 h 3927036"/>
              <a:gd name="connsiteX76" fmla="*/ 1738471 w 5276187"/>
              <a:gd name="connsiteY76" fmla="*/ 1098784 h 3927036"/>
              <a:gd name="connsiteX77" fmla="*/ 1662575 w 5276187"/>
              <a:gd name="connsiteY77" fmla="*/ 1291601 h 3927036"/>
              <a:gd name="connsiteX78" fmla="*/ 1290616 w 5276187"/>
              <a:gd name="connsiteY78" fmla="*/ 1956889 h 3927036"/>
              <a:gd name="connsiteX79" fmla="*/ 636952 w 5276187"/>
              <a:gd name="connsiteY79" fmla="*/ 2844395 h 3927036"/>
              <a:gd name="connsiteX80" fmla="*/ 327214 w 5276187"/>
              <a:gd name="connsiteY80" fmla="*/ 3185586 h 3927036"/>
              <a:gd name="connsiteX81" fmla="*/ 58500 w 5276187"/>
              <a:gd name="connsiteY81" fmla="*/ 3454983 h 3927036"/>
              <a:gd name="connsiteX82" fmla="*/ 43458 w 5276187"/>
              <a:gd name="connsiteY82" fmla="*/ 3497375 h 3927036"/>
              <a:gd name="connsiteX83" fmla="*/ 44825 w 5276187"/>
              <a:gd name="connsiteY83" fmla="*/ 3520622 h 3927036"/>
              <a:gd name="connsiteX84" fmla="*/ 53030 w 5276187"/>
              <a:gd name="connsiteY84" fmla="*/ 3748311 h 3927036"/>
              <a:gd name="connsiteX85" fmla="*/ 52347 w 5276187"/>
              <a:gd name="connsiteY85" fmla="*/ 3926769 h 3927036"/>
              <a:gd name="connsiteX86" fmla="*/ 753873 w 5276187"/>
              <a:gd name="connsiteY86" fmla="*/ 3707286 h 3927036"/>
              <a:gd name="connsiteX87" fmla="*/ 1936075 w 5276187"/>
              <a:gd name="connsiteY87" fmla="*/ 3361993 h 3927036"/>
              <a:gd name="connsiteX88" fmla="*/ 2791444 w 5276187"/>
              <a:gd name="connsiteY88" fmla="*/ 3236867 h 3927036"/>
              <a:gd name="connsiteX89" fmla="*/ 3252975 w 5276187"/>
              <a:gd name="connsiteY89" fmla="*/ 3209517 h 3927036"/>
              <a:gd name="connsiteX90" fmla="*/ 3800658 w 5276187"/>
              <a:gd name="connsiteY90" fmla="*/ 3215671 h 3927036"/>
              <a:gd name="connsiteX91" fmla="*/ 4252616 w 5276187"/>
              <a:gd name="connsiteY91" fmla="*/ 3253277 h 3927036"/>
              <a:gd name="connsiteX92" fmla="*/ 4731240 w 5276187"/>
              <a:gd name="connsiteY92" fmla="*/ 3323019 h 3927036"/>
              <a:gd name="connsiteX93" fmla="*/ 5264564 w 5276187"/>
              <a:gd name="connsiteY93" fmla="*/ 3439257 h 3927036"/>
              <a:gd name="connsiteX94" fmla="*/ 5275503 w 5276187"/>
              <a:gd name="connsiteY94" fmla="*/ 3435154 h 3927036"/>
              <a:gd name="connsiteX95" fmla="*/ 5275503 w 5276187"/>
              <a:gd name="connsiteY95" fmla="*/ 3411223 h 3927036"/>
              <a:gd name="connsiteX96" fmla="*/ 4157574 w 5276187"/>
              <a:gd name="connsiteY96" fmla="*/ 2110049 h 3927036"/>
              <a:gd name="connsiteX97" fmla="*/ 4137062 w 5276187"/>
              <a:gd name="connsiteY97" fmla="*/ 2125091 h 3927036"/>
              <a:gd name="connsiteX98" fmla="*/ 3266650 w 5276187"/>
              <a:gd name="connsiteY98" fmla="*/ 1802362 h 3927036"/>
              <a:gd name="connsiteX99" fmla="*/ 3246821 w 5276187"/>
              <a:gd name="connsiteY99" fmla="*/ 1772277 h 3927036"/>
              <a:gd name="connsiteX100" fmla="*/ 3246821 w 5276187"/>
              <a:gd name="connsiteY100" fmla="*/ 1236218 h 3927036"/>
              <a:gd name="connsiteX101" fmla="*/ 3266650 w 5276187"/>
              <a:gd name="connsiteY101" fmla="*/ 1213654 h 3927036"/>
              <a:gd name="connsiteX102" fmla="*/ 3998945 w 5276187"/>
              <a:gd name="connsiteY102" fmla="*/ 1214338 h 3927036"/>
              <a:gd name="connsiteX103" fmla="*/ 4012620 w 5276187"/>
              <a:gd name="connsiteY103" fmla="*/ 1215022 h 3927036"/>
              <a:gd name="connsiteX104" fmla="*/ 3972962 w 5276187"/>
              <a:gd name="connsiteY104" fmla="*/ 1251944 h 3927036"/>
              <a:gd name="connsiteX105" fmla="*/ 3872451 w 5276187"/>
              <a:gd name="connsiteY105" fmla="*/ 1316216 h 3927036"/>
              <a:gd name="connsiteX106" fmla="*/ 3648181 w 5276187"/>
              <a:gd name="connsiteY106" fmla="*/ 1426300 h 3927036"/>
              <a:gd name="connsiteX107" fmla="*/ 3631772 w 5276187"/>
              <a:gd name="connsiteY107" fmla="*/ 1438607 h 3927036"/>
              <a:gd name="connsiteX108" fmla="*/ 3984586 w 5276187"/>
              <a:gd name="connsiteY108" fmla="*/ 1438607 h 3927036"/>
              <a:gd name="connsiteX109" fmla="*/ 3986637 w 5276187"/>
              <a:gd name="connsiteY109" fmla="*/ 1442710 h 3927036"/>
              <a:gd name="connsiteX110" fmla="*/ 3910057 w 5276187"/>
              <a:gd name="connsiteY110" fmla="*/ 1518606 h 3927036"/>
              <a:gd name="connsiteX111" fmla="*/ 3735018 w 5276187"/>
              <a:gd name="connsiteY111" fmla="*/ 1634160 h 3927036"/>
              <a:gd name="connsiteX112" fmla="*/ 3457416 w 5276187"/>
              <a:gd name="connsiteY112" fmla="*/ 1770226 h 3927036"/>
              <a:gd name="connsiteX113" fmla="*/ 3442373 w 5276187"/>
              <a:gd name="connsiteY113" fmla="*/ 1781849 h 3927036"/>
              <a:gd name="connsiteX114" fmla="*/ 3462886 w 5276187"/>
              <a:gd name="connsiteY114" fmla="*/ 1781849 h 3927036"/>
              <a:gd name="connsiteX115" fmla="*/ 4130908 w 5276187"/>
              <a:gd name="connsiteY115" fmla="*/ 1781849 h 3927036"/>
              <a:gd name="connsiteX116" fmla="*/ 4157574 w 5276187"/>
              <a:gd name="connsiteY116" fmla="*/ 1807832 h 3927036"/>
              <a:gd name="connsiteX117" fmla="*/ 4157574 w 5276187"/>
              <a:gd name="connsiteY117" fmla="*/ 2110049 h 3927036"/>
              <a:gd name="connsiteX0" fmla="*/ 5232910 w 5233594"/>
              <a:gd name="connsiteY0" fmla="*/ 3411223 h 3765983"/>
              <a:gd name="connsiteX1" fmla="*/ 5233594 w 5233594"/>
              <a:gd name="connsiteY1" fmla="*/ 3175329 h 3765983"/>
              <a:gd name="connsiteX2" fmla="*/ 5207612 w 5233594"/>
              <a:gd name="connsiteY2" fmla="*/ 3142509 h 3765983"/>
              <a:gd name="connsiteX3" fmla="*/ 4921805 w 5233594"/>
              <a:gd name="connsiteY3" fmla="*/ 3078921 h 3765983"/>
              <a:gd name="connsiteX4" fmla="*/ 4894455 w 5233594"/>
              <a:gd name="connsiteY4" fmla="*/ 3063878 h 3765983"/>
              <a:gd name="connsiteX5" fmla="*/ 4657878 w 5233594"/>
              <a:gd name="connsiteY5" fmla="*/ 2750721 h 3765983"/>
              <a:gd name="connsiteX6" fmla="*/ 4389165 w 5233594"/>
              <a:gd name="connsiteY6" fmla="*/ 2218765 h 3765983"/>
              <a:gd name="connsiteX7" fmla="*/ 4381643 w 5233594"/>
              <a:gd name="connsiteY7" fmla="*/ 2180475 h 3765983"/>
              <a:gd name="connsiteX8" fmla="*/ 4381643 w 5233594"/>
              <a:gd name="connsiteY8" fmla="*/ 1807148 h 3765983"/>
              <a:gd name="connsiteX9" fmla="*/ 4408310 w 5233594"/>
              <a:gd name="connsiteY9" fmla="*/ 1781166 h 3765983"/>
              <a:gd name="connsiteX10" fmla="*/ 5118725 w 5233594"/>
              <a:gd name="connsiteY10" fmla="*/ 1781166 h 3765983"/>
              <a:gd name="connsiteX11" fmla="*/ 5141972 w 5233594"/>
              <a:gd name="connsiteY11" fmla="*/ 1778431 h 3765983"/>
              <a:gd name="connsiteX12" fmla="*/ 5124195 w 5233594"/>
              <a:gd name="connsiteY12" fmla="*/ 1768858 h 3765983"/>
              <a:gd name="connsiteX13" fmla="*/ 4853430 w 5233594"/>
              <a:gd name="connsiteY13" fmla="*/ 1636211 h 3765983"/>
              <a:gd name="connsiteX14" fmla="*/ 4605913 w 5233594"/>
              <a:gd name="connsiteY14" fmla="*/ 1451599 h 3765983"/>
              <a:gd name="connsiteX15" fmla="*/ 4599076 w 5233594"/>
              <a:gd name="connsiteY15" fmla="*/ 1437240 h 3765983"/>
              <a:gd name="connsiteX16" fmla="*/ 4951206 w 5233594"/>
              <a:gd name="connsiteY16" fmla="*/ 1437240 h 3765983"/>
              <a:gd name="connsiteX17" fmla="*/ 4936847 w 5233594"/>
              <a:gd name="connsiteY17" fmla="*/ 1426300 h 3765983"/>
              <a:gd name="connsiteX18" fmla="*/ 4748816 w 5233594"/>
              <a:gd name="connsiteY18" fmla="*/ 1334678 h 3765983"/>
              <a:gd name="connsiteX19" fmla="*/ 4476001 w 5233594"/>
              <a:gd name="connsiteY19" fmla="*/ 1112459 h 3765983"/>
              <a:gd name="connsiteX20" fmla="*/ 4467796 w 5233594"/>
              <a:gd name="connsiteY20" fmla="*/ 1097417 h 3765983"/>
              <a:gd name="connsiteX21" fmla="*/ 4484206 w 5233594"/>
              <a:gd name="connsiteY21" fmla="*/ 1094682 h 3765983"/>
              <a:gd name="connsiteX22" fmla="*/ 4732407 w 5233594"/>
              <a:gd name="connsiteY22" fmla="*/ 1094682 h 3765983"/>
              <a:gd name="connsiteX23" fmla="*/ 4750868 w 5233594"/>
              <a:gd name="connsiteY23" fmla="*/ 1093998 h 3765983"/>
              <a:gd name="connsiteX24" fmla="*/ 4642835 w 5233594"/>
              <a:gd name="connsiteY24" fmla="*/ 1037247 h 3765983"/>
              <a:gd name="connsiteX25" fmla="*/ 4428139 w 5233594"/>
              <a:gd name="connsiteY25" fmla="*/ 878617 h 3765983"/>
              <a:gd name="connsiteX26" fmla="*/ 4279081 w 5233594"/>
              <a:gd name="connsiteY26" fmla="*/ 635886 h 3765983"/>
              <a:gd name="connsiteX27" fmla="*/ 4268825 w 5233594"/>
              <a:gd name="connsiteY27" fmla="*/ 619476 h 3765983"/>
              <a:gd name="connsiteX28" fmla="*/ 4258569 w 5233594"/>
              <a:gd name="connsiteY28" fmla="*/ 635886 h 3765983"/>
              <a:gd name="connsiteX29" fmla="*/ 4142331 w 5233594"/>
              <a:gd name="connsiteY29" fmla="*/ 836225 h 3765983"/>
              <a:gd name="connsiteX30" fmla="*/ 3918746 w 5233594"/>
              <a:gd name="connsiteY30" fmla="*/ 1024939 h 3765983"/>
              <a:gd name="connsiteX31" fmla="*/ 3797038 w 5233594"/>
              <a:gd name="connsiteY31" fmla="*/ 1084426 h 3765983"/>
              <a:gd name="connsiteX32" fmla="*/ 3787466 w 5233594"/>
              <a:gd name="connsiteY32" fmla="*/ 1093998 h 3765983"/>
              <a:gd name="connsiteX33" fmla="*/ 3801824 w 5233594"/>
              <a:gd name="connsiteY33" fmla="*/ 1093998 h 3765983"/>
              <a:gd name="connsiteX34" fmla="*/ 4053444 w 5233594"/>
              <a:gd name="connsiteY34" fmla="*/ 1093998 h 3765983"/>
              <a:gd name="connsiteX35" fmla="*/ 4069854 w 5233594"/>
              <a:gd name="connsiteY35" fmla="*/ 1097417 h 3765983"/>
              <a:gd name="connsiteX36" fmla="*/ 4061649 w 5233594"/>
              <a:gd name="connsiteY36" fmla="*/ 1112459 h 3765983"/>
              <a:gd name="connsiteX37" fmla="*/ 3996693 w 5233594"/>
              <a:gd name="connsiteY37" fmla="*/ 1188356 h 3765983"/>
              <a:gd name="connsiteX38" fmla="*/ 3964556 w 5233594"/>
              <a:gd name="connsiteY38" fmla="*/ 1193825 h 3765983"/>
              <a:gd name="connsiteX39" fmla="*/ 3690373 w 5233594"/>
              <a:gd name="connsiteY39" fmla="*/ 1059127 h 3765983"/>
              <a:gd name="connsiteX40" fmla="*/ 3436019 w 5233594"/>
              <a:gd name="connsiteY40" fmla="*/ 869045 h 3765983"/>
              <a:gd name="connsiteX41" fmla="*/ 3429181 w 5233594"/>
              <a:gd name="connsiteY41" fmla="*/ 854002 h 3765983"/>
              <a:gd name="connsiteX42" fmla="*/ 3796354 w 5233594"/>
              <a:gd name="connsiteY42" fmla="*/ 854002 h 3765983"/>
              <a:gd name="connsiteX43" fmla="*/ 3787466 w 5233594"/>
              <a:gd name="connsiteY43" fmla="*/ 845797 h 3765983"/>
              <a:gd name="connsiteX44" fmla="*/ 3621998 w 5233594"/>
              <a:gd name="connsiteY44" fmla="*/ 765115 h 3765983"/>
              <a:gd name="connsiteX45" fmla="*/ 3299953 w 5233594"/>
              <a:gd name="connsiteY45" fmla="*/ 514863 h 3765983"/>
              <a:gd name="connsiteX46" fmla="*/ 3291748 w 5233594"/>
              <a:gd name="connsiteY46" fmla="*/ 499820 h 3765983"/>
              <a:gd name="connsiteX47" fmla="*/ 3308158 w 5233594"/>
              <a:gd name="connsiteY47" fmla="*/ 497085 h 3765983"/>
              <a:gd name="connsiteX48" fmla="*/ 3570717 w 5233594"/>
              <a:gd name="connsiteY48" fmla="*/ 497085 h 3765983"/>
              <a:gd name="connsiteX49" fmla="*/ 3590546 w 5233594"/>
              <a:gd name="connsiteY49" fmla="*/ 493667 h 3765983"/>
              <a:gd name="connsiteX50" fmla="*/ 3422344 w 5233594"/>
              <a:gd name="connsiteY50" fmla="*/ 410933 h 3765983"/>
              <a:gd name="connsiteX51" fmla="*/ 3278073 w 5233594"/>
              <a:gd name="connsiteY51" fmla="*/ 302217 h 3765983"/>
              <a:gd name="connsiteX52" fmla="*/ 3095512 w 5233594"/>
              <a:gd name="connsiteY52" fmla="*/ 17778 h 3765983"/>
              <a:gd name="connsiteX53" fmla="*/ 3083888 w 5233594"/>
              <a:gd name="connsiteY53" fmla="*/ 0 h 3765983"/>
              <a:gd name="connsiteX54" fmla="*/ 3075683 w 5233594"/>
              <a:gd name="connsiteY54" fmla="*/ 17094 h 3765983"/>
              <a:gd name="connsiteX55" fmla="*/ 2944403 w 5233594"/>
              <a:gd name="connsiteY55" fmla="*/ 239996 h 3765983"/>
              <a:gd name="connsiteX56" fmla="*/ 2761159 w 5233594"/>
              <a:gd name="connsiteY56" fmla="*/ 404096 h 3765983"/>
              <a:gd name="connsiteX57" fmla="*/ 2592957 w 5233594"/>
              <a:gd name="connsiteY57" fmla="*/ 486829 h 3765983"/>
              <a:gd name="connsiteX58" fmla="*/ 2580649 w 5233594"/>
              <a:gd name="connsiteY58" fmla="*/ 497769 h 3765983"/>
              <a:gd name="connsiteX59" fmla="*/ 2882866 w 5233594"/>
              <a:gd name="connsiteY59" fmla="*/ 497769 h 3765983"/>
              <a:gd name="connsiteX60" fmla="*/ 2633298 w 5233594"/>
              <a:gd name="connsiteY60" fmla="*/ 722039 h 3765983"/>
              <a:gd name="connsiteX61" fmla="*/ 2389883 w 5233594"/>
              <a:gd name="connsiteY61" fmla="*/ 841695 h 3765983"/>
              <a:gd name="connsiteX62" fmla="*/ 2372106 w 5233594"/>
              <a:gd name="connsiteY62" fmla="*/ 854686 h 3765983"/>
              <a:gd name="connsiteX63" fmla="*/ 2744749 w 5233594"/>
              <a:gd name="connsiteY63" fmla="*/ 854686 h 3765983"/>
              <a:gd name="connsiteX64" fmla="*/ 2739963 w 5233594"/>
              <a:gd name="connsiteY64" fmla="*/ 862891 h 3765983"/>
              <a:gd name="connsiteX65" fmla="*/ 2506120 w 5233594"/>
              <a:gd name="connsiteY65" fmla="*/ 1045452 h 3765983"/>
              <a:gd name="connsiteX66" fmla="*/ 2192280 w 5233594"/>
              <a:gd name="connsiteY66" fmla="*/ 1199979 h 3765983"/>
              <a:gd name="connsiteX67" fmla="*/ 2177921 w 5233594"/>
              <a:gd name="connsiteY67" fmla="*/ 1209552 h 3765983"/>
              <a:gd name="connsiteX68" fmla="*/ 2199117 w 5233594"/>
              <a:gd name="connsiteY68" fmla="*/ 1211603 h 3765983"/>
              <a:gd name="connsiteX69" fmla="*/ 2899276 w 5233594"/>
              <a:gd name="connsiteY69" fmla="*/ 1211603 h 3765983"/>
              <a:gd name="connsiteX70" fmla="*/ 2923207 w 5233594"/>
              <a:gd name="connsiteY70" fmla="*/ 1234167 h 3765983"/>
              <a:gd name="connsiteX71" fmla="*/ 2922524 w 5233594"/>
              <a:gd name="connsiteY71" fmla="*/ 1648518 h 3765983"/>
              <a:gd name="connsiteX72" fmla="*/ 2902011 w 5233594"/>
              <a:gd name="connsiteY72" fmla="*/ 1661510 h 3765983"/>
              <a:gd name="connsiteX73" fmla="*/ 2333132 w 5233594"/>
              <a:gd name="connsiteY73" fmla="*/ 1394848 h 3765983"/>
              <a:gd name="connsiteX74" fmla="*/ 1717758 w 5233594"/>
              <a:gd name="connsiteY74" fmla="*/ 1084426 h 3765983"/>
              <a:gd name="connsiteX75" fmla="*/ 1696562 w 5233594"/>
              <a:gd name="connsiteY75" fmla="*/ 1076221 h 3765983"/>
              <a:gd name="connsiteX76" fmla="*/ 1695878 w 5233594"/>
              <a:gd name="connsiteY76" fmla="*/ 1098784 h 3765983"/>
              <a:gd name="connsiteX77" fmla="*/ 1619982 w 5233594"/>
              <a:gd name="connsiteY77" fmla="*/ 1291601 h 3765983"/>
              <a:gd name="connsiteX78" fmla="*/ 1248023 w 5233594"/>
              <a:gd name="connsiteY78" fmla="*/ 1956889 h 3765983"/>
              <a:gd name="connsiteX79" fmla="*/ 594359 w 5233594"/>
              <a:gd name="connsiteY79" fmla="*/ 2844395 h 3765983"/>
              <a:gd name="connsiteX80" fmla="*/ 284621 w 5233594"/>
              <a:gd name="connsiteY80" fmla="*/ 3185586 h 3765983"/>
              <a:gd name="connsiteX81" fmla="*/ 15907 w 5233594"/>
              <a:gd name="connsiteY81" fmla="*/ 3454983 h 3765983"/>
              <a:gd name="connsiteX82" fmla="*/ 865 w 5233594"/>
              <a:gd name="connsiteY82" fmla="*/ 3497375 h 3765983"/>
              <a:gd name="connsiteX83" fmla="*/ 2232 w 5233594"/>
              <a:gd name="connsiteY83" fmla="*/ 3520622 h 3765983"/>
              <a:gd name="connsiteX84" fmla="*/ 10437 w 5233594"/>
              <a:gd name="connsiteY84" fmla="*/ 3748311 h 3765983"/>
              <a:gd name="connsiteX85" fmla="*/ 711280 w 5233594"/>
              <a:gd name="connsiteY85" fmla="*/ 3707286 h 3765983"/>
              <a:gd name="connsiteX86" fmla="*/ 1893482 w 5233594"/>
              <a:gd name="connsiteY86" fmla="*/ 3361993 h 3765983"/>
              <a:gd name="connsiteX87" fmla="*/ 2748851 w 5233594"/>
              <a:gd name="connsiteY87" fmla="*/ 3236867 h 3765983"/>
              <a:gd name="connsiteX88" fmla="*/ 3210382 w 5233594"/>
              <a:gd name="connsiteY88" fmla="*/ 3209517 h 3765983"/>
              <a:gd name="connsiteX89" fmla="*/ 3758065 w 5233594"/>
              <a:gd name="connsiteY89" fmla="*/ 3215671 h 3765983"/>
              <a:gd name="connsiteX90" fmla="*/ 4210023 w 5233594"/>
              <a:gd name="connsiteY90" fmla="*/ 3253277 h 3765983"/>
              <a:gd name="connsiteX91" fmla="*/ 4688647 w 5233594"/>
              <a:gd name="connsiteY91" fmla="*/ 3323019 h 3765983"/>
              <a:gd name="connsiteX92" fmla="*/ 5221971 w 5233594"/>
              <a:gd name="connsiteY92" fmla="*/ 3439257 h 3765983"/>
              <a:gd name="connsiteX93" fmla="*/ 5232910 w 5233594"/>
              <a:gd name="connsiteY93" fmla="*/ 3435154 h 3765983"/>
              <a:gd name="connsiteX94" fmla="*/ 5232910 w 5233594"/>
              <a:gd name="connsiteY94" fmla="*/ 3411223 h 3765983"/>
              <a:gd name="connsiteX95" fmla="*/ 4114981 w 5233594"/>
              <a:gd name="connsiteY95" fmla="*/ 2110049 h 3765983"/>
              <a:gd name="connsiteX96" fmla="*/ 4094469 w 5233594"/>
              <a:gd name="connsiteY96" fmla="*/ 2125091 h 3765983"/>
              <a:gd name="connsiteX97" fmla="*/ 3224057 w 5233594"/>
              <a:gd name="connsiteY97" fmla="*/ 1802362 h 3765983"/>
              <a:gd name="connsiteX98" fmla="*/ 3204228 w 5233594"/>
              <a:gd name="connsiteY98" fmla="*/ 1772277 h 3765983"/>
              <a:gd name="connsiteX99" fmla="*/ 3204228 w 5233594"/>
              <a:gd name="connsiteY99" fmla="*/ 1236218 h 3765983"/>
              <a:gd name="connsiteX100" fmla="*/ 3224057 w 5233594"/>
              <a:gd name="connsiteY100" fmla="*/ 1213654 h 3765983"/>
              <a:gd name="connsiteX101" fmla="*/ 3956352 w 5233594"/>
              <a:gd name="connsiteY101" fmla="*/ 1214338 h 3765983"/>
              <a:gd name="connsiteX102" fmla="*/ 3970027 w 5233594"/>
              <a:gd name="connsiteY102" fmla="*/ 1215022 h 3765983"/>
              <a:gd name="connsiteX103" fmla="*/ 3930369 w 5233594"/>
              <a:gd name="connsiteY103" fmla="*/ 1251944 h 3765983"/>
              <a:gd name="connsiteX104" fmla="*/ 3829858 w 5233594"/>
              <a:gd name="connsiteY104" fmla="*/ 1316216 h 3765983"/>
              <a:gd name="connsiteX105" fmla="*/ 3605588 w 5233594"/>
              <a:gd name="connsiteY105" fmla="*/ 1426300 h 3765983"/>
              <a:gd name="connsiteX106" fmla="*/ 3589179 w 5233594"/>
              <a:gd name="connsiteY106" fmla="*/ 1438607 h 3765983"/>
              <a:gd name="connsiteX107" fmla="*/ 3941993 w 5233594"/>
              <a:gd name="connsiteY107" fmla="*/ 1438607 h 3765983"/>
              <a:gd name="connsiteX108" fmla="*/ 3944044 w 5233594"/>
              <a:gd name="connsiteY108" fmla="*/ 1442710 h 3765983"/>
              <a:gd name="connsiteX109" fmla="*/ 3867464 w 5233594"/>
              <a:gd name="connsiteY109" fmla="*/ 1518606 h 3765983"/>
              <a:gd name="connsiteX110" fmla="*/ 3692425 w 5233594"/>
              <a:gd name="connsiteY110" fmla="*/ 1634160 h 3765983"/>
              <a:gd name="connsiteX111" fmla="*/ 3414823 w 5233594"/>
              <a:gd name="connsiteY111" fmla="*/ 1770226 h 3765983"/>
              <a:gd name="connsiteX112" fmla="*/ 3399780 w 5233594"/>
              <a:gd name="connsiteY112" fmla="*/ 1781849 h 3765983"/>
              <a:gd name="connsiteX113" fmla="*/ 3420293 w 5233594"/>
              <a:gd name="connsiteY113" fmla="*/ 1781849 h 3765983"/>
              <a:gd name="connsiteX114" fmla="*/ 4088315 w 5233594"/>
              <a:gd name="connsiteY114" fmla="*/ 1781849 h 3765983"/>
              <a:gd name="connsiteX115" fmla="*/ 4114981 w 5233594"/>
              <a:gd name="connsiteY115" fmla="*/ 1807832 h 3765983"/>
              <a:gd name="connsiteX116" fmla="*/ 4114981 w 5233594"/>
              <a:gd name="connsiteY116" fmla="*/ 2110049 h 3765983"/>
              <a:gd name="connsiteX0" fmla="*/ 5232910 w 5233594"/>
              <a:gd name="connsiteY0" fmla="*/ 3411223 h 3709951"/>
              <a:gd name="connsiteX1" fmla="*/ 5233594 w 5233594"/>
              <a:gd name="connsiteY1" fmla="*/ 3175329 h 3709951"/>
              <a:gd name="connsiteX2" fmla="*/ 5207612 w 5233594"/>
              <a:gd name="connsiteY2" fmla="*/ 3142509 h 3709951"/>
              <a:gd name="connsiteX3" fmla="*/ 4921805 w 5233594"/>
              <a:gd name="connsiteY3" fmla="*/ 3078921 h 3709951"/>
              <a:gd name="connsiteX4" fmla="*/ 4894455 w 5233594"/>
              <a:gd name="connsiteY4" fmla="*/ 3063878 h 3709951"/>
              <a:gd name="connsiteX5" fmla="*/ 4657878 w 5233594"/>
              <a:gd name="connsiteY5" fmla="*/ 2750721 h 3709951"/>
              <a:gd name="connsiteX6" fmla="*/ 4389165 w 5233594"/>
              <a:gd name="connsiteY6" fmla="*/ 2218765 h 3709951"/>
              <a:gd name="connsiteX7" fmla="*/ 4381643 w 5233594"/>
              <a:gd name="connsiteY7" fmla="*/ 2180475 h 3709951"/>
              <a:gd name="connsiteX8" fmla="*/ 4381643 w 5233594"/>
              <a:gd name="connsiteY8" fmla="*/ 1807148 h 3709951"/>
              <a:gd name="connsiteX9" fmla="*/ 4408310 w 5233594"/>
              <a:gd name="connsiteY9" fmla="*/ 1781166 h 3709951"/>
              <a:gd name="connsiteX10" fmla="*/ 5118725 w 5233594"/>
              <a:gd name="connsiteY10" fmla="*/ 1781166 h 3709951"/>
              <a:gd name="connsiteX11" fmla="*/ 5141972 w 5233594"/>
              <a:gd name="connsiteY11" fmla="*/ 1778431 h 3709951"/>
              <a:gd name="connsiteX12" fmla="*/ 5124195 w 5233594"/>
              <a:gd name="connsiteY12" fmla="*/ 1768858 h 3709951"/>
              <a:gd name="connsiteX13" fmla="*/ 4853430 w 5233594"/>
              <a:gd name="connsiteY13" fmla="*/ 1636211 h 3709951"/>
              <a:gd name="connsiteX14" fmla="*/ 4605913 w 5233594"/>
              <a:gd name="connsiteY14" fmla="*/ 1451599 h 3709951"/>
              <a:gd name="connsiteX15" fmla="*/ 4599076 w 5233594"/>
              <a:gd name="connsiteY15" fmla="*/ 1437240 h 3709951"/>
              <a:gd name="connsiteX16" fmla="*/ 4951206 w 5233594"/>
              <a:gd name="connsiteY16" fmla="*/ 1437240 h 3709951"/>
              <a:gd name="connsiteX17" fmla="*/ 4936847 w 5233594"/>
              <a:gd name="connsiteY17" fmla="*/ 1426300 h 3709951"/>
              <a:gd name="connsiteX18" fmla="*/ 4748816 w 5233594"/>
              <a:gd name="connsiteY18" fmla="*/ 1334678 h 3709951"/>
              <a:gd name="connsiteX19" fmla="*/ 4476001 w 5233594"/>
              <a:gd name="connsiteY19" fmla="*/ 1112459 h 3709951"/>
              <a:gd name="connsiteX20" fmla="*/ 4467796 w 5233594"/>
              <a:gd name="connsiteY20" fmla="*/ 1097417 h 3709951"/>
              <a:gd name="connsiteX21" fmla="*/ 4484206 w 5233594"/>
              <a:gd name="connsiteY21" fmla="*/ 1094682 h 3709951"/>
              <a:gd name="connsiteX22" fmla="*/ 4732407 w 5233594"/>
              <a:gd name="connsiteY22" fmla="*/ 1094682 h 3709951"/>
              <a:gd name="connsiteX23" fmla="*/ 4750868 w 5233594"/>
              <a:gd name="connsiteY23" fmla="*/ 1093998 h 3709951"/>
              <a:gd name="connsiteX24" fmla="*/ 4642835 w 5233594"/>
              <a:gd name="connsiteY24" fmla="*/ 1037247 h 3709951"/>
              <a:gd name="connsiteX25" fmla="*/ 4428139 w 5233594"/>
              <a:gd name="connsiteY25" fmla="*/ 878617 h 3709951"/>
              <a:gd name="connsiteX26" fmla="*/ 4279081 w 5233594"/>
              <a:gd name="connsiteY26" fmla="*/ 635886 h 3709951"/>
              <a:gd name="connsiteX27" fmla="*/ 4268825 w 5233594"/>
              <a:gd name="connsiteY27" fmla="*/ 619476 h 3709951"/>
              <a:gd name="connsiteX28" fmla="*/ 4258569 w 5233594"/>
              <a:gd name="connsiteY28" fmla="*/ 635886 h 3709951"/>
              <a:gd name="connsiteX29" fmla="*/ 4142331 w 5233594"/>
              <a:gd name="connsiteY29" fmla="*/ 836225 h 3709951"/>
              <a:gd name="connsiteX30" fmla="*/ 3918746 w 5233594"/>
              <a:gd name="connsiteY30" fmla="*/ 1024939 h 3709951"/>
              <a:gd name="connsiteX31" fmla="*/ 3797038 w 5233594"/>
              <a:gd name="connsiteY31" fmla="*/ 1084426 h 3709951"/>
              <a:gd name="connsiteX32" fmla="*/ 3787466 w 5233594"/>
              <a:gd name="connsiteY32" fmla="*/ 1093998 h 3709951"/>
              <a:gd name="connsiteX33" fmla="*/ 3801824 w 5233594"/>
              <a:gd name="connsiteY33" fmla="*/ 1093998 h 3709951"/>
              <a:gd name="connsiteX34" fmla="*/ 4053444 w 5233594"/>
              <a:gd name="connsiteY34" fmla="*/ 1093998 h 3709951"/>
              <a:gd name="connsiteX35" fmla="*/ 4069854 w 5233594"/>
              <a:gd name="connsiteY35" fmla="*/ 1097417 h 3709951"/>
              <a:gd name="connsiteX36" fmla="*/ 4061649 w 5233594"/>
              <a:gd name="connsiteY36" fmla="*/ 1112459 h 3709951"/>
              <a:gd name="connsiteX37" fmla="*/ 3996693 w 5233594"/>
              <a:gd name="connsiteY37" fmla="*/ 1188356 h 3709951"/>
              <a:gd name="connsiteX38" fmla="*/ 3964556 w 5233594"/>
              <a:gd name="connsiteY38" fmla="*/ 1193825 h 3709951"/>
              <a:gd name="connsiteX39" fmla="*/ 3690373 w 5233594"/>
              <a:gd name="connsiteY39" fmla="*/ 1059127 h 3709951"/>
              <a:gd name="connsiteX40" fmla="*/ 3436019 w 5233594"/>
              <a:gd name="connsiteY40" fmla="*/ 869045 h 3709951"/>
              <a:gd name="connsiteX41" fmla="*/ 3429181 w 5233594"/>
              <a:gd name="connsiteY41" fmla="*/ 854002 h 3709951"/>
              <a:gd name="connsiteX42" fmla="*/ 3796354 w 5233594"/>
              <a:gd name="connsiteY42" fmla="*/ 854002 h 3709951"/>
              <a:gd name="connsiteX43" fmla="*/ 3787466 w 5233594"/>
              <a:gd name="connsiteY43" fmla="*/ 845797 h 3709951"/>
              <a:gd name="connsiteX44" fmla="*/ 3621998 w 5233594"/>
              <a:gd name="connsiteY44" fmla="*/ 765115 h 3709951"/>
              <a:gd name="connsiteX45" fmla="*/ 3299953 w 5233594"/>
              <a:gd name="connsiteY45" fmla="*/ 514863 h 3709951"/>
              <a:gd name="connsiteX46" fmla="*/ 3291748 w 5233594"/>
              <a:gd name="connsiteY46" fmla="*/ 499820 h 3709951"/>
              <a:gd name="connsiteX47" fmla="*/ 3308158 w 5233594"/>
              <a:gd name="connsiteY47" fmla="*/ 497085 h 3709951"/>
              <a:gd name="connsiteX48" fmla="*/ 3570717 w 5233594"/>
              <a:gd name="connsiteY48" fmla="*/ 497085 h 3709951"/>
              <a:gd name="connsiteX49" fmla="*/ 3590546 w 5233594"/>
              <a:gd name="connsiteY49" fmla="*/ 493667 h 3709951"/>
              <a:gd name="connsiteX50" fmla="*/ 3422344 w 5233594"/>
              <a:gd name="connsiteY50" fmla="*/ 410933 h 3709951"/>
              <a:gd name="connsiteX51" fmla="*/ 3278073 w 5233594"/>
              <a:gd name="connsiteY51" fmla="*/ 302217 h 3709951"/>
              <a:gd name="connsiteX52" fmla="*/ 3095512 w 5233594"/>
              <a:gd name="connsiteY52" fmla="*/ 17778 h 3709951"/>
              <a:gd name="connsiteX53" fmla="*/ 3083888 w 5233594"/>
              <a:gd name="connsiteY53" fmla="*/ 0 h 3709951"/>
              <a:gd name="connsiteX54" fmla="*/ 3075683 w 5233594"/>
              <a:gd name="connsiteY54" fmla="*/ 17094 h 3709951"/>
              <a:gd name="connsiteX55" fmla="*/ 2944403 w 5233594"/>
              <a:gd name="connsiteY55" fmla="*/ 239996 h 3709951"/>
              <a:gd name="connsiteX56" fmla="*/ 2761159 w 5233594"/>
              <a:gd name="connsiteY56" fmla="*/ 404096 h 3709951"/>
              <a:gd name="connsiteX57" fmla="*/ 2592957 w 5233594"/>
              <a:gd name="connsiteY57" fmla="*/ 486829 h 3709951"/>
              <a:gd name="connsiteX58" fmla="*/ 2580649 w 5233594"/>
              <a:gd name="connsiteY58" fmla="*/ 497769 h 3709951"/>
              <a:gd name="connsiteX59" fmla="*/ 2882866 w 5233594"/>
              <a:gd name="connsiteY59" fmla="*/ 497769 h 3709951"/>
              <a:gd name="connsiteX60" fmla="*/ 2633298 w 5233594"/>
              <a:gd name="connsiteY60" fmla="*/ 722039 h 3709951"/>
              <a:gd name="connsiteX61" fmla="*/ 2389883 w 5233594"/>
              <a:gd name="connsiteY61" fmla="*/ 841695 h 3709951"/>
              <a:gd name="connsiteX62" fmla="*/ 2372106 w 5233594"/>
              <a:gd name="connsiteY62" fmla="*/ 854686 h 3709951"/>
              <a:gd name="connsiteX63" fmla="*/ 2744749 w 5233594"/>
              <a:gd name="connsiteY63" fmla="*/ 854686 h 3709951"/>
              <a:gd name="connsiteX64" fmla="*/ 2739963 w 5233594"/>
              <a:gd name="connsiteY64" fmla="*/ 862891 h 3709951"/>
              <a:gd name="connsiteX65" fmla="*/ 2506120 w 5233594"/>
              <a:gd name="connsiteY65" fmla="*/ 1045452 h 3709951"/>
              <a:gd name="connsiteX66" fmla="*/ 2192280 w 5233594"/>
              <a:gd name="connsiteY66" fmla="*/ 1199979 h 3709951"/>
              <a:gd name="connsiteX67" fmla="*/ 2177921 w 5233594"/>
              <a:gd name="connsiteY67" fmla="*/ 1209552 h 3709951"/>
              <a:gd name="connsiteX68" fmla="*/ 2199117 w 5233594"/>
              <a:gd name="connsiteY68" fmla="*/ 1211603 h 3709951"/>
              <a:gd name="connsiteX69" fmla="*/ 2899276 w 5233594"/>
              <a:gd name="connsiteY69" fmla="*/ 1211603 h 3709951"/>
              <a:gd name="connsiteX70" fmla="*/ 2923207 w 5233594"/>
              <a:gd name="connsiteY70" fmla="*/ 1234167 h 3709951"/>
              <a:gd name="connsiteX71" fmla="*/ 2922524 w 5233594"/>
              <a:gd name="connsiteY71" fmla="*/ 1648518 h 3709951"/>
              <a:gd name="connsiteX72" fmla="*/ 2902011 w 5233594"/>
              <a:gd name="connsiteY72" fmla="*/ 1661510 h 3709951"/>
              <a:gd name="connsiteX73" fmla="*/ 2333132 w 5233594"/>
              <a:gd name="connsiteY73" fmla="*/ 1394848 h 3709951"/>
              <a:gd name="connsiteX74" fmla="*/ 1717758 w 5233594"/>
              <a:gd name="connsiteY74" fmla="*/ 1084426 h 3709951"/>
              <a:gd name="connsiteX75" fmla="*/ 1696562 w 5233594"/>
              <a:gd name="connsiteY75" fmla="*/ 1076221 h 3709951"/>
              <a:gd name="connsiteX76" fmla="*/ 1695878 w 5233594"/>
              <a:gd name="connsiteY76" fmla="*/ 1098784 h 3709951"/>
              <a:gd name="connsiteX77" fmla="*/ 1619982 w 5233594"/>
              <a:gd name="connsiteY77" fmla="*/ 1291601 h 3709951"/>
              <a:gd name="connsiteX78" fmla="*/ 1248023 w 5233594"/>
              <a:gd name="connsiteY78" fmla="*/ 1956889 h 3709951"/>
              <a:gd name="connsiteX79" fmla="*/ 594359 w 5233594"/>
              <a:gd name="connsiteY79" fmla="*/ 2844395 h 3709951"/>
              <a:gd name="connsiteX80" fmla="*/ 284621 w 5233594"/>
              <a:gd name="connsiteY80" fmla="*/ 3185586 h 3709951"/>
              <a:gd name="connsiteX81" fmla="*/ 15907 w 5233594"/>
              <a:gd name="connsiteY81" fmla="*/ 3454983 h 3709951"/>
              <a:gd name="connsiteX82" fmla="*/ 865 w 5233594"/>
              <a:gd name="connsiteY82" fmla="*/ 3497375 h 3709951"/>
              <a:gd name="connsiteX83" fmla="*/ 2232 w 5233594"/>
              <a:gd name="connsiteY83" fmla="*/ 3520622 h 3709951"/>
              <a:gd name="connsiteX84" fmla="*/ 711280 w 5233594"/>
              <a:gd name="connsiteY84" fmla="*/ 3707286 h 3709951"/>
              <a:gd name="connsiteX85" fmla="*/ 1893482 w 5233594"/>
              <a:gd name="connsiteY85" fmla="*/ 3361993 h 3709951"/>
              <a:gd name="connsiteX86" fmla="*/ 2748851 w 5233594"/>
              <a:gd name="connsiteY86" fmla="*/ 3236867 h 3709951"/>
              <a:gd name="connsiteX87" fmla="*/ 3210382 w 5233594"/>
              <a:gd name="connsiteY87" fmla="*/ 3209517 h 3709951"/>
              <a:gd name="connsiteX88" fmla="*/ 3758065 w 5233594"/>
              <a:gd name="connsiteY88" fmla="*/ 3215671 h 3709951"/>
              <a:gd name="connsiteX89" fmla="*/ 4210023 w 5233594"/>
              <a:gd name="connsiteY89" fmla="*/ 3253277 h 3709951"/>
              <a:gd name="connsiteX90" fmla="*/ 4688647 w 5233594"/>
              <a:gd name="connsiteY90" fmla="*/ 3323019 h 3709951"/>
              <a:gd name="connsiteX91" fmla="*/ 5221971 w 5233594"/>
              <a:gd name="connsiteY91" fmla="*/ 3439257 h 3709951"/>
              <a:gd name="connsiteX92" fmla="*/ 5232910 w 5233594"/>
              <a:gd name="connsiteY92" fmla="*/ 3435154 h 3709951"/>
              <a:gd name="connsiteX93" fmla="*/ 5232910 w 5233594"/>
              <a:gd name="connsiteY93" fmla="*/ 3411223 h 3709951"/>
              <a:gd name="connsiteX94" fmla="*/ 4114981 w 5233594"/>
              <a:gd name="connsiteY94" fmla="*/ 2110049 h 3709951"/>
              <a:gd name="connsiteX95" fmla="*/ 4094469 w 5233594"/>
              <a:gd name="connsiteY95" fmla="*/ 2125091 h 3709951"/>
              <a:gd name="connsiteX96" fmla="*/ 3224057 w 5233594"/>
              <a:gd name="connsiteY96" fmla="*/ 1802362 h 3709951"/>
              <a:gd name="connsiteX97" fmla="*/ 3204228 w 5233594"/>
              <a:gd name="connsiteY97" fmla="*/ 1772277 h 3709951"/>
              <a:gd name="connsiteX98" fmla="*/ 3204228 w 5233594"/>
              <a:gd name="connsiteY98" fmla="*/ 1236218 h 3709951"/>
              <a:gd name="connsiteX99" fmla="*/ 3224057 w 5233594"/>
              <a:gd name="connsiteY99" fmla="*/ 1213654 h 3709951"/>
              <a:gd name="connsiteX100" fmla="*/ 3956352 w 5233594"/>
              <a:gd name="connsiteY100" fmla="*/ 1214338 h 3709951"/>
              <a:gd name="connsiteX101" fmla="*/ 3970027 w 5233594"/>
              <a:gd name="connsiteY101" fmla="*/ 1215022 h 3709951"/>
              <a:gd name="connsiteX102" fmla="*/ 3930369 w 5233594"/>
              <a:gd name="connsiteY102" fmla="*/ 1251944 h 3709951"/>
              <a:gd name="connsiteX103" fmla="*/ 3829858 w 5233594"/>
              <a:gd name="connsiteY103" fmla="*/ 1316216 h 3709951"/>
              <a:gd name="connsiteX104" fmla="*/ 3605588 w 5233594"/>
              <a:gd name="connsiteY104" fmla="*/ 1426300 h 3709951"/>
              <a:gd name="connsiteX105" fmla="*/ 3589179 w 5233594"/>
              <a:gd name="connsiteY105" fmla="*/ 1438607 h 3709951"/>
              <a:gd name="connsiteX106" fmla="*/ 3941993 w 5233594"/>
              <a:gd name="connsiteY106" fmla="*/ 1438607 h 3709951"/>
              <a:gd name="connsiteX107" fmla="*/ 3944044 w 5233594"/>
              <a:gd name="connsiteY107" fmla="*/ 1442710 h 3709951"/>
              <a:gd name="connsiteX108" fmla="*/ 3867464 w 5233594"/>
              <a:gd name="connsiteY108" fmla="*/ 1518606 h 3709951"/>
              <a:gd name="connsiteX109" fmla="*/ 3692425 w 5233594"/>
              <a:gd name="connsiteY109" fmla="*/ 1634160 h 3709951"/>
              <a:gd name="connsiteX110" fmla="*/ 3414823 w 5233594"/>
              <a:gd name="connsiteY110" fmla="*/ 1770226 h 3709951"/>
              <a:gd name="connsiteX111" fmla="*/ 3399780 w 5233594"/>
              <a:gd name="connsiteY111" fmla="*/ 1781849 h 3709951"/>
              <a:gd name="connsiteX112" fmla="*/ 3420293 w 5233594"/>
              <a:gd name="connsiteY112" fmla="*/ 1781849 h 3709951"/>
              <a:gd name="connsiteX113" fmla="*/ 4088315 w 5233594"/>
              <a:gd name="connsiteY113" fmla="*/ 1781849 h 3709951"/>
              <a:gd name="connsiteX114" fmla="*/ 4114981 w 5233594"/>
              <a:gd name="connsiteY114" fmla="*/ 1807832 h 3709951"/>
              <a:gd name="connsiteX115" fmla="*/ 4114981 w 5233594"/>
              <a:gd name="connsiteY115" fmla="*/ 2110049 h 3709951"/>
              <a:gd name="connsiteX0" fmla="*/ 5232910 w 5233594"/>
              <a:gd name="connsiteY0" fmla="*/ 3411223 h 3520622"/>
              <a:gd name="connsiteX1" fmla="*/ 5233594 w 5233594"/>
              <a:gd name="connsiteY1" fmla="*/ 3175329 h 3520622"/>
              <a:gd name="connsiteX2" fmla="*/ 5207612 w 5233594"/>
              <a:gd name="connsiteY2" fmla="*/ 3142509 h 3520622"/>
              <a:gd name="connsiteX3" fmla="*/ 4921805 w 5233594"/>
              <a:gd name="connsiteY3" fmla="*/ 3078921 h 3520622"/>
              <a:gd name="connsiteX4" fmla="*/ 4894455 w 5233594"/>
              <a:gd name="connsiteY4" fmla="*/ 3063878 h 3520622"/>
              <a:gd name="connsiteX5" fmla="*/ 4657878 w 5233594"/>
              <a:gd name="connsiteY5" fmla="*/ 2750721 h 3520622"/>
              <a:gd name="connsiteX6" fmla="*/ 4389165 w 5233594"/>
              <a:gd name="connsiteY6" fmla="*/ 2218765 h 3520622"/>
              <a:gd name="connsiteX7" fmla="*/ 4381643 w 5233594"/>
              <a:gd name="connsiteY7" fmla="*/ 2180475 h 3520622"/>
              <a:gd name="connsiteX8" fmla="*/ 4381643 w 5233594"/>
              <a:gd name="connsiteY8" fmla="*/ 1807148 h 3520622"/>
              <a:gd name="connsiteX9" fmla="*/ 4408310 w 5233594"/>
              <a:gd name="connsiteY9" fmla="*/ 1781166 h 3520622"/>
              <a:gd name="connsiteX10" fmla="*/ 5118725 w 5233594"/>
              <a:gd name="connsiteY10" fmla="*/ 1781166 h 3520622"/>
              <a:gd name="connsiteX11" fmla="*/ 5141972 w 5233594"/>
              <a:gd name="connsiteY11" fmla="*/ 1778431 h 3520622"/>
              <a:gd name="connsiteX12" fmla="*/ 5124195 w 5233594"/>
              <a:gd name="connsiteY12" fmla="*/ 1768858 h 3520622"/>
              <a:gd name="connsiteX13" fmla="*/ 4853430 w 5233594"/>
              <a:gd name="connsiteY13" fmla="*/ 1636211 h 3520622"/>
              <a:gd name="connsiteX14" fmla="*/ 4605913 w 5233594"/>
              <a:gd name="connsiteY14" fmla="*/ 1451599 h 3520622"/>
              <a:gd name="connsiteX15" fmla="*/ 4599076 w 5233594"/>
              <a:gd name="connsiteY15" fmla="*/ 1437240 h 3520622"/>
              <a:gd name="connsiteX16" fmla="*/ 4951206 w 5233594"/>
              <a:gd name="connsiteY16" fmla="*/ 1437240 h 3520622"/>
              <a:gd name="connsiteX17" fmla="*/ 4936847 w 5233594"/>
              <a:gd name="connsiteY17" fmla="*/ 1426300 h 3520622"/>
              <a:gd name="connsiteX18" fmla="*/ 4748816 w 5233594"/>
              <a:gd name="connsiteY18" fmla="*/ 1334678 h 3520622"/>
              <a:gd name="connsiteX19" fmla="*/ 4476001 w 5233594"/>
              <a:gd name="connsiteY19" fmla="*/ 1112459 h 3520622"/>
              <a:gd name="connsiteX20" fmla="*/ 4467796 w 5233594"/>
              <a:gd name="connsiteY20" fmla="*/ 1097417 h 3520622"/>
              <a:gd name="connsiteX21" fmla="*/ 4484206 w 5233594"/>
              <a:gd name="connsiteY21" fmla="*/ 1094682 h 3520622"/>
              <a:gd name="connsiteX22" fmla="*/ 4732407 w 5233594"/>
              <a:gd name="connsiteY22" fmla="*/ 1094682 h 3520622"/>
              <a:gd name="connsiteX23" fmla="*/ 4750868 w 5233594"/>
              <a:gd name="connsiteY23" fmla="*/ 1093998 h 3520622"/>
              <a:gd name="connsiteX24" fmla="*/ 4642835 w 5233594"/>
              <a:gd name="connsiteY24" fmla="*/ 1037247 h 3520622"/>
              <a:gd name="connsiteX25" fmla="*/ 4428139 w 5233594"/>
              <a:gd name="connsiteY25" fmla="*/ 878617 h 3520622"/>
              <a:gd name="connsiteX26" fmla="*/ 4279081 w 5233594"/>
              <a:gd name="connsiteY26" fmla="*/ 635886 h 3520622"/>
              <a:gd name="connsiteX27" fmla="*/ 4268825 w 5233594"/>
              <a:gd name="connsiteY27" fmla="*/ 619476 h 3520622"/>
              <a:gd name="connsiteX28" fmla="*/ 4258569 w 5233594"/>
              <a:gd name="connsiteY28" fmla="*/ 635886 h 3520622"/>
              <a:gd name="connsiteX29" fmla="*/ 4142331 w 5233594"/>
              <a:gd name="connsiteY29" fmla="*/ 836225 h 3520622"/>
              <a:gd name="connsiteX30" fmla="*/ 3918746 w 5233594"/>
              <a:gd name="connsiteY30" fmla="*/ 1024939 h 3520622"/>
              <a:gd name="connsiteX31" fmla="*/ 3797038 w 5233594"/>
              <a:gd name="connsiteY31" fmla="*/ 1084426 h 3520622"/>
              <a:gd name="connsiteX32" fmla="*/ 3787466 w 5233594"/>
              <a:gd name="connsiteY32" fmla="*/ 1093998 h 3520622"/>
              <a:gd name="connsiteX33" fmla="*/ 3801824 w 5233594"/>
              <a:gd name="connsiteY33" fmla="*/ 1093998 h 3520622"/>
              <a:gd name="connsiteX34" fmla="*/ 4053444 w 5233594"/>
              <a:gd name="connsiteY34" fmla="*/ 1093998 h 3520622"/>
              <a:gd name="connsiteX35" fmla="*/ 4069854 w 5233594"/>
              <a:gd name="connsiteY35" fmla="*/ 1097417 h 3520622"/>
              <a:gd name="connsiteX36" fmla="*/ 4061649 w 5233594"/>
              <a:gd name="connsiteY36" fmla="*/ 1112459 h 3520622"/>
              <a:gd name="connsiteX37" fmla="*/ 3996693 w 5233594"/>
              <a:gd name="connsiteY37" fmla="*/ 1188356 h 3520622"/>
              <a:gd name="connsiteX38" fmla="*/ 3964556 w 5233594"/>
              <a:gd name="connsiteY38" fmla="*/ 1193825 h 3520622"/>
              <a:gd name="connsiteX39" fmla="*/ 3690373 w 5233594"/>
              <a:gd name="connsiteY39" fmla="*/ 1059127 h 3520622"/>
              <a:gd name="connsiteX40" fmla="*/ 3436019 w 5233594"/>
              <a:gd name="connsiteY40" fmla="*/ 869045 h 3520622"/>
              <a:gd name="connsiteX41" fmla="*/ 3429181 w 5233594"/>
              <a:gd name="connsiteY41" fmla="*/ 854002 h 3520622"/>
              <a:gd name="connsiteX42" fmla="*/ 3796354 w 5233594"/>
              <a:gd name="connsiteY42" fmla="*/ 854002 h 3520622"/>
              <a:gd name="connsiteX43" fmla="*/ 3787466 w 5233594"/>
              <a:gd name="connsiteY43" fmla="*/ 845797 h 3520622"/>
              <a:gd name="connsiteX44" fmla="*/ 3621998 w 5233594"/>
              <a:gd name="connsiteY44" fmla="*/ 765115 h 3520622"/>
              <a:gd name="connsiteX45" fmla="*/ 3299953 w 5233594"/>
              <a:gd name="connsiteY45" fmla="*/ 514863 h 3520622"/>
              <a:gd name="connsiteX46" fmla="*/ 3291748 w 5233594"/>
              <a:gd name="connsiteY46" fmla="*/ 499820 h 3520622"/>
              <a:gd name="connsiteX47" fmla="*/ 3308158 w 5233594"/>
              <a:gd name="connsiteY47" fmla="*/ 497085 h 3520622"/>
              <a:gd name="connsiteX48" fmla="*/ 3570717 w 5233594"/>
              <a:gd name="connsiteY48" fmla="*/ 497085 h 3520622"/>
              <a:gd name="connsiteX49" fmla="*/ 3590546 w 5233594"/>
              <a:gd name="connsiteY49" fmla="*/ 493667 h 3520622"/>
              <a:gd name="connsiteX50" fmla="*/ 3422344 w 5233594"/>
              <a:gd name="connsiteY50" fmla="*/ 410933 h 3520622"/>
              <a:gd name="connsiteX51" fmla="*/ 3278073 w 5233594"/>
              <a:gd name="connsiteY51" fmla="*/ 302217 h 3520622"/>
              <a:gd name="connsiteX52" fmla="*/ 3095512 w 5233594"/>
              <a:gd name="connsiteY52" fmla="*/ 17778 h 3520622"/>
              <a:gd name="connsiteX53" fmla="*/ 3083888 w 5233594"/>
              <a:gd name="connsiteY53" fmla="*/ 0 h 3520622"/>
              <a:gd name="connsiteX54" fmla="*/ 3075683 w 5233594"/>
              <a:gd name="connsiteY54" fmla="*/ 17094 h 3520622"/>
              <a:gd name="connsiteX55" fmla="*/ 2944403 w 5233594"/>
              <a:gd name="connsiteY55" fmla="*/ 239996 h 3520622"/>
              <a:gd name="connsiteX56" fmla="*/ 2761159 w 5233594"/>
              <a:gd name="connsiteY56" fmla="*/ 404096 h 3520622"/>
              <a:gd name="connsiteX57" fmla="*/ 2592957 w 5233594"/>
              <a:gd name="connsiteY57" fmla="*/ 486829 h 3520622"/>
              <a:gd name="connsiteX58" fmla="*/ 2580649 w 5233594"/>
              <a:gd name="connsiteY58" fmla="*/ 497769 h 3520622"/>
              <a:gd name="connsiteX59" fmla="*/ 2882866 w 5233594"/>
              <a:gd name="connsiteY59" fmla="*/ 497769 h 3520622"/>
              <a:gd name="connsiteX60" fmla="*/ 2633298 w 5233594"/>
              <a:gd name="connsiteY60" fmla="*/ 722039 h 3520622"/>
              <a:gd name="connsiteX61" fmla="*/ 2389883 w 5233594"/>
              <a:gd name="connsiteY61" fmla="*/ 841695 h 3520622"/>
              <a:gd name="connsiteX62" fmla="*/ 2372106 w 5233594"/>
              <a:gd name="connsiteY62" fmla="*/ 854686 h 3520622"/>
              <a:gd name="connsiteX63" fmla="*/ 2744749 w 5233594"/>
              <a:gd name="connsiteY63" fmla="*/ 854686 h 3520622"/>
              <a:gd name="connsiteX64" fmla="*/ 2739963 w 5233594"/>
              <a:gd name="connsiteY64" fmla="*/ 862891 h 3520622"/>
              <a:gd name="connsiteX65" fmla="*/ 2506120 w 5233594"/>
              <a:gd name="connsiteY65" fmla="*/ 1045452 h 3520622"/>
              <a:gd name="connsiteX66" fmla="*/ 2192280 w 5233594"/>
              <a:gd name="connsiteY66" fmla="*/ 1199979 h 3520622"/>
              <a:gd name="connsiteX67" fmla="*/ 2177921 w 5233594"/>
              <a:gd name="connsiteY67" fmla="*/ 1209552 h 3520622"/>
              <a:gd name="connsiteX68" fmla="*/ 2199117 w 5233594"/>
              <a:gd name="connsiteY68" fmla="*/ 1211603 h 3520622"/>
              <a:gd name="connsiteX69" fmla="*/ 2899276 w 5233594"/>
              <a:gd name="connsiteY69" fmla="*/ 1211603 h 3520622"/>
              <a:gd name="connsiteX70" fmla="*/ 2923207 w 5233594"/>
              <a:gd name="connsiteY70" fmla="*/ 1234167 h 3520622"/>
              <a:gd name="connsiteX71" fmla="*/ 2922524 w 5233594"/>
              <a:gd name="connsiteY71" fmla="*/ 1648518 h 3520622"/>
              <a:gd name="connsiteX72" fmla="*/ 2902011 w 5233594"/>
              <a:gd name="connsiteY72" fmla="*/ 1661510 h 3520622"/>
              <a:gd name="connsiteX73" fmla="*/ 2333132 w 5233594"/>
              <a:gd name="connsiteY73" fmla="*/ 1394848 h 3520622"/>
              <a:gd name="connsiteX74" fmla="*/ 1717758 w 5233594"/>
              <a:gd name="connsiteY74" fmla="*/ 1084426 h 3520622"/>
              <a:gd name="connsiteX75" fmla="*/ 1696562 w 5233594"/>
              <a:gd name="connsiteY75" fmla="*/ 1076221 h 3520622"/>
              <a:gd name="connsiteX76" fmla="*/ 1695878 w 5233594"/>
              <a:gd name="connsiteY76" fmla="*/ 1098784 h 3520622"/>
              <a:gd name="connsiteX77" fmla="*/ 1619982 w 5233594"/>
              <a:gd name="connsiteY77" fmla="*/ 1291601 h 3520622"/>
              <a:gd name="connsiteX78" fmla="*/ 1248023 w 5233594"/>
              <a:gd name="connsiteY78" fmla="*/ 1956889 h 3520622"/>
              <a:gd name="connsiteX79" fmla="*/ 594359 w 5233594"/>
              <a:gd name="connsiteY79" fmla="*/ 2844395 h 3520622"/>
              <a:gd name="connsiteX80" fmla="*/ 284621 w 5233594"/>
              <a:gd name="connsiteY80" fmla="*/ 3185586 h 3520622"/>
              <a:gd name="connsiteX81" fmla="*/ 15907 w 5233594"/>
              <a:gd name="connsiteY81" fmla="*/ 3454983 h 3520622"/>
              <a:gd name="connsiteX82" fmla="*/ 865 w 5233594"/>
              <a:gd name="connsiteY82" fmla="*/ 3497375 h 3520622"/>
              <a:gd name="connsiteX83" fmla="*/ 2232 w 5233594"/>
              <a:gd name="connsiteY83" fmla="*/ 3520622 h 3520622"/>
              <a:gd name="connsiteX84" fmla="*/ 1893482 w 5233594"/>
              <a:gd name="connsiteY84" fmla="*/ 3361993 h 3520622"/>
              <a:gd name="connsiteX85" fmla="*/ 2748851 w 5233594"/>
              <a:gd name="connsiteY85" fmla="*/ 3236867 h 3520622"/>
              <a:gd name="connsiteX86" fmla="*/ 3210382 w 5233594"/>
              <a:gd name="connsiteY86" fmla="*/ 3209517 h 3520622"/>
              <a:gd name="connsiteX87" fmla="*/ 3758065 w 5233594"/>
              <a:gd name="connsiteY87" fmla="*/ 3215671 h 3520622"/>
              <a:gd name="connsiteX88" fmla="*/ 4210023 w 5233594"/>
              <a:gd name="connsiteY88" fmla="*/ 3253277 h 3520622"/>
              <a:gd name="connsiteX89" fmla="*/ 4688647 w 5233594"/>
              <a:gd name="connsiteY89" fmla="*/ 3323019 h 3520622"/>
              <a:gd name="connsiteX90" fmla="*/ 5221971 w 5233594"/>
              <a:gd name="connsiteY90" fmla="*/ 3439257 h 3520622"/>
              <a:gd name="connsiteX91" fmla="*/ 5232910 w 5233594"/>
              <a:gd name="connsiteY91" fmla="*/ 3435154 h 3520622"/>
              <a:gd name="connsiteX92" fmla="*/ 5232910 w 5233594"/>
              <a:gd name="connsiteY92" fmla="*/ 3411223 h 3520622"/>
              <a:gd name="connsiteX93" fmla="*/ 4114981 w 5233594"/>
              <a:gd name="connsiteY93" fmla="*/ 2110049 h 3520622"/>
              <a:gd name="connsiteX94" fmla="*/ 4094469 w 5233594"/>
              <a:gd name="connsiteY94" fmla="*/ 2125091 h 3520622"/>
              <a:gd name="connsiteX95" fmla="*/ 3224057 w 5233594"/>
              <a:gd name="connsiteY95" fmla="*/ 1802362 h 3520622"/>
              <a:gd name="connsiteX96" fmla="*/ 3204228 w 5233594"/>
              <a:gd name="connsiteY96" fmla="*/ 1772277 h 3520622"/>
              <a:gd name="connsiteX97" fmla="*/ 3204228 w 5233594"/>
              <a:gd name="connsiteY97" fmla="*/ 1236218 h 3520622"/>
              <a:gd name="connsiteX98" fmla="*/ 3224057 w 5233594"/>
              <a:gd name="connsiteY98" fmla="*/ 1213654 h 3520622"/>
              <a:gd name="connsiteX99" fmla="*/ 3956352 w 5233594"/>
              <a:gd name="connsiteY99" fmla="*/ 1214338 h 3520622"/>
              <a:gd name="connsiteX100" fmla="*/ 3970027 w 5233594"/>
              <a:gd name="connsiteY100" fmla="*/ 1215022 h 3520622"/>
              <a:gd name="connsiteX101" fmla="*/ 3930369 w 5233594"/>
              <a:gd name="connsiteY101" fmla="*/ 1251944 h 3520622"/>
              <a:gd name="connsiteX102" fmla="*/ 3829858 w 5233594"/>
              <a:gd name="connsiteY102" fmla="*/ 1316216 h 3520622"/>
              <a:gd name="connsiteX103" fmla="*/ 3605588 w 5233594"/>
              <a:gd name="connsiteY103" fmla="*/ 1426300 h 3520622"/>
              <a:gd name="connsiteX104" fmla="*/ 3589179 w 5233594"/>
              <a:gd name="connsiteY104" fmla="*/ 1438607 h 3520622"/>
              <a:gd name="connsiteX105" fmla="*/ 3941993 w 5233594"/>
              <a:gd name="connsiteY105" fmla="*/ 1438607 h 3520622"/>
              <a:gd name="connsiteX106" fmla="*/ 3944044 w 5233594"/>
              <a:gd name="connsiteY106" fmla="*/ 1442710 h 3520622"/>
              <a:gd name="connsiteX107" fmla="*/ 3867464 w 5233594"/>
              <a:gd name="connsiteY107" fmla="*/ 1518606 h 3520622"/>
              <a:gd name="connsiteX108" fmla="*/ 3692425 w 5233594"/>
              <a:gd name="connsiteY108" fmla="*/ 1634160 h 3520622"/>
              <a:gd name="connsiteX109" fmla="*/ 3414823 w 5233594"/>
              <a:gd name="connsiteY109" fmla="*/ 1770226 h 3520622"/>
              <a:gd name="connsiteX110" fmla="*/ 3399780 w 5233594"/>
              <a:gd name="connsiteY110" fmla="*/ 1781849 h 3520622"/>
              <a:gd name="connsiteX111" fmla="*/ 3420293 w 5233594"/>
              <a:gd name="connsiteY111" fmla="*/ 1781849 h 3520622"/>
              <a:gd name="connsiteX112" fmla="*/ 4088315 w 5233594"/>
              <a:gd name="connsiteY112" fmla="*/ 1781849 h 3520622"/>
              <a:gd name="connsiteX113" fmla="*/ 4114981 w 5233594"/>
              <a:gd name="connsiteY113" fmla="*/ 1807832 h 3520622"/>
              <a:gd name="connsiteX114" fmla="*/ 4114981 w 5233594"/>
              <a:gd name="connsiteY114" fmla="*/ 2110049 h 3520622"/>
              <a:gd name="connsiteX0" fmla="*/ 5232910 w 5233594"/>
              <a:gd name="connsiteY0" fmla="*/ 3411223 h 3520622"/>
              <a:gd name="connsiteX1" fmla="*/ 5233594 w 5233594"/>
              <a:gd name="connsiteY1" fmla="*/ 3175329 h 3520622"/>
              <a:gd name="connsiteX2" fmla="*/ 5207612 w 5233594"/>
              <a:gd name="connsiteY2" fmla="*/ 3142509 h 3520622"/>
              <a:gd name="connsiteX3" fmla="*/ 4921805 w 5233594"/>
              <a:gd name="connsiteY3" fmla="*/ 3078921 h 3520622"/>
              <a:gd name="connsiteX4" fmla="*/ 4894455 w 5233594"/>
              <a:gd name="connsiteY4" fmla="*/ 3063878 h 3520622"/>
              <a:gd name="connsiteX5" fmla="*/ 4657878 w 5233594"/>
              <a:gd name="connsiteY5" fmla="*/ 2750721 h 3520622"/>
              <a:gd name="connsiteX6" fmla="*/ 4389165 w 5233594"/>
              <a:gd name="connsiteY6" fmla="*/ 2218765 h 3520622"/>
              <a:gd name="connsiteX7" fmla="*/ 4381643 w 5233594"/>
              <a:gd name="connsiteY7" fmla="*/ 2180475 h 3520622"/>
              <a:gd name="connsiteX8" fmla="*/ 4381643 w 5233594"/>
              <a:gd name="connsiteY8" fmla="*/ 1807148 h 3520622"/>
              <a:gd name="connsiteX9" fmla="*/ 4408310 w 5233594"/>
              <a:gd name="connsiteY9" fmla="*/ 1781166 h 3520622"/>
              <a:gd name="connsiteX10" fmla="*/ 5118725 w 5233594"/>
              <a:gd name="connsiteY10" fmla="*/ 1781166 h 3520622"/>
              <a:gd name="connsiteX11" fmla="*/ 5141972 w 5233594"/>
              <a:gd name="connsiteY11" fmla="*/ 1778431 h 3520622"/>
              <a:gd name="connsiteX12" fmla="*/ 5124195 w 5233594"/>
              <a:gd name="connsiteY12" fmla="*/ 1768858 h 3520622"/>
              <a:gd name="connsiteX13" fmla="*/ 4853430 w 5233594"/>
              <a:gd name="connsiteY13" fmla="*/ 1636211 h 3520622"/>
              <a:gd name="connsiteX14" fmla="*/ 4605913 w 5233594"/>
              <a:gd name="connsiteY14" fmla="*/ 1451599 h 3520622"/>
              <a:gd name="connsiteX15" fmla="*/ 4599076 w 5233594"/>
              <a:gd name="connsiteY15" fmla="*/ 1437240 h 3520622"/>
              <a:gd name="connsiteX16" fmla="*/ 4951206 w 5233594"/>
              <a:gd name="connsiteY16" fmla="*/ 1437240 h 3520622"/>
              <a:gd name="connsiteX17" fmla="*/ 4936847 w 5233594"/>
              <a:gd name="connsiteY17" fmla="*/ 1426300 h 3520622"/>
              <a:gd name="connsiteX18" fmla="*/ 4748816 w 5233594"/>
              <a:gd name="connsiteY18" fmla="*/ 1334678 h 3520622"/>
              <a:gd name="connsiteX19" fmla="*/ 4476001 w 5233594"/>
              <a:gd name="connsiteY19" fmla="*/ 1112459 h 3520622"/>
              <a:gd name="connsiteX20" fmla="*/ 4467796 w 5233594"/>
              <a:gd name="connsiteY20" fmla="*/ 1097417 h 3520622"/>
              <a:gd name="connsiteX21" fmla="*/ 4484206 w 5233594"/>
              <a:gd name="connsiteY21" fmla="*/ 1094682 h 3520622"/>
              <a:gd name="connsiteX22" fmla="*/ 4732407 w 5233594"/>
              <a:gd name="connsiteY22" fmla="*/ 1094682 h 3520622"/>
              <a:gd name="connsiteX23" fmla="*/ 4750868 w 5233594"/>
              <a:gd name="connsiteY23" fmla="*/ 1093998 h 3520622"/>
              <a:gd name="connsiteX24" fmla="*/ 4642835 w 5233594"/>
              <a:gd name="connsiteY24" fmla="*/ 1037247 h 3520622"/>
              <a:gd name="connsiteX25" fmla="*/ 4428139 w 5233594"/>
              <a:gd name="connsiteY25" fmla="*/ 878617 h 3520622"/>
              <a:gd name="connsiteX26" fmla="*/ 4279081 w 5233594"/>
              <a:gd name="connsiteY26" fmla="*/ 635886 h 3520622"/>
              <a:gd name="connsiteX27" fmla="*/ 4268825 w 5233594"/>
              <a:gd name="connsiteY27" fmla="*/ 619476 h 3520622"/>
              <a:gd name="connsiteX28" fmla="*/ 4258569 w 5233594"/>
              <a:gd name="connsiteY28" fmla="*/ 635886 h 3520622"/>
              <a:gd name="connsiteX29" fmla="*/ 4142331 w 5233594"/>
              <a:gd name="connsiteY29" fmla="*/ 836225 h 3520622"/>
              <a:gd name="connsiteX30" fmla="*/ 3918746 w 5233594"/>
              <a:gd name="connsiteY30" fmla="*/ 1024939 h 3520622"/>
              <a:gd name="connsiteX31" fmla="*/ 3797038 w 5233594"/>
              <a:gd name="connsiteY31" fmla="*/ 1084426 h 3520622"/>
              <a:gd name="connsiteX32" fmla="*/ 3787466 w 5233594"/>
              <a:gd name="connsiteY32" fmla="*/ 1093998 h 3520622"/>
              <a:gd name="connsiteX33" fmla="*/ 3801824 w 5233594"/>
              <a:gd name="connsiteY33" fmla="*/ 1093998 h 3520622"/>
              <a:gd name="connsiteX34" fmla="*/ 4053444 w 5233594"/>
              <a:gd name="connsiteY34" fmla="*/ 1093998 h 3520622"/>
              <a:gd name="connsiteX35" fmla="*/ 4069854 w 5233594"/>
              <a:gd name="connsiteY35" fmla="*/ 1097417 h 3520622"/>
              <a:gd name="connsiteX36" fmla="*/ 4061649 w 5233594"/>
              <a:gd name="connsiteY36" fmla="*/ 1112459 h 3520622"/>
              <a:gd name="connsiteX37" fmla="*/ 3996693 w 5233594"/>
              <a:gd name="connsiteY37" fmla="*/ 1188356 h 3520622"/>
              <a:gd name="connsiteX38" fmla="*/ 3964556 w 5233594"/>
              <a:gd name="connsiteY38" fmla="*/ 1193825 h 3520622"/>
              <a:gd name="connsiteX39" fmla="*/ 3690373 w 5233594"/>
              <a:gd name="connsiteY39" fmla="*/ 1059127 h 3520622"/>
              <a:gd name="connsiteX40" fmla="*/ 3436019 w 5233594"/>
              <a:gd name="connsiteY40" fmla="*/ 869045 h 3520622"/>
              <a:gd name="connsiteX41" fmla="*/ 3429181 w 5233594"/>
              <a:gd name="connsiteY41" fmla="*/ 854002 h 3520622"/>
              <a:gd name="connsiteX42" fmla="*/ 3796354 w 5233594"/>
              <a:gd name="connsiteY42" fmla="*/ 854002 h 3520622"/>
              <a:gd name="connsiteX43" fmla="*/ 3787466 w 5233594"/>
              <a:gd name="connsiteY43" fmla="*/ 845797 h 3520622"/>
              <a:gd name="connsiteX44" fmla="*/ 3621998 w 5233594"/>
              <a:gd name="connsiteY44" fmla="*/ 765115 h 3520622"/>
              <a:gd name="connsiteX45" fmla="*/ 3299953 w 5233594"/>
              <a:gd name="connsiteY45" fmla="*/ 514863 h 3520622"/>
              <a:gd name="connsiteX46" fmla="*/ 3291748 w 5233594"/>
              <a:gd name="connsiteY46" fmla="*/ 499820 h 3520622"/>
              <a:gd name="connsiteX47" fmla="*/ 3308158 w 5233594"/>
              <a:gd name="connsiteY47" fmla="*/ 497085 h 3520622"/>
              <a:gd name="connsiteX48" fmla="*/ 3570717 w 5233594"/>
              <a:gd name="connsiteY48" fmla="*/ 497085 h 3520622"/>
              <a:gd name="connsiteX49" fmla="*/ 3590546 w 5233594"/>
              <a:gd name="connsiteY49" fmla="*/ 493667 h 3520622"/>
              <a:gd name="connsiteX50" fmla="*/ 3422344 w 5233594"/>
              <a:gd name="connsiteY50" fmla="*/ 410933 h 3520622"/>
              <a:gd name="connsiteX51" fmla="*/ 3278073 w 5233594"/>
              <a:gd name="connsiteY51" fmla="*/ 302217 h 3520622"/>
              <a:gd name="connsiteX52" fmla="*/ 3095512 w 5233594"/>
              <a:gd name="connsiteY52" fmla="*/ 17778 h 3520622"/>
              <a:gd name="connsiteX53" fmla="*/ 3083888 w 5233594"/>
              <a:gd name="connsiteY53" fmla="*/ 0 h 3520622"/>
              <a:gd name="connsiteX54" fmla="*/ 3075683 w 5233594"/>
              <a:gd name="connsiteY54" fmla="*/ 17094 h 3520622"/>
              <a:gd name="connsiteX55" fmla="*/ 2944403 w 5233594"/>
              <a:gd name="connsiteY55" fmla="*/ 239996 h 3520622"/>
              <a:gd name="connsiteX56" fmla="*/ 2761159 w 5233594"/>
              <a:gd name="connsiteY56" fmla="*/ 404096 h 3520622"/>
              <a:gd name="connsiteX57" fmla="*/ 2592957 w 5233594"/>
              <a:gd name="connsiteY57" fmla="*/ 486829 h 3520622"/>
              <a:gd name="connsiteX58" fmla="*/ 2580649 w 5233594"/>
              <a:gd name="connsiteY58" fmla="*/ 497769 h 3520622"/>
              <a:gd name="connsiteX59" fmla="*/ 2882866 w 5233594"/>
              <a:gd name="connsiteY59" fmla="*/ 497769 h 3520622"/>
              <a:gd name="connsiteX60" fmla="*/ 2633298 w 5233594"/>
              <a:gd name="connsiteY60" fmla="*/ 722039 h 3520622"/>
              <a:gd name="connsiteX61" fmla="*/ 2389883 w 5233594"/>
              <a:gd name="connsiteY61" fmla="*/ 841695 h 3520622"/>
              <a:gd name="connsiteX62" fmla="*/ 2372106 w 5233594"/>
              <a:gd name="connsiteY62" fmla="*/ 854686 h 3520622"/>
              <a:gd name="connsiteX63" fmla="*/ 2744749 w 5233594"/>
              <a:gd name="connsiteY63" fmla="*/ 854686 h 3520622"/>
              <a:gd name="connsiteX64" fmla="*/ 2739963 w 5233594"/>
              <a:gd name="connsiteY64" fmla="*/ 862891 h 3520622"/>
              <a:gd name="connsiteX65" fmla="*/ 2506120 w 5233594"/>
              <a:gd name="connsiteY65" fmla="*/ 1045452 h 3520622"/>
              <a:gd name="connsiteX66" fmla="*/ 2192280 w 5233594"/>
              <a:gd name="connsiteY66" fmla="*/ 1199979 h 3520622"/>
              <a:gd name="connsiteX67" fmla="*/ 2177921 w 5233594"/>
              <a:gd name="connsiteY67" fmla="*/ 1209552 h 3520622"/>
              <a:gd name="connsiteX68" fmla="*/ 2199117 w 5233594"/>
              <a:gd name="connsiteY68" fmla="*/ 1211603 h 3520622"/>
              <a:gd name="connsiteX69" fmla="*/ 2899276 w 5233594"/>
              <a:gd name="connsiteY69" fmla="*/ 1211603 h 3520622"/>
              <a:gd name="connsiteX70" fmla="*/ 2923207 w 5233594"/>
              <a:gd name="connsiteY70" fmla="*/ 1234167 h 3520622"/>
              <a:gd name="connsiteX71" fmla="*/ 2922524 w 5233594"/>
              <a:gd name="connsiteY71" fmla="*/ 1648518 h 3520622"/>
              <a:gd name="connsiteX72" fmla="*/ 2902011 w 5233594"/>
              <a:gd name="connsiteY72" fmla="*/ 1661510 h 3520622"/>
              <a:gd name="connsiteX73" fmla="*/ 2333132 w 5233594"/>
              <a:gd name="connsiteY73" fmla="*/ 1394848 h 3520622"/>
              <a:gd name="connsiteX74" fmla="*/ 1717758 w 5233594"/>
              <a:gd name="connsiteY74" fmla="*/ 1084426 h 3520622"/>
              <a:gd name="connsiteX75" fmla="*/ 1696562 w 5233594"/>
              <a:gd name="connsiteY75" fmla="*/ 1076221 h 3520622"/>
              <a:gd name="connsiteX76" fmla="*/ 1695878 w 5233594"/>
              <a:gd name="connsiteY76" fmla="*/ 1098784 h 3520622"/>
              <a:gd name="connsiteX77" fmla="*/ 1619982 w 5233594"/>
              <a:gd name="connsiteY77" fmla="*/ 1291601 h 3520622"/>
              <a:gd name="connsiteX78" fmla="*/ 1248023 w 5233594"/>
              <a:gd name="connsiteY78" fmla="*/ 1956889 h 3520622"/>
              <a:gd name="connsiteX79" fmla="*/ 594359 w 5233594"/>
              <a:gd name="connsiteY79" fmla="*/ 2844395 h 3520622"/>
              <a:gd name="connsiteX80" fmla="*/ 284621 w 5233594"/>
              <a:gd name="connsiteY80" fmla="*/ 3185586 h 3520622"/>
              <a:gd name="connsiteX81" fmla="*/ 15907 w 5233594"/>
              <a:gd name="connsiteY81" fmla="*/ 3454983 h 3520622"/>
              <a:gd name="connsiteX82" fmla="*/ 865 w 5233594"/>
              <a:gd name="connsiteY82" fmla="*/ 3497375 h 3520622"/>
              <a:gd name="connsiteX83" fmla="*/ 2232 w 5233594"/>
              <a:gd name="connsiteY83" fmla="*/ 3520622 h 3520622"/>
              <a:gd name="connsiteX84" fmla="*/ 2748851 w 5233594"/>
              <a:gd name="connsiteY84" fmla="*/ 3236867 h 3520622"/>
              <a:gd name="connsiteX85" fmla="*/ 3210382 w 5233594"/>
              <a:gd name="connsiteY85" fmla="*/ 3209517 h 3520622"/>
              <a:gd name="connsiteX86" fmla="*/ 3758065 w 5233594"/>
              <a:gd name="connsiteY86" fmla="*/ 3215671 h 3520622"/>
              <a:gd name="connsiteX87" fmla="*/ 4210023 w 5233594"/>
              <a:gd name="connsiteY87" fmla="*/ 3253277 h 3520622"/>
              <a:gd name="connsiteX88" fmla="*/ 4688647 w 5233594"/>
              <a:gd name="connsiteY88" fmla="*/ 3323019 h 3520622"/>
              <a:gd name="connsiteX89" fmla="*/ 5221971 w 5233594"/>
              <a:gd name="connsiteY89" fmla="*/ 3439257 h 3520622"/>
              <a:gd name="connsiteX90" fmla="*/ 5232910 w 5233594"/>
              <a:gd name="connsiteY90" fmla="*/ 3435154 h 3520622"/>
              <a:gd name="connsiteX91" fmla="*/ 5232910 w 5233594"/>
              <a:gd name="connsiteY91" fmla="*/ 3411223 h 3520622"/>
              <a:gd name="connsiteX92" fmla="*/ 4114981 w 5233594"/>
              <a:gd name="connsiteY92" fmla="*/ 2110049 h 3520622"/>
              <a:gd name="connsiteX93" fmla="*/ 4094469 w 5233594"/>
              <a:gd name="connsiteY93" fmla="*/ 2125091 h 3520622"/>
              <a:gd name="connsiteX94" fmla="*/ 3224057 w 5233594"/>
              <a:gd name="connsiteY94" fmla="*/ 1802362 h 3520622"/>
              <a:gd name="connsiteX95" fmla="*/ 3204228 w 5233594"/>
              <a:gd name="connsiteY95" fmla="*/ 1772277 h 3520622"/>
              <a:gd name="connsiteX96" fmla="*/ 3204228 w 5233594"/>
              <a:gd name="connsiteY96" fmla="*/ 1236218 h 3520622"/>
              <a:gd name="connsiteX97" fmla="*/ 3224057 w 5233594"/>
              <a:gd name="connsiteY97" fmla="*/ 1213654 h 3520622"/>
              <a:gd name="connsiteX98" fmla="*/ 3956352 w 5233594"/>
              <a:gd name="connsiteY98" fmla="*/ 1214338 h 3520622"/>
              <a:gd name="connsiteX99" fmla="*/ 3970027 w 5233594"/>
              <a:gd name="connsiteY99" fmla="*/ 1215022 h 3520622"/>
              <a:gd name="connsiteX100" fmla="*/ 3930369 w 5233594"/>
              <a:gd name="connsiteY100" fmla="*/ 1251944 h 3520622"/>
              <a:gd name="connsiteX101" fmla="*/ 3829858 w 5233594"/>
              <a:gd name="connsiteY101" fmla="*/ 1316216 h 3520622"/>
              <a:gd name="connsiteX102" fmla="*/ 3605588 w 5233594"/>
              <a:gd name="connsiteY102" fmla="*/ 1426300 h 3520622"/>
              <a:gd name="connsiteX103" fmla="*/ 3589179 w 5233594"/>
              <a:gd name="connsiteY103" fmla="*/ 1438607 h 3520622"/>
              <a:gd name="connsiteX104" fmla="*/ 3941993 w 5233594"/>
              <a:gd name="connsiteY104" fmla="*/ 1438607 h 3520622"/>
              <a:gd name="connsiteX105" fmla="*/ 3944044 w 5233594"/>
              <a:gd name="connsiteY105" fmla="*/ 1442710 h 3520622"/>
              <a:gd name="connsiteX106" fmla="*/ 3867464 w 5233594"/>
              <a:gd name="connsiteY106" fmla="*/ 1518606 h 3520622"/>
              <a:gd name="connsiteX107" fmla="*/ 3692425 w 5233594"/>
              <a:gd name="connsiteY107" fmla="*/ 1634160 h 3520622"/>
              <a:gd name="connsiteX108" fmla="*/ 3414823 w 5233594"/>
              <a:gd name="connsiteY108" fmla="*/ 1770226 h 3520622"/>
              <a:gd name="connsiteX109" fmla="*/ 3399780 w 5233594"/>
              <a:gd name="connsiteY109" fmla="*/ 1781849 h 3520622"/>
              <a:gd name="connsiteX110" fmla="*/ 3420293 w 5233594"/>
              <a:gd name="connsiteY110" fmla="*/ 1781849 h 3520622"/>
              <a:gd name="connsiteX111" fmla="*/ 4088315 w 5233594"/>
              <a:gd name="connsiteY111" fmla="*/ 1781849 h 3520622"/>
              <a:gd name="connsiteX112" fmla="*/ 4114981 w 5233594"/>
              <a:gd name="connsiteY112" fmla="*/ 1807832 h 3520622"/>
              <a:gd name="connsiteX113" fmla="*/ 4114981 w 5233594"/>
              <a:gd name="connsiteY113" fmla="*/ 2110049 h 3520622"/>
              <a:gd name="connsiteX0" fmla="*/ 5232910 w 5233594"/>
              <a:gd name="connsiteY0" fmla="*/ 3411223 h 3497374"/>
              <a:gd name="connsiteX1" fmla="*/ 5233594 w 5233594"/>
              <a:gd name="connsiteY1" fmla="*/ 3175329 h 3497374"/>
              <a:gd name="connsiteX2" fmla="*/ 5207612 w 5233594"/>
              <a:gd name="connsiteY2" fmla="*/ 3142509 h 3497374"/>
              <a:gd name="connsiteX3" fmla="*/ 4921805 w 5233594"/>
              <a:gd name="connsiteY3" fmla="*/ 3078921 h 3497374"/>
              <a:gd name="connsiteX4" fmla="*/ 4894455 w 5233594"/>
              <a:gd name="connsiteY4" fmla="*/ 3063878 h 3497374"/>
              <a:gd name="connsiteX5" fmla="*/ 4657878 w 5233594"/>
              <a:gd name="connsiteY5" fmla="*/ 2750721 h 3497374"/>
              <a:gd name="connsiteX6" fmla="*/ 4389165 w 5233594"/>
              <a:gd name="connsiteY6" fmla="*/ 2218765 h 3497374"/>
              <a:gd name="connsiteX7" fmla="*/ 4381643 w 5233594"/>
              <a:gd name="connsiteY7" fmla="*/ 2180475 h 3497374"/>
              <a:gd name="connsiteX8" fmla="*/ 4381643 w 5233594"/>
              <a:gd name="connsiteY8" fmla="*/ 1807148 h 3497374"/>
              <a:gd name="connsiteX9" fmla="*/ 4408310 w 5233594"/>
              <a:gd name="connsiteY9" fmla="*/ 1781166 h 3497374"/>
              <a:gd name="connsiteX10" fmla="*/ 5118725 w 5233594"/>
              <a:gd name="connsiteY10" fmla="*/ 1781166 h 3497374"/>
              <a:gd name="connsiteX11" fmla="*/ 5141972 w 5233594"/>
              <a:gd name="connsiteY11" fmla="*/ 1778431 h 3497374"/>
              <a:gd name="connsiteX12" fmla="*/ 5124195 w 5233594"/>
              <a:gd name="connsiteY12" fmla="*/ 1768858 h 3497374"/>
              <a:gd name="connsiteX13" fmla="*/ 4853430 w 5233594"/>
              <a:gd name="connsiteY13" fmla="*/ 1636211 h 3497374"/>
              <a:gd name="connsiteX14" fmla="*/ 4605913 w 5233594"/>
              <a:gd name="connsiteY14" fmla="*/ 1451599 h 3497374"/>
              <a:gd name="connsiteX15" fmla="*/ 4599076 w 5233594"/>
              <a:gd name="connsiteY15" fmla="*/ 1437240 h 3497374"/>
              <a:gd name="connsiteX16" fmla="*/ 4951206 w 5233594"/>
              <a:gd name="connsiteY16" fmla="*/ 1437240 h 3497374"/>
              <a:gd name="connsiteX17" fmla="*/ 4936847 w 5233594"/>
              <a:gd name="connsiteY17" fmla="*/ 1426300 h 3497374"/>
              <a:gd name="connsiteX18" fmla="*/ 4748816 w 5233594"/>
              <a:gd name="connsiteY18" fmla="*/ 1334678 h 3497374"/>
              <a:gd name="connsiteX19" fmla="*/ 4476001 w 5233594"/>
              <a:gd name="connsiteY19" fmla="*/ 1112459 h 3497374"/>
              <a:gd name="connsiteX20" fmla="*/ 4467796 w 5233594"/>
              <a:gd name="connsiteY20" fmla="*/ 1097417 h 3497374"/>
              <a:gd name="connsiteX21" fmla="*/ 4484206 w 5233594"/>
              <a:gd name="connsiteY21" fmla="*/ 1094682 h 3497374"/>
              <a:gd name="connsiteX22" fmla="*/ 4732407 w 5233594"/>
              <a:gd name="connsiteY22" fmla="*/ 1094682 h 3497374"/>
              <a:gd name="connsiteX23" fmla="*/ 4750868 w 5233594"/>
              <a:gd name="connsiteY23" fmla="*/ 1093998 h 3497374"/>
              <a:gd name="connsiteX24" fmla="*/ 4642835 w 5233594"/>
              <a:gd name="connsiteY24" fmla="*/ 1037247 h 3497374"/>
              <a:gd name="connsiteX25" fmla="*/ 4428139 w 5233594"/>
              <a:gd name="connsiteY25" fmla="*/ 878617 h 3497374"/>
              <a:gd name="connsiteX26" fmla="*/ 4279081 w 5233594"/>
              <a:gd name="connsiteY26" fmla="*/ 635886 h 3497374"/>
              <a:gd name="connsiteX27" fmla="*/ 4268825 w 5233594"/>
              <a:gd name="connsiteY27" fmla="*/ 619476 h 3497374"/>
              <a:gd name="connsiteX28" fmla="*/ 4258569 w 5233594"/>
              <a:gd name="connsiteY28" fmla="*/ 635886 h 3497374"/>
              <a:gd name="connsiteX29" fmla="*/ 4142331 w 5233594"/>
              <a:gd name="connsiteY29" fmla="*/ 836225 h 3497374"/>
              <a:gd name="connsiteX30" fmla="*/ 3918746 w 5233594"/>
              <a:gd name="connsiteY30" fmla="*/ 1024939 h 3497374"/>
              <a:gd name="connsiteX31" fmla="*/ 3797038 w 5233594"/>
              <a:gd name="connsiteY31" fmla="*/ 1084426 h 3497374"/>
              <a:gd name="connsiteX32" fmla="*/ 3787466 w 5233594"/>
              <a:gd name="connsiteY32" fmla="*/ 1093998 h 3497374"/>
              <a:gd name="connsiteX33" fmla="*/ 3801824 w 5233594"/>
              <a:gd name="connsiteY33" fmla="*/ 1093998 h 3497374"/>
              <a:gd name="connsiteX34" fmla="*/ 4053444 w 5233594"/>
              <a:gd name="connsiteY34" fmla="*/ 1093998 h 3497374"/>
              <a:gd name="connsiteX35" fmla="*/ 4069854 w 5233594"/>
              <a:gd name="connsiteY35" fmla="*/ 1097417 h 3497374"/>
              <a:gd name="connsiteX36" fmla="*/ 4061649 w 5233594"/>
              <a:gd name="connsiteY36" fmla="*/ 1112459 h 3497374"/>
              <a:gd name="connsiteX37" fmla="*/ 3996693 w 5233594"/>
              <a:gd name="connsiteY37" fmla="*/ 1188356 h 3497374"/>
              <a:gd name="connsiteX38" fmla="*/ 3964556 w 5233594"/>
              <a:gd name="connsiteY38" fmla="*/ 1193825 h 3497374"/>
              <a:gd name="connsiteX39" fmla="*/ 3690373 w 5233594"/>
              <a:gd name="connsiteY39" fmla="*/ 1059127 h 3497374"/>
              <a:gd name="connsiteX40" fmla="*/ 3436019 w 5233594"/>
              <a:gd name="connsiteY40" fmla="*/ 869045 h 3497374"/>
              <a:gd name="connsiteX41" fmla="*/ 3429181 w 5233594"/>
              <a:gd name="connsiteY41" fmla="*/ 854002 h 3497374"/>
              <a:gd name="connsiteX42" fmla="*/ 3796354 w 5233594"/>
              <a:gd name="connsiteY42" fmla="*/ 854002 h 3497374"/>
              <a:gd name="connsiteX43" fmla="*/ 3787466 w 5233594"/>
              <a:gd name="connsiteY43" fmla="*/ 845797 h 3497374"/>
              <a:gd name="connsiteX44" fmla="*/ 3621998 w 5233594"/>
              <a:gd name="connsiteY44" fmla="*/ 765115 h 3497374"/>
              <a:gd name="connsiteX45" fmla="*/ 3299953 w 5233594"/>
              <a:gd name="connsiteY45" fmla="*/ 514863 h 3497374"/>
              <a:gd name="connsiteX46" fmla="*/ 3291748 w 5233594"/>
              <a:gd name="connsiteY46" fmla="*/ 499820 h 3497374"/>
              <a:gd name="connsiteX47" fmla="*/ 3308158 w 5233594"/>
              <a:gd name="connsiteY47" fmla="*/ 497085 h 3497374"/>
              <a:gd name="connsiteX48" fmla="*/ 3570717 w 5233594"/>
              <a:gd name="connsiteY48" fmla="*/ 497085 h 3497374"/>
              <a:gd name="connsiteX49" fmla="*/ 3590546 w 5233594"/>
              <a:gd name="connsiteY49" fmla="*/ 493667 h 3497374"/>
              <a:gd name="connsiteX50" fmla="*/ 3422344 w 5233594"/>
              <a:gd name="connsiteY50" fmla="*/ 410933 h 3497374"/>
              <a:gd name="connsiteX51" fmla="*/ 3278073 w 5233594"/>
              <a:gd name="connsiteY51" fmla="*/ 302217 h 3497374"/>
              <a:gd name="connsiteX52" fmla="*/ 3095512 w 5233594"/>
              <a:gd name="connsiteY52" fmla="*/ 17778 h 3497374"/>
              <a:gd name="connsiteX53" fmla="*/ 3083888 w 5233594"/>
              <a:gd name="connsiteY53" fmla="*/ 0 h 3497374"/>
              <a:gd name="connsiteX54" fmla="*/ 3075683 w 5233594"/>
              <a:gd name="connsiteY54" fmla="*/ 17094 h 3497374"/>
              <a:gd name="connsiteX55" fmla="*/ 2944403 w 5233594"/>
              <a:gd name="connsiteY55" fmla="*/ 239996 h 3497374"/>
              <a:gd name="connsiteX56" fmla="*/ 2761159 w 5233594"/>
              <a:gd name="connsiteY56" fmla="*/ 404096 h 3497374"/>
              <a:gd name="connsiteX57" fmla="*/ 2592957 w 5233594"/>
              <a:gd name="connsiteY57" fmla="*/ 486829 h 3497374"/>
              <a:gd name="connsiteX58" fmla="*/ 2580649 w 5233594"/>
              <a:gd name="connsiteY58" fmla="*/ 497769 h 3497374"/>
              <a:gd name="connsiteX59" fmla="*/ 2882866 w 5233594"/>
              <a:gd name="connsiteY59" fmla="*/ 497769 h 3497374"/>
              <a:gd name="connsiteX60" fmla="*/ 2633298 w 5233594"/>
              <a:gd name="connsiteY60" fmla="*/ 722039 h 3497374"/>
              <a:gd name="connsiteX61" fmla="*/ 2389883 w 5233594"/>
              <a:gd name="connsiteY61" fmla="*/ 841695 h 3497374"/>
              <a:gd name="connsiteX62" fmla="*/ 2372106 w 5233594"/>
              <a:gd name="connsiteY62" fmla="*/ 854686 h 3497374"/>
              <a:gd name="connsiteX63" fmla="*/ 2744749 w 5233594"/>
              <a:gd name="connsiteY63" fmla="*/ 854686 h 3497374"/>
              <a:gd name="connsiteX64" fmla="*/ 2739963 w 5233594"/>
              <a:gd name="connsiteY64" fmla="*/ 862891 h 3497374"/>
              <a:gd name="connsiteX65" fmla="*/ 2506120 w 5233594"/>
              <a:gd name="connsiteY65" fmla="*/ 1045452 h 3497374"/>
              <a:gd name="connsiteX66" fmla="*/ 2192280 w 5233594"/>
              <a:gd name="connsiteY66" fmla="*/ 1199979 h 3497374"/>
              <a:gd name="connsiteX67" fmla="*/ 2177921 w 5233594"/>
              <a:gd name="connsiteY67" fmla="*/ 1209552 h 3497374"/>
              <a:gd name="connsiteX68" fmla="*/ 2199117 w 5233594"/>
              <a:gd name="connsiteY68" fmla="*/ 1211603 h 3497374"/>
              <a:gd name="connsiteX69" fmla="*/ 2899276 w 5233594"/>
              <a:gd name="connsiteY69" fmla="*/ 1211603 h 3497374"/>
              <a:gd name="connsiteX70" fmla="*/ 2923207 w 5233594"/>
              <a:gd name="connsiteY70" fmla="*/ 1234167 h 3497374"/>
              <a:gd name="connsiteX71" fmla="*/ 2922524 w 5233594"/>
              <a:gd name="connsiteY71" fmla="*/ 1648518 h 3497374"/>
              <a:gd name="connsiteX72" fmla="*/ 2902011 w 5233594"/>
              <a:gd name="connsiteY72" fmla="*/ 1661510 h 3497374"/>
              <a:gd name="connsiteX73" fmla="*/ 2333132 w 5233594"/>
              <a:gd name="connsiteY73" fmla="*/ 1394848 h 3497374"/>
              <a:gd name="connsiteX74" fmla="*/ 1717758 w 5233594"/>
              <a:gd name="connsiteY74" fmla="*/ 1084426 h 3497374"/>
              <a:gd name="connsiteX75" fmla="*/ 1696562 w 5233594"/>
              <a:gd name="connsiteY75" fmla="*/ 1076221 h 3497374"/>
              <a:gd name="connsiteX76" fmla="*/ 1695878 w 5233594"/>
              <a:gd name="connsiteY76" fmla="*/ 1098784 h 3497374"/>
              <a:gd name="connsiteX77" fmla="*/ 1619982 w 5233594"/>
              <a:gd name="connsiteY77" fmla="*/ 1291601 h 3497374"/>
              <a:gd name="connsiteX78" fmla="*/ 1248023 w 5233594"/>
              <a:gd name="connsiteY78" fmla="*/ 1956889 h 3497374"/>
              <a:gd name="connsiteX79" fmla="*/ 594359 w 5233594"/>
              <a:gd name="connsiteY79" fmla="*/ 2844395 h 3497374"/>
              <a:gd name="connsiteX80" fmla="*/ 284621 w 5233594"/>
              <a:gd name="connsiteY80" fmla="*/ 3185586 h 3497374"/>
              <a:gd name="connsiteX81" fmla="*/ 15907 w 5233594"/>
              <a:gd name="connsiteY81" fmla="*/ 3454983 h 3497374"/>
              <a:gd name="connsiteX82" fmla="*/ 865 w 5233594"/>
              <a:gd name="connsiteY82" fmla="*/ 3497375 h 3497374"/>
              <a:gd name="connsiteX83" fmla="*/ 2748851 w 5233594"/>
              <a:gd name="connsiteY83" fmla="*/ 3236867 h 3497374"/>
              <a:gd name="connsiteX84" fmla="*/ 3210382 w 5233594"/>
              <a:gd name="connsiteY84" fmla="*/ 3209517 h 3497374"/>
              <a:gd name="connsiteX85" fmla="*/ 3758065 w 5233594"/>
              <a:gd name="connsiteY85" fmla="*/ 3215671 h 3497374"/>
              <a:gd name="connsiteX86" fmla="*/ 4210023 w 5233594"/>
              <a:gd name="connsiteY86" fmla="*/ 3253277 h 3497374"/>
              <a:gd name="connsiteX87" fmla="*/ 4688647 w 5233594"/>
              <a:gd name="connsiteY87" fmla="*/ 3323019 h 3497374"/>
              <a:gd name="connsiteX88" fmla="*/ 5221971 w 5233594"/>
              <a:gd name="connsiteY88" fmla="*/ 3439257 h 3497374"/>
              <a:gd name="connsiteX89" fmla="*/ 5232910 w 5233594"/>
              <a:gd name="connsiteY89" fmla="*/ 3435154 h 3497374"/>
              <a:gd name="connsiteX90" fmla="*/ 5232910 w 5233594"/>
              <a:gd name="connsiteY90" fmla="*/ 3411223 h 3497374"/>
              <a:gd name="connsiteX91" fmla="*/ 4114981 w 5233594"/>
              <a:gd name="connsiteY91" fmla="*/ 2110049 h 3497374"/>
              <a:gd name="connsiteX92" fmla="*/ 4094469 w 5233594"/>
              <a:gd name="connsiteY92" fmla="*/ 2125091 h 3497374"/>
              <a:gd name="connsiteX93" fmla="*/ 3224057 w 5233594"/>
              <a:gd name="connsiteY93" fmla="*/ 1802362 h 3497374"/>
              <a:gd name="connsiteX94" fmla="*/ 3204228 w 5233594"/>
              <a:gd name="connsiteY94" fmla="*/ 1772277 h 3497374"/>
              <a:gd name="connsiteX95" fmla="*/ 3204228 w 5233594"/>
              <a:gd name="connsiteY95" fmla="*/ 1236218 h 3497374"/>
              <a:gd name="connsiteX96" fmla="*/ 3224057 w 5233594"/>
              <a:gd name="connsiteY96" fmla="*/ 1213654 h 3497374"/>
              <a:gd name="connsiteX97" fmla="*/ 3956352 w 5233594"/>
              <a:gd name="connsiteY97" fmla="*/ 1214338 h 3497374"/>
              <a:gd name="connsiteX98" fmla="*/ 3970027 w 5233594"/>
              <a:gd name="connsiteY98" fmla="*/ 1215022 h 3497374"/>
              <a:gd name="connsiteX99" fmla="*/ 3930369 w 5233594"/>
              <a:gd name="connsiteY99" fmla="*/ 1251944 h 3497374"/>
              <a:gd name="connsiteX100" fmla="*/ 3829858 w 5233594"/>
              <a:gd name="connsiteY100" fmla="*/ 1316216 h 3497374"/>
              <a:gd name="connsiteX101" fmla="*/ 3605588 w 5233594"/>
              <a:gd name="connsiteY101" fmla="*/ 1426300 h 3497374"/>
              <a:gd name="connsiteX102" fmla="*/ 3589179 w 5233594"/>
              <a:gd name="connsiteY102" fmla="*/ 1438607 h 3497374"/>
              <a:gd name="connsiteX103" fmla="*/ 3941993 w 5233594"/>
              <a:gd name="connsiteY103" fmla="*/ 1438607 h 3497374"/>
              <a:gd name="connsiteX104" fmla="*/ 3944044 w 5233594"/>
              <a:gd name="connsiteY104" fmla="*/ 1442710 h 3497374"/>
              <a:gd name="connsiteX105" fmla="*/ 3867464 w 5233594"/>
              <a:gd name="connsiteY105" fmla="*/ 1518606 h 3497374"/>
              <a:gd name="connsiteX106" fmla="*/ 3692425 w 5233594"/>
              <a:gd name="connsiteY106" fmla="*/ 1634160 h 3497374"/>
              <a:gd name="connsiteX107" fmla="*/ 3414823 w 5233594"/>
              <a:gd name="connsiteY107" fmla="*/ 1770226 h 3497374"/>
              <a:gd name="connsiteX108" fmla="*/ 3399780 w 5233594"/>
              <a:gd name="connsiteY108" fmla="*/ 1781849 h 3497374"/>
              <a:gd name="connsiteX109" fmla="*/ 3420293 w 5233594"/>
              <a:gd name="connsiteY109" fmla="*/ 1781849 h 3497374"/>
              <a:gd name="connsiteX110" fmla="*/ 4088315 w 5233594"/>
              <a:gd name="connsiteY110" fmla="*/ 1781849 h 3497374"/>
              <a:gd name="connsiteX111" fmla="*/ 4114981 w 5233594"/>
              <a:gd name="connsiteY111" fmla="*/ 1807832 h 3497374"/>
              <a:gd name="connsiteX112" fmla="*/ 4114981 w 5233594"/>
              <a:gd name="connsiteY112" fmla="*/ 2110049 h 3497374"/>
              <a:gd name="connsiteX0" fmla="*/ 5217003 w 5217687"/>
              <a:gd name="connsiteY0" fmla="*/ 3411223 h 3455268"/>
              <a:gd name="connsiteX1" fmla="*/ 5217687 w 5217687"/>
              <a:gd name="connsiteY1" fmla="*/ 3175329 h 3455268"/>
              <a:gd name="connsiteX2" fmla="*/ 5191705 w 5217687"/>
              <a:gd name="connsiteY2" fmla="*/ 3142509 h 3455268"/>
              <a:gd name="connsiteX3" fmla="*/ 4905898 w 5217687"/>
              <a:gd name="connsiteY3" fmla="*/ 3078921 h 3455268"/>
              <a:gd name="connsiteX4" fmla="*/ 4878548 w 5217687"/>
              <a:gd name="connsiteY4" fmla="*/ 3063878 h 3455268"/>
              <a:gd name="connsiteX5" fmla="*/ 4641971 w 5217687"/>
              <a:gd name="connsiteY5" fmla="*/ 2750721 h 3455268"/>
              <a:gd name="connsiteX6" fmla="*/ 4373258 w 5217687"/>
              <a:gd name="connsiteY6" fmla="*/ 2218765 h 3455268"/>
              <a:gd name="connsiteX7" fmla="*/ 4365736 w 5217687"/>
              <a:gd name="connsiteY7" fmla="*/ 2180475 h 3455268"/>
              <a:gd name="connsiteX8" fmla="*/ 4365736 w 5217687"/>
              <a:gd name="connsiteY8" fmla="*/ 1807148 h 3455268"/>
              <a:gd name="connsiteX9" fmla="*/ 4392403 w 5217687"/>
              <a:gd name="connsiteY9" fmla="*/ 1781166 h 3455268"/>
              <a:gd name="connsiteX10" fmla="*/ 5102818 w 5217687"/>
              <a:gd name="connsiteY10" fmla="*/ 1781166 h 3455268"/>
              <a:gd name="connsiteX11" fmla="*/ 5126065 w 5217687"/>
              <a:gd name="connsiteY11" fmla="*/ 1778431 h 3455268"/>
              <a:gd name="connsiteX12" fmla="*/ 5108288 w 5217687"/>
              <a:gd name="connsiteY12" fmla="*/ 1768858 h 3455268"/>
              <a:gd name="connsiteX13" fmla="*/ 4837523 w 5217687"/>
              <a:gd name="connsiteY13" fmla="*/ 1636211 h 3455268"/>
              <a:gd name="connsiteX14" fmla="*/ 4590006 w 5217687"/>
              <a:gd name="connsiteY14" fmla="*/ 1451599 h 3455268"/>
              <a:gd name="connsiteX15" fmla="*/ 4583169 w 5217687"/>
              <a:gd name="connsiteY15" fmla="*/ 1437240 h 3455268"/>
              <a:gd name="connsiteX16" fmla="*/ 4935299 w 5217687"/>
              <a:gd name="connsiteY16" fmla="*/ 1437240 h 3455268"/>
              <a:gd name="connsiteX17" fmla="*/ 4920940 w 5217687"/>
              <a:gd name="connsiteY17" fmla="*/ 1426300 h 3455268"/>
              <a:gd name="connsiteX18" fmla="*/ 4732909 w 5217687"/>
              <a:gd name="connsiteY18" fmla="*/ 1334678 h 3455268"/>
              <a:gd name="connsiteX19" fmla="*/ 4460094 w 5217687"/>
              <a:gd name="connsiteY19" fmla="*/ 1112459 h 3455268"/>
              <a:gd name="connsiteX20" fmla="*/ 4451889 w 5217687"/>
              <a:gd name="connsiteY20" fmla="*/ 1097417 h 3455268"/>
              <a:gd name="connsiteX21" fmla="*/ 4468299 w 5217687"/>
              <a:gd name="connsiteY21" fmla="*/ 1094682 h 3455268"/>
              <a:gd name="connsiteX22" fmla="*/ 4716500 w 5217687"/>
              <a:gd name="connsiteY22" fmla="*/ 1094682 h 3455268"/>
              <a:gd name="connsiteX23" fmla="*/ 4734961 w 5217687"/>
              <a:gd name="connsiteY23" fmla="*/ 1093998 h 3455268"/>
              <a:gd name="connsiteX24" fmla="*/ 4626928 w 5217687"/>
              <a:gd name="connsiteY24" fmla="*/ 1037247 h 3455268"/>
              <a:gd name="connsiteX25" fmla="*/ 4412232 w 5217687"/>
              <a:gd name="connsiteY25" fmla="*/ 878617 h 3455268"/>
              <a:gd name="connsiteX26" fmla="*/ 4263174 w 5217687"/>
              <a:gd name="connsiteY26" fmla="*/ 635886 h 3455268"/>
              <a:gd name="connsiteX27" fmla="*/ 4252918 w 5217687"/>
              <a:gd name="connsiteY27" fmla="*/ 619476 h 3455268"/>
              <a:gd name="connsiteX28" fmla="*/ 4242662 w 5217687"/>
              <a:gd name="connsiteY28" fmla="*/ 635886 h 3455268"/>
              <a:gd name="connsiteX29" fmla="*/ 4126424 w 5217687"/>
              <a:gd name="connsiteY29" fmla="*/ 836225 h 3455268"/>
              <a:gd name="connsiteX30" fmla="*/ 3902839 w 5217687"/>
              <a:gd name="connsiteY30" fmla="*/ 1024939 h 3455268"/>
              <a:gd name="connsiteX31" fmla="*/ 3781131 w 5217687"/>
              <a:gd name="connsiteY31" fmla="*/ 1084426 h 3455268"/>
              <a:gd name="connsiteX32" fmla="*/ 3771559 w 5217687"/>
              <a:gd name="connsiteY32" fmla="*/ 1093998 h 3455268"/>
              <a:gd name="connsiteX33" fmla="*/ 3785917 w 5217687"/>
              <a:gd name="connsiteY33" fmla="*/ 1093998 h 3455268"/>
              <a:gd name="connsiteX34" fmla="*/ 4037537 w 5217687"/>
              <a:gd name="connsiteY34" fmla="*/ 1093998 h 3455268"/>
              <a:gd name="connsiteX35" fmla="*/ 4053947 w 5217687"/>
              <a:gd name="connsiteY35" fmla="*/ 1097417 h 3455268"/>
              <a:gd name="connsiteX36" fmla="*/ 4045742 w 5217687"/>
              <a:gd name="connsiteY36" fmla="*/ 1112459 h 3455268"/>
              <a:gd name="connsiteX37" fmla="*/ 3980786 w 5217687"/>
              <a:gd name="connsiteY37" fmla="*/ 1188356 h 3455268"/>
              <a:gd name="connsiteX38" fmla="*/ 3948649 w 5217687"/>
              <a:gd name="connsiteY38" fmla="*/ 1193825 h 3455268"/>
              <a:gd name="connsiteX39" fmla="*/ 3674466 w 5217687"/>
              <a:gd name="connsiteY39" fmla="*/ 1059127 h 3455268"/>
              <a:gd name="connsiteX40" fmla="*/ 3420112 w 5217687"/>
              <a:gd name="connsiteY40" fmla="*/ 869045 h 3455268"/>
              <a:gd name="connsiteX41" fmla="*/ 3413274 w 5217687"/>
              <a:gd name="connsiteY41" fmla="*/ 854002 h 3455268"/>
              <a:gd name="connsiteX42" fmla="*/ 3780447 w 5217687"/>
              <a:gd name="connsiteY42" fmla="*/ 854002 h 3455268"/>
              <a:gd name="connsiteX43" fmla="*/ 3771559 w 5217687"/>
              <a:gd name="connsiteY43" fmla="*/ 845797 h 3455268"/>
              <a:gd name="connsiteX44" fmla="*/ 3606091 w 5217687"/>
              <a:gd name="connsiteY44" fmla="*/ 765115 h 3455268"/>
              <a:gd name="connsiteX45" fmla="*/ 3284046 w 5217687"/>
              <a:gd name="connsiteY45" fmla="*/ 514863 h 3455268"/>
              <a:gd name="connsiteX46" fmla="*/ 3275841 w 5217687"/>
              <a:gd name="connsiteY46" fmla="*/ 499820 h 3455268"/>
              <a:gd name="connsiteX47" fmla="*/ 3292251 w 5217687"/>
              <a:gd name="connsiteY47" fmla="*/ 497085 h 3455268"/>
              <a:gd name="connsiteX48" fmla="*/ 3554810 w 5217687"/>
              <a:gd name="connsiteY48" fmla="*/ 497085 h 3455268"/>
              <a:gd name="connsiteX49" fmla="*/ 3574639 w 5217687"/>
              <a:gd name="connsiteY49" fmla="*/ 493667 h 3455268"/>
              <a:gd name="connsiteX50" fmla="*/ 3406437 w 5217687"/>
              <a:gd name="connsiteY50" fmla="*/ 410933 h 3455268"/>
              <a:gd name="connsiteX51" fmla="*/ 3262166 w 5217687"/>
              <a:gd name="connsiteY51" fmla="*/ 302217 h 3455268"/>
              <a:gd name="connsiteX52" fmla="*/ 3079605 w 5217687"/>
              <a:gd name="connsiteY52" fmla="*/ 17778 h 3455268"/>
              <a:gd name="connsiteX53" fmla="*/ 3067981 w 5217687"/>
              <a:gd name="connsiteY53" fmla="*/ 0 h 3455268"/>
              <a:gd name="connsiteX54" fmla="*/ 3059776 w 5217687"/>
              <a:gd name="connsiteY54" fmla="*/ 17094 h 3455268"/>
              <a:gd name="connsiteX55" fmla="*/ 2928496 w 5217687"/>
              <a:gd name="connsiteY55" fmla="*/ 239996 h 3455268"/>
              <a:gd name="connsiteX56" fmla="*/ 2745252 w 5217687"/>
              <a:gd name="connsiteY56" fmla="*/ 404096 h 3455268"/>
              <a:gd name="connsiteX57" fmla="*/ 2577050 w 5217687"/>
              <a:gd name="connsiteY57" fmla="*/ 486829 h 3455268"/>
              <a:gd name="connsiteX58" fmla="*/ 2564742 w 5217687"/>
              <a:gd name="connsiteY58" fmla="*/ 497769 h 3455268"/>
              <a:gd name="connsiteX59" fmla="*/ 2866959 w 5217687"/>
              <a:gd name="connsiteY59" fmla="*/ 497769 h 3455268"/>
              <a:gd name="connsiteX60" fmla="*/ 2617391 w 5217687"/>
              <a:gd name="connsiteY60" fmla="*/ 722039 h 3455268"/>
              <a:gd name="connsiteX61" fmla="*/ 2373976 w 5217687"/>
              <a:gd name="connsiteY61" fmla="*/ 841695 h 3455268"/>
              <a:gd name="connsiteX62" fmla="*/ 2356199 w 5217687"/>
              <a:gd name="connsiteY62" fmla="*/ 854686 h 3455268"/>
              <a:gd name="connsiteX63" fmla="*/ 2728842 w 5217687"/>
              <a:gd name="connsiteY63" fmla="*/ 854686 h 3455268"/>
              <a:gd name="connsiteX64" fmla="*/ 2724056 w 5217687"/>
              <a:gd name="connsiteY64" fmla="*/ 862891 h 3455268"/>
              <a:gd name="connsiteX65" fmla="*/ 2490213 w 5217687"/>
              <a:gd name="connsiteY65" fmla="*/ 1045452 h 3455268"/>
              <a:gd name="connsiteX66" fmla="*/ 2176373 w 5217687"/>
              <a:gd name="connsiteY66" fmla="*/ 1199979 h 3455268"/>
              <a:gd name="connsiteX67" fmla="*/ 2162014 w 5217687"/>
              <a:gd name="connsiteY67" fmla="*/ 1209552 h 3455268"/>
              <a:gd name="connsiteX68" fmla="*/ 2183210 w 5217687"/>
              <a:gd name="connsiteY68" fmla="*/ 1211603 h 3455268"/>
              <a:gd name="connsiteX69" fmla="*/ 2883369 w 5217687"/>
              <a:gd name="connsiteY69" fmla="*/ 1211603 h 3455268"/>
              <a:gd name="connsiteX70" fmla="*/ 2907300 w 5217687"/>
              <a:gd name="connsiteY70" fmla="*/ 1234167 h 3455268"/>
              <a:gd name="connsiteX71" fmla="*/ 2906617 w 5217687"/>
              <a:gd name="connsiteY71" fmla="*/ 1648518 h 3455268"/>
              <a:gd name="connsiteX72" fmla="*/ 2886104 w 5217687"/>
              <a:gd name="connsiteY72" fmla="*/ 1661510 h 3455268"/>
              <a:gd name="connsiteX73" fmla="*/ 2317225 w 5217687"/>
              <a:gd name="connsiteY73" fmla="*/ 1394848 h 3455268"/>
              <a:gd name="connsiteX74" fmla="*/ 1701851 w 5217687"/>
              <a:gd name="connsiteY74" fmla="*/ 1084426 h 3455268"/>
              <a:gd name="connsiteX75" fmla="*/ 1680655 w 5217687"/>
              <a:gd name="connsiteY75" fmla="*/ 1076221 h 3455268"/>
              <a:gd name="connsiteX76" fmla="*/ 1679971 w 5217687"/>
              <a:gd name="connsiteY76" fmla="*/ 1098784 h 3455268"/>
              <a:gd name="connsiteX77" fmla="*/ 1604075 w 5217687"/>
              <a:gd name="connsiteY77" fmla="*/ 1291601 h 3455268"/>
              <a:gd name="connsiteX78" fmla="*/ 1232116 w 5217687"/>
              <a:gd name="connsiteY78" fmla="*/ 1956889 h 3455268"/>
              <a:gd name="connsiteX79" fmla="*/ 578452 w 5217687"/>
              <a:gd name="connsiteY79" fmla="*/ 2844395 h 3455268"/>
              <a:gd name="connsiteX80" fmla="*/ 268714 w 5217687"/>
              <a:gd name="connsiteY80" fmla="*/ 3185586 h 3455268"/>
              <a:gd name="connsiteX81" fmla="*/ 0 w 5217687"/>
              <a:gd name="connsiteY81" fmla="*/ 3454983 h 3455268"/>
              <a:gd name="connsiteX82" fmla="*/ 2732944 w 5217687"/>
              <a:gd name="connsiteY82" fmla="*/ 3236867 h 3455268"/>
              <a:gd name="connsiteX83" fmla="*/ 3194475 w 5217687"/>
              <a:gd name="connsiteY83" fmla="*/ 3209517 h 3455268"/>
              <a:gd name="connsiteX84" fmla="*/ 3742158 w 5217687"/>
              <a:gd name="connsiteY84" fmla="*/ 3215671 h 3455268"/>
              <a:gd name="connsiteX85" fmla="*/ 4194116 w 5217687"/>
              <a:gd name="connsiteY85" fmla="*/ 3253277 h 3455268"/>
              <a:gd name="connsiteX86" fmla="*/ 4672740 w 5217687"/>
              <a:gd name="connsiteY86" fmla="*/ 3323019 h 3455268"/>
              <a:gd name="connsiteX87" fmla="*/ 5206064 w 5217687"/>
              <a:gd name="connsiteY87" fmla="*/ 3439257 h 3455268"/>
              <a:gd name="connsiteX88" fmla="*/ 5217003 w 5217687"/>
              <a:gd name="connsiteY88" fmla="*/ 3435154 h 3455268"/>
              <a:gd name="connsiteX89" fmla="*/ 5217003 w 5217687"/>
              <a:gd name="connsiteY89" fmla="*/ 3411223 h 3455268"/>
              <a:gd name="connsiteX90" fmla="*/ 4099074 w 5217687"/>
              <a:gd name="connsiteY90" fmla="*/ 2110049 h 3455268"/>
              <a:gd name="connsiteX91" fmla="*/ 4078562 w 5217687"/>
              <a:gd name="connsiteY91" fmla="*/ 2125091 h 3455268"/>
              <a:gd name="connsiteX92" fmla="*/ 3208150 w 5217687"/>
              <a:gd name="connsiteY92" fmla="*/ 1802362 h 3455268"/>
              <a:gd name="connsiteX93" fmla="*/ 3188321 w 5217687"/>
              <a:gd name="connsiteY93" fmla="*/ 1772277 h 3455268"/>
              <a:gd name="connsiteX94" fmla="*/ 3188321 w 5217687"/>
              <a:gd name="connsiteY94" fmla="*/ 1236218 h 3455268"/>
              <a:gd name="connsiteX95" fmla="*/ 3208150 w 5217687"/>
              <a:gd name="connsiteY95" fmla="*/ 1213654 h 3455268"/>
              <a:gd name="connsiteX96" fmla="*/ 3940445 w 5217687"/>
              <a:gd name="connsiteY96" fmla="*/ 1214338 h 3455268"/>
              <a:gd name="connsiteX97" fmla="*/ 3954120 w 5217687"/>
              <a:gd name="connsiteY97" fmla="*/ 1215022 h 3455268"/>
              <a:gd name="connsiteX98" fmla="*/ 3914462 w 5217687"/>
              <a:gd name="connsiteY98" fmla="*/ 1251944 h 3455268"/>
              <a:gd name="connsiteX99" fmla="*/ 3813951 w 5217687"/>
              <a:gd name="connsiteY99" fmla="*/ 1316216 h 3455268"/>
              <a:gd name="connsiteX100" fmla="*/ 3589681 w 5217687"/>
              <a:gd name="connsiteY100" fmla="*/ 1426300 h 3455268"/>
              <a:gd name="connsiteX101" fmla="*/ 3573272 w 5217687"/>
              <a:gd name="connsiteY101" fmla="*/ 1438607 h 3455268"/>
              <a:gd name="connsiteX102" fmla="*/ 3926086 w 5217687"/>
              <a:gd name="connsiteY102" fmla="*/ 1438607 h 3455268"/>
              <a:gd name="connsiteX103" fmla="*/ 3928137 w 5217687"/>
              <a:gd name="connsiteY103" fmla="*/ 1442710 h 3455268"/>
              <a:gd name="connsiteX104" fmla="*/ 3851557 w 5217687"/>
              <a:gd name="connsiteY104" fmla="*/ 1518606 h 3455268"/>
              <a:gd name="connsiteX105" fmla="*/ 3676518 w 5217687"/>
              <a:gd name="connsiteY105" fmla="*/ 1634160 h 3455268"/>
              <a:gd name="connsiteX106" fmla="*/ 3398916 w 5217687"/>
              <a:gd name="connsiteY106" fmla="*/ 1770226 h 3455268"/>
              <a:gd name="connsiteX107" fmla="*/ 3383873 w 5217687"/>
              <a:gd name="connsiteY107" fmla="*/ 1781849 h 3455268"/>
              <a:gd name="connsiteX108" fmla="*/ 3404386 w 5217687"/>
              <a:gd name="connsiteY108" fmla="*/ 1781849 h 3455268"/>
              <a:gd name="connsiteX109" fmla="*/ 4072408 w 5217687"/>
              <a:gd name="connsiteY109" fmla="*/ 1781849 h 3455268"/>
              <a:gd name="connsiteX110" fmla="*/ 4099074 w 5217687"/>
              <a:gd name="connsiteY110" fmla="*/ 1807832 h 3455268"/>
              <a:gd name="connsiteX111" fmla="*/ 4099074 w 5217687"/>
              <a:gd name="connsiteY111" fmla="*/ 2110049 h 3455268"/>
              <a:gd name="connsiteX0" fmla="*/ 5065817 w 5066501"/>
              <a:gd name="connsiteY0" fmla="*/ 3411223 h 3440181"/>
              <a:gd name="connsiteX1" fmla="*/ 5066501 w 5066501"/>
              <a:gd name="connsiteY1" fmla="*/ 3175329 h 3440181"/>
              <a:gd name="connsiteX2" fmla="*/ 5040519 w 5066501"/>
              <a:gd name="connsiteY2" fmla="*/ 3142509 h 3440181"/>
              <a:gd name="connsiteX3" fmla="*/ 4754712 w 5066501"/>
              <a:gd name="connsiteY3" fmla="*/ 3078921 h 3440181"/>
              <a:gd name="connsiteX4" fmla="*/ 4727362 w 5066501"/>
              <a:gd name="connsiteY4" fmla="*/ 3063878 h 3440181"/>
              <a:gd name="connsiteX5" fmla="*/ 4490785 w 5066501"/>
              <a:gd name="connsiteY5" fmla="*/ 2750721 h 3440181"/>
              <a:gd name="connsiteX6" fmla="*/ 4222072 w 5066501"/>
              <a:gd name="connsiteY6" fmla="*/ 2218765 h 3440181"/>
              <a:gd name="connsiteX7" fmla="*/ 4214550 w 5066501"/>
              <a:gd name="connsiteY7" fmla="*/ 2180475 h 3440181"/>
              <a:gd name="connsiteX8" fmla="*/ 4214550 w 5066501"/>
              <a:gd name="connsiteY8" fmla="*/ 1807148 h 3440181"/>
              <a:gd name="connsiteX9" fmla="*/ 4241217 w 5066501"/>
              <a:gd name="connsiteY9" fmla="*/ 1781166 h 3440181"/>
              <a:gd name="connsiteX10" fmla="*/ 4951632 w 5066501"/>
              <a:gd name="connsiteY10" fmla="*/ 1781166 h 3440181"/>
              <a:gd name="connsiteX11" fmla="*/ 4974879 w 5066501"/>
              <a:gd name="connsiteY11" fmla="*/ 1778431 h 3440181"/>
              <a:gd name="connsiteX12" fmla="*/ 4957102 w 5066501"/>
              <a:gd name="connsiteY12" fmla="*/ 1768858 h 3440181"/>
              <a:gd name="connsiteX13" fmla="*/ 4686337 w 5066501"/>
              <a:gd name="connsiteY13" fmla="*/ 1636211 h 3440181"/>
              <a:gd name="connsiteX14" fmla="*/ 4438820 w 5066501"/>
              <a:gd name="connsiteY14" fmla="*/ 1451599 h 3440181"/>
              <a:gd name="connsiteX15" fmla="*/ 4431983 w 5066501"/>
              <a:gd name="connsiteY15" fmla="*/ 1437240 h 3440181"/>
              <a:gd name="connsiteX16" fmla="*/ 4784113 w 5066501"/>
              <a:gd name="connsiteY16" fmla="*/ 1437240 h 3440181"/>
              <a:gd name="connsiteX17" fmla="*/ 4769754 w 5066501"/>
              <a:gd name="connsiteY17" fmla="*/ 1426300 h 3440181"/>
              <a:gd name="connsiteX18" fmla="*/ 4581723 w 5066501"/>
              <a:gd name="connsiteY18" fmla="*/ 1334678 h 3440181"/>
              <a:gd name="connsiteX19" fmla="*/ 4308908 w 5066501"/>
              <a:gd name="connsiteY19" fmla="*/ 1112459 h 3440181"/>
              <a:gd name="connsiteX20" fmla="*/ 4300703 w 5066501"/>
              <a:gd name="connsiteY20" fmla="*/ 1097417 h 3440181"/>
              <a:gd name="connsiteX21" fmla="*/ 4317113 w 5066501"/>
              <a:gd name="connsiteY21" fmla="*/ 1094682 h 3440181"/>
              <a:gd name="connsiteX22" fmla="*/ 4565314 w 5066501"/>
              <a:gd name="connsiteY22" fmla="*/ 1094682 h 3440181"/>
              <a:gd name="connsiteX23" fmla="*/ 4583775 w 5066501"/>
              <a:gd name="connsiteY23" fmla="*/ 1093998 h 3440181"/>
              <a:gd name="connsiteX24" fmla="*/ 4475742 w 5066501"/>
              <a:gd name="connsiteY24" fmla="*/ 1037247 h 3440181"/>
              <a:gd name="connsiteX25" fmla="*/ 4261046 w 5066501"/>
              <a:gd name="connsiteY25" fmla="*/ 878617 h 3440181"/>
              <a:gd name="connsiteX26" fmla="*/ 4111988 w 5066501"/>
              <a:gd name="connsiteY26" fmla="*/ 635886 h 3440181"/>
              <a:gd name="connsiteX27" fmla="*/ 4101732 w 5066501"/>
              <a:gd name="connsiteY27" fmla="*/ 619476 h 3440181"/>
              <a:gd name="connsiteX28" fmla="*/ 4091476 w 5066501"/>
              <a:gd name="connsiteY28" fmla="*/ 635886 h 3440181"/>
              <a:gd name="connsiteX29" fmla="*/ 3975238 w 5066501"/>
              <a:gd name="connsiteY29" fmla="*/ 836225 h 3440181"/>
              <a:gd name="connsiteX30" fmla="*/ 3751653 w 5066501"/>
              <a:gd name="connsiteY30" fmla="*/ 1024939 h 3440181"/>
              <a:gd name="connsiteX31" fmla="*/ 3629945 w 5066501"/>
              <a:gd name="connsiteY31" fmla="*/ 1084426 h 3440181"/>
              <a:gd name="connsiteX32" fmla="*/ 3620373 w 5066501"/>
              <a:gd name="connsiteY32" fmla="*/ 1093998 h 3440181"/>
              <a:gd name="connsiteX33" fmla="*/ 3634731 w 5066501"/>
              <a:gd name="connsiteY33" fmla="*/ 1093998 h 3440181"/>
              <a:gd name="connsiteX34" fmla="*/ 3886351 w 5066501"/>
              <a:gd name="connsiteY34" fmla="*/ 1093998 h 3440181"/>
              <a:gd name="connsiteX35" fmla="*/ 3902761 w 5066501"/>
              <a:gd name="connsiteY35" fmla="*/ 1097417 h 3440181"/>
              <a:gd name="connsiteX36" fmla="*/ 3894556 w 5066501"/>
              <a:gd name="connsiteY36" fmla="*/ 1112459 h 3440181"/>
              <a:gd name="connsiteX37" fmla="*/ 3829600 w 5066501"/>
              <a:gd name="connsiteY37" fmla="*/ 1188356 h 3440181"/>
              <a:gd name="connsiteX38" fmla="*/ 3797463 w 5066501"/>
              <a:gd name="connsiteY38" fmla="*/ 1193825 h 3440181"/>
              <a:gd name="connsiteX39" fmla="*/ 3523280 w 5066501"/>
              <a:gd name="connsiteY39" fmla="*/ 1059127 h 3440181"/>
              <a:gd name="connsiteX40" fmla="*/ 3268926 w 5066501"/>
              <a:gd name="connsiteY40" fmla="*/ 869045 h 3440181"/>
              <a:gd name="connsiteX41" fmla="*/ 3262088 w 5066501"/>
              <a:gd name="connsiteY41" fmla="*/ 854002 h 3440181"/>
              <a:gd name="connsiteX42" fmla="*/ 3629261 w 5066501"/>
              <a:gd name="connsiteY42" fmla="*/ 854002 h 3440181"/>
              <a:gd name="connsiteX43" fmla="*/ 3620373 w 5066501"/>
              <a:gd name="connsiteY43" fmla="*/ 845797 h 3440181"/>
              <a:gd name="connsiteX44" fmla="*/ 3454905 w 5066501"/>
              <a:gd name="connsiteY44" fmla="*/ 765115 h 3440181"/>
              <a:gd name="connsiteX45" fmla="*/ 3132860 w 5066501"/>
              <a:gd name="connsiteY45" fmla="*/ 514863 h 3440181"/>
              <a:gd name="connsiteX46" fmla="*/ 3124655 w 5066501"/>
              <a:gd name="connsiteY46" fmla="*/ 499820 h 3440181"/>
              <a:gd name="connsiteX47" fmla="*/ 3141065 w 5066501"/>
              <a:gd name="connsiteY47" fmla="*/ 497085 h 3440181"/>
              <a:gd name="connsiteX48" fmla="*/ 3403624 w 5066501"/>
              <a:gd name="connsiteY48" fmla="*/ 497085 h 3440181"/>
              <a:gd name="connsiteX49" fmla="*/ 3423453 w 5066501"/>
              <a:gd name="connsiteY49" fmla="*/ 493667 h 3440181"/>
              <a:gd name="connsiteX50" fmla="*/ 3255251 w 5066501"/>
              <a:gd name="connsiteY50" fmla="*/ 410933 h 3440181"/>
              <a:gd name="connsiteX51" fmla="*/ 3110980 w 5066501"/>
              <a:gd name="connsiteY51" fmla="*/ 302217 h 3440181"/>
              <a:gd name="connsiteX52" fmla="*/ 2928419 w 5066501"/>
              <a:gd name="connsiteY52" fmla="*/ 17778 h 3440181"/>
              <a:gd name="connsiteX53" fmla="*/ 2916795 w 5066501"/>
              <a:gd name="connsiteY53" fmla="*/ 0 h 3440181"/>
              <a:gd name="connsiteX54" fmla="*/ 2908590 w 5066501"/>
              <a:gd name="connsiteY54" fmla="*/ 17094 h 3440181"/>
              <a:gd name="connsiteX55" fmla="*/ 2777310 w 5066501"/>
              <a:gd name="connsiteY55" fmla="*/ 239996 h 3440181"/>
              <a:gd name="connsiteX56" fmla="*/ 2594066 w 5066501"/>
              <a:gd name="connsiteY56" fmla="*/ 404096 h 3440181"/>
              <a:gd name="connsiteX57" fmla="*/ 2425864 w 5066501"/>
              <a:gd name="connsiteY57" fmla="*/ 486829 h 3440181"/>
              <a:gd name="connsiteX58" fmla="*/ 2413556 w 5066501"/>
              <a:gd name="connsiteY58" fmla="*/ 497769 h 3440181"/>
              <a:gd name="connsiteX59" fmla="*/ 2715773 w 5066501"/>
              <a:gd name="connsiteY59" fmla="*/ 497769 h 3440181"/>
              <a:gd name="connsiteX60" fmla="*/ 2466205 w 5066501"/>
              <a:gd name="connsiteY60" fmla="*/ 722039 h 3440181"/>
              <a:gd name="connsiteX61" fmla="*/ 2222790 w 5066501"/>
              <a:gd name="connsiteY61" fmla="*/ 841695 h 3440181"/>
              <a:gd name="connsiteX62" fmla="*/ 2205013 w 5066501"/>
              <a:gd name="connsiteY62" fmla="*/ 854686 h 3440181"/>
              <a:gd name="connsiteX63" fmla="*/ 2577656 w 5066501"/>
              <a:gd name="connsiteY63" fmla="*/ 854686 h 3440181"/>
              <a:gd name="connsiteX64" fmla="*/ 2572870 w 5066501"/>
              <a:gd name="connsiteY64" fmla="*/ 862891 h 3440181"/>
              <a:gd name="connsiteX65" fmla="*/ 2339027 w 5066501"/>
              <a:gd name="connsiteY65" fmla="*/ 1045452 h 3440181"/>
              <a:gd name="connsiteX66" fmla="*/ 2025187 w 5066501"/>
              <a:gd name="connsiteY66" fmla="*/ 1199979 h 3440181"/>
              <a:gd name="connsiteX67" fmla="*/ 2010828 w 5066501"/>
              <a:gd name="connsiteY67" fmla="*/ 1209552 h 3440181"/>
              <a:gd name="connsiteX68" fmla="*/ 2032024 w 5066501"/>
              <a:gd name="connsiteY68" fmla="*/ 1211603 h 3440181"/>
              <a:gd name="connsiteX69" fmla="*/ 2732183 w 5066501"/>
              <a:gd name="connsiteY69" fmla="*/ 1211603 h 3440181"/>
              <a:gd name="connsiteX70" fmla="*/ 2756114 w 5066501"/>
              <a:gd name="connsiteY70" fmla="*/ 1234167 h 3440181"/>
              <a:gd name="connsiteX71" fmla="*/ 2755431 w 5066501"/>
              <a:gd name="connsiteY71" fmla="*/ 1648518 h 3440181"/>
              <a:gd name="connsiteX72" fmla="*/ 2734918 w 5066501"/>
              <a:gd name="connsiteY72" fmla="*/ 1661510 h 3440181"/>
              <a:gd name="connsiteX73" fmla="*/ 2166039 w 5066501"/>
              <a:gd name="connsiteY73" fmla="*/ 1394848 h 3440181"/>
              <a:gd name="connsiteX74" fmla="*/ 1550665 w 5066501"/>
              <a:gd name="connsiteY74" fmla="*/ 1084426 h 3440181"/>
              <a:gd name="connsiteX75" fmla="*/ 1529469 w 5066501"/>
              <a:gd name="connsiteY75" fmla="*/ 1076221 h 3440181"/>
              <a:gd name="connsiteX76" fmla="*/ 1528785 w 5066501"/>
              <a:gd name="connsiteY76" fmla="*/ 1098784 h 3440181"/>
              <a:gd name="connsiteX77" fmla="*/ 1452889 w 5066501"/>
              <a:gd name="connsiteY77" fmla="*/ 1291601 h 3440181"/>
              <a:gd name="connsiteX78" fmla="*/ 1080930 w 5066501"/>
              <a:gd name="connsiteY78" fmla="*/ 1956889 h 3440181"/>
              <a:gd name="connsiteX79" fmla="*/ 427266 w 5066501"/>
              <a:gd name="connsiteY79" fmla="*/ 2844395 h 3440181"/>
              <a:gd name="connsiteX80" fmla="*/ 117528 w 5066501"/>
              <a:gd name="connsiteY80" fmla="*/ 3185586 h 3440181"/>
              <a:gd name="connsiteX81" fmla="*/ 2581758 w 5066501"/>
              <a:gd name="connsiteY81" fmla="*/ 3236867 h 3440181"/>
              <a:gd name="connsiteX82" fmla="*/ 3043289 w 5066501"/>
              <a:gd name="connsiteY82" fmla="*/ 3209517 h 3440181"/>
              <a:gd name="connsiteX83" fmla="*/ 3590972 w 5066501"/>
              <a:gd name="connsiteY83" fmla="*/ 3215671 h 3440181"/>
              <a:gd name="connsiteX84" fmla="*/ 4042930 w 5066501"/>
              <a:gd name="connsiteY84" fmla="*/ 3253277 h 3440181"/>
              <a:gd name="connsiteX85" fmla="*/ 4521554 w 5066501"/>
              <a:gd name="connsiteY85" fmla="*/ 3323019 h 3440181"/>
              <a:gd name="connsiteX86" fmla="*/ 5054878 w 5066501"/>
              <a:gd name="connsiteY86" fmla="*/ 3439257 h 3440181"/>
              <a:gd name="connsiteX87" fmla="*/ 5065817 w 5066501"/>
              <a:gd name="connsiteY87" fmla="*/ 3435154 h 3440181"/>
              <a:gd name="connsiteX88" fmla="*/ 5065817 w 5066501"/>
              <a:gd name="connsiteY88" fmla="*/ 3411223 h 3440181"/>
              <a:gd name="connsiteX89" fmla="*/ 3947888 w 5066501"/>
              <a:gd name="connsiteY89" fmla="*/ 2110049 h 3440181"/>
              <a:gd name="connsiteX90" fmla="*/ 3927376 w 5066501"/>
              <a:gd name="connsiteY90" fmla="*/ 2125091 h 3440181"/>
              <a:gd name="connsiteX91" fmla="*/ 3056964 w 5066501"/>
              <a:gd name="connsiteY91" fmla="*/ 1802362 h 3440181"/>
              <a:gd name="connsiteX92" fmla="*/ 3037135 w 5066501"/>
              <a:gd name="connsiteY92" fmla="*/ 1772277 h 3440181"/>
              <a:gd name="connsiteX93" fmla="*/ 3037135 w 5066501"/>
              <a:gd name="connsiteY93" fmla="*/ 1236218 h 3440181"/>
              <a:gd name="connsiteX94" fmla="*/ 3056964 w 5066501"/>
              <a:gd name="connsiteY94" fmla="*/ 1213654 h 3440181"/>
              <a:gd name="connsiteX95" fmla="*/ 3789259 w 5066501"/>
              <a:gd name="connsiteY95" fmla="*/ 1214338 h 3440181"/>
              <a:gd name="connsiteX96" fmla="*/ 3802934 w 5066501"/>
              <a:gd name="connsiteY96" fmla="*/ 1215022 h 3440181"/>
              <a:gd name="connsiteX97" fmla="*/ 3763276 w 5066501"/>
              <a:gd name="connsiteY97" fmla="*/ 1251944 h 3440181"/>
              <a:gd name="connsiteX98" fmla="*/ 3662765 w 5066501"/>
              <a:gd name="connsiteY98" fmla="*/ 1316216 h 3440181"/>
              <a:gd name="connsiteX99" fmla="*/ 3438495 w 5066501"/>
              <a:gd name="connsiteY99" fmla="*/ 1426300 h 3440181"/>
              <a:gd name="connsiteX100" fmla="*/ 3422086 w 5066501"/>
              <a:gd name="connsiteY100" fmla="*/ 1438607 h 3440181"/>
              <a:gd name="connsiteX101" fmla="*/ 3774900 w 5066501"/>
              <a:gd name="connsiteY101" fmla="*/ 1438607 h 3440181"/>
              <a:gd name="connsiteX102" fmla="*/ 3776951 w 5066501"/>
              <a:gd name="connsiteY102" fmla="*/ 1442710 h 3440181"/>
              <a:gd name="connsiteX103" fmla="*/ 3700371 w 5066501"/>
              <a:gd name="connsiteY103" fmla="*/ 1518606 h 3440181"/>
              <a:gd name="connsiteX104" fmla="*/ 3525332 w 5066501"/>
              <a:gd name="connsiteY104" fmla="*/ 1634160 h 3440181"/>
              <a:gd name="connsiteX105" fmla="*/ 3247730 w 5066501"/>
              <a:gd name="connsiteY105" fmla="*/ 1770226 h 3440181"/>
              <a:gd name="connsiteX106" fmla="*/ 3232687 w 5066501"/>
              <a:gd name="connsiteY106" fmla="*/ 1781849 h 3440181"/>
              <a:gd name="connsiteX107" fmla="*/ 3253200 w 5066501"/>
              <a:gd name="connsiteY107" fmla="*/ 1781849 h 3440181"/>
              <a:gd name="connsiteX108" fmla="*/ 3921222 w 5066501"/>
              <a:gd name="connsiteY108" fmla="*/ 1781849 h 3440181"/>
              <a:gd name="connsiteX109" fmla="*/ 3947888 w 5066501"/>
              <a:gd name="connsiteY109" fmla="*/ 1807832 h 3440181"/>
              <a:gd name="connsiteX110" fmla="*/ 3947888 w 5066501"/>
              <a:gd name="connsiteY110" fmla="*/ 2110049 h 3440181"/>
              <a:gd name="connsiteX0" fmla="*/ 4965611 w 4966295"/>
              <a:gd name="connsiteY0" fmla="*/ 3411223 h 3440182"/>
              <a:gd name="connsiteX1" fmla="*/ 4966295 w 4966295"/>
              <a:gd name="connsiteY1" fmla="*/ 3175329 h 3440182"/>
              <a:gd name="connsiteX2" fmla="*/ 4940313 w 4966295"/>
              <a:gd name="connsiteY2" fmla="*/ 3142509 h 3440182"/>
              <a:gd name="connsiteX3" fmla="*/ 4654506 w 4966295"/>
              <a:gd name="connsiteY3" fmla="*/ 3078921 h 3440182"/>
              <a:gd name="connsiteX4" fmla="*/ 4627156 w 4966295"/>
              <a:gd name="connsiteY4" fmla="*/ 3063878 h 3440182"/>
              <a:gd name="connsiteX5" fmla="*/ 4390579 w 4966295"/>
              <a:gd name="connsiteY5" fmla="*/ 2750721 h 3440182"/>
              <a:gd name="connsiteX6" fmla="*/ 4121866 w 4966295"/>
              <a:gd name="connsiteY6" fmla="*/ 2218765 h 3440182"/>
              <a:gd name="connsiteX7" fmla="*/ 4114344 w 4966295"/>
              <a:gd name="connsiteY7" fmla="*/ 2180475 h 3440182"/>
              <a:gd name="connsiteX8" fmla="*/ 4114344 w 4966295"/>
              <a:gd name="connsiteY8" fmla="*/ 1807148 h 3440182"/>
              <a:gd name="connsiteX9" fmla="*/ 4141011 w 4966295"/>
              <a:gd name="connsiteY9" fmla="*/ 1781166 h 3440182"/>
              <a:gd name="connsiteX10" fmla="*/ 4851426 w 4966295"/>
              <a:gd name="connsiteY10" fmla="*/ 1781166 h 3440182"/>
              <a:gd name="connsiteX11" fmla="*/ 4874673 w 4966295"/>
              <a:gd name="connsiteY11" fmla="*/ 1778431 h 3440182"/>
              <a:gd name="connsiteX12" fmla="*/ 4856896 w 4966295"/>
              <a:gd name="connsiteY12" fmla="*/ 1768858 h 3440182"/>
              <a:gd name="connsiteX13" fmla="*/ 4586131 w 4966295"/>
              <a:gd name="connsiteY13" fmla="*/ 1636211 h 3440182"/>
              <a:gd name="connsiteX14" fmla="*/ 4338614 w 4966295"/>
              <a:gd name="connsiteY14" fmla="*/ 1451599 h 3440182"/>
              <a:gd name="connsiteX15" fmla="*/ 4331777 w 4966295"/>
              <a:gd name="connsiteY15" fmla="*/ 1437240 h 3440182"/>
              <a:gd name="connsiteX16" fmla="*/ 4683907 w 4966295"/>
              <a:gd name="connsiteY16" fmla="*/ 1437240 h 3440182"/>
              <a:gd name="connsiteX17" fmla="*/ 4669548 w 4966295"/>
              <a:gd name="connsiteY17" fmla="*/ 1426300 h 3440182"/>
              <a:gd name="connsiteX18" fmla="*/ 4481517 w 4966295"/>
              <a:gd name="connsiteY18" fmla="*/ 1334678 h 3440182"/>
              <a:gd name="connsiteX19" fmla="*/ 4208702 w 4966295"/>
              <a:gd name="connsiteY19" fmla="*/ 1112459 h 3440182"/>
              <a:gd name="connsiteX20" fmla="*/ 4200497 w 4966295"/>
              <a:gd name="connsiteY20" fmla="*/ 1097417 h 3440182"/>
              <a:gd name="connsiteX21" fmla="*/ 4216907 w 4966295"/>
              <a:gd name="connsiteY21" fmla="*/ 1094682 h 3440182"/>
              <a:gd name="connsiteX22" fmla="*/ 4465108 w 4966295"/>
              <a:gd name="connsiteY22" fmla="*/ 1094682 h 3440182"/>
              <a:gd name="connsiteX23" fmla="*/ 4483569 w 4966295"/>
              <a:gd name="connsiteY23" fmla="*/ 1093998 h 3440182"/>
              <a:gd name="connsiteX24" fmla="*/ 4375536 w 4966295"/>
              <a:gd name="connsiteY24" fmla="*/ 1037247 h 3440182"/>
              <a:gd name="connsiteX25" fmla="*/ 4160840 w 4966295"/>
              <a:gd name="connsiteY25" fmla="*/ 878617 h 3440182"/>
              <a:gd name="connsiteX26" fmla="*/ 4011782 w 4966295"/>
              <a:gd name="connsiteY26" fmla="*/ 635886 h 3440182"/>
              <a:gd name="connsiteX27" fmla="*/ 4001526 w 4966295"/>
              <a:gd name="connsiteY27" fmla="*/ 619476 h 3440182"/>
              <a:gd name="connsiteX28" fmla="*/ 3991270 w 4966295"/>
              <a:gd name="connsiteY28" fmla="*/ 635886 h 3440182"/>
              <a:gd name="connsiteX29" fmla="*/ 3875032 w 4966295"/>
              <a:gd name="connsiteY29" fmla="*/ 836225 h 3440182"/>
              <a:gd name="connsiteX30" fmla="*/ 3651447 w 4966295"/>
              <a:gd name="connsiteY30" fmla="*/ 1024939 h 3440182"/>
              <a:gd name="connsiteX31" fmla="*/ 3529739 w 4966295"/>
              <a:gd name="connsiteY31" fmla="*/ 1084426 h 3440182"/>
              <a:gd name="connsiteX32" fmla="*/ 3520167 w 4966295"/>
              <a:gd name="connsiteY32" fmla="*/ 1093998 h 3440182"/>
              <a:gd name="connsiteX33" fmla="*/ 3534525 w 4966295"/>
              <a:gd name="connsiteY33" fmla="*/ 1093998 h 3440182"/>
              <a:gd name="connsiteX34" fmla="*/ 3786145 w 4966295"/>
              <a:gd name="connsiteY34" fmla="*/ 1093998 h 3440182"/>
              <a:gd name="connsiteX35" fmla="*/ 3802555 w 4966295"/>
              <a:gd name="connsiteY35" fmla="*/ 1097417 h 3440182"/>
              <a:gd name="connsiteX36" fmla="*/ 3794350 w 4966295"/>
              <a:gd name="connsiteY36" fmla="*/ 1112459 h 3440182"/>
              <a:gd name="connsiteX37" fmla="*/ 3729394 w 4966295"/>
              <a:gd name="connsiteY37" fmla="*/ 1188356 h 3440182"/>
              <a:gd name="connsiteX38" fmla="*/ 3697257 w 4966295"/>
              <a:gd name="connsiteY38" fmla="*/ 1193825 h 3440182"/>
              <a:gd name="connsiteX39" fmla="*/ 3423074 w 4966295"/>
              <a:gd name="connsiteY39" fmla="*/ 1059127 h 3440182"/>
              <a:gd name="connsiteX40" fmla="*/ 3168720 w 4966295"/>
              <a:gd name="connsiteY40" fmla="*/ 869045 h 3440182"/>
              <a:gd name="connsiteX41" fmla="*/ 3161882 w 4966295"/>
              <a:gd name="connsiteY41" fmla="*/ 854002 h 3440182"/>
              <a:gd name="connsiteX42" fmla="*/ 3529055 w 4966295"/>
              <a:gd name="connsiteY42" fmla="*/ 854002 h 3440182"/>
              <a:gd name="connsiteX43" fmla="*/ 3520167 w 4966295"/>
              <a:gd name="connsiteY43" fmla="*/ 845797 h 3440182"/>
              <a:gd name="connsiteX44" fmla="*/ 3354699 w 4966295"/>
              <a:gd name="connsiteY44" fmla="*/ 765115 h 3440182"/>
              <a:gd name="connsiteX45" fmla="*/ 3032654 w 4966295"/>
              <a:gd name="connsiteY45" fmla="*/ 514863 h 3440182"/>
              <a:gd name="connsiteX46" fmla="*/ 3024449 w 4966295"/>
              <a:gd name="connsiteY46" fmla="*/ 499820 h 3440182"/>
              <a:gd name="connsiteX47" fmla="*/ 3040859 w 4966295"/>
              <a:gd name="connsiteY47" fmla="*/ 497085 h 3440182"/>
              <a:gd name="connsiteX48" fmla="*/ 3303418 w 4966295"/>
              <a:gd name="connsiteY48" fmla="*/ 497085 h 3440182"/>
              <a:gd name="connsiteX49" fmla="*/ 3323247 w 4966295"/>
              <a:gd name="connsiteY49" fmla="*/ 493667 h 3440182"/>
              <a:gd name="connsiteX50" fmla="*/ 3155045 w 4966295"/>
              <a:gd name="connsiteY50" fmla="*/ 410933 h 3440182"/>
              <a:gd name="connsiteX51" fmla="*/ 3010774 w 4966295"/>
              <a:gd name="connsiteY51" fmla="*/ 302217 h 3440182"/>
              <a:gd name="connsiteX52" fmla="*/ 2828213 w 4966295"/>
              <a:gd name="connsiteY52" fmla="*/ 17778 h 3440182"/>
              <a:gd name="connsiteX53" fmla="*/ 2816589 w 4966295"/>
              <a:gd name="connsiteY53" fmla="*/ 0 h 3440182"/>
              <a:gd name="connsiteX54" fmla="*/ 2808384 w 4966295"/>
              <a:gd name="connsiteY54" fmla="*/ 17094 h 3440182"/>
              <a:gd name="connsiteX55" fmla="*/ 2677104 w 4966295"/>
              <a:gd name="connsiteY55" fmla="*/ 239996 h 3440182"/>
              <a:gd name="connsiteX56" fmla="*/ 2493860 w 4966295"/>
              <a:gd name="connsiteY56" fmla="*/ 404096 h 3440182"/>
              <a:gd name="connsiteX57" fmla="*/ 2325658 w 4966295"/>
              <a:gd name="connsiteY57" fmla="*/ 486829 h 3440182"/>
              <a:gd name="connsiteX58" fmla="*/ 2313350 w 4966295"/>
              <a:gd name="connsiteY58" fmla="*/ 497769 h 3440182"/>
              <a:gd name="connsiteX59" fmla="*/ 2615567 w 4966295"/>
              <a:gd name="connsiteY59" fmla="*/ 497769 h 3440182"/>
              <a:gd name="connsiteX60" fmla="*/ 2365999 w 4966295"/>
              <a:gd name="connsiteY60" fmla="*/ 722039 h 3440182"/>
              <a:gd name="connsiteX61" fmla="*/ 2122584 w 4966295"/>
              <a:gd name="connsiteY61" fmla="*/ 841695 h 3440182"/>
              <a:gd name="connsiteX62" fmla="*/ 2104807 w 4966295"/>
              <a:gd name="connsiteY62" fmla="*/ 854686 h 3440182"/>
              <a:gd name="connsiteX63" fmla="*/ 2477450 w 4966295"/>
              <a:gd name="connsiteY63" fmla="*/ 854686 h 3440182"/>
              <a:gd name="connsiteX64" fmla="*/ 2472664 w 4966295"/>
              <a:gd name="connsiteY64" fmla="*/ 862891 h 3440182"/>
              <a:gd name="connsiteX65" fmla="*/ 2238821 w 4966295"/>
              <a:gd name="connsiteY65" fmla="*/ 1045452 h 3440182"/>
              <a:gd name="connsiteX66" fmla="*/ 1924981 w 4966295"/>
              <a:gd name="connsiteY66" fmla="*/ 1199979 h 3440182"/>
              <a:gd name="connsiteX67" fmla="*/ 1910622 w 4966295"/>
              <a:gd name="connsiteY67" fmla="*/ 1209552 h 3440182"/>
              <a:gd name="connsiteX68" fmla="*/ 1931818 w 4966295"/>
              <a:gd name="connsiteY68" fmla="*/ 1211603 h 3440182"/>
              <a:gd name="connsiteX69" fmla="*/ 2631977 w 4966295"/>
              <a:gd name="connsiteY69" fmla="*/ 1211603 h 3440182"/>
              <a:gd name="connsiteX70" fmla="*/ 2655908 w 4966295"/>
              <a:gd name="connsiteY70" fmla="*/ 1234167 h 3440182"/>
              <a:gd name="connsiteX71" fmla="*/ 2655225 w 4966295"/>
              <a:gd name="connsiteY71" fmla="*/ 1648518 h 3440182"/>
              <a:gd name="connsiteX72" fmla="*/ 2634712 w 4966295"/>
              <a:gd name="connsiteY72" fmla="*/ 1661510 h 3440182"/>
              <a:gd name="connsiteX73" fmla="*/ 2065833 w 4966295"/>
              <a:gd name="connsiteY73" fmla="*/ 1394848 h 3440182"/>
              <a:gd name="connsiteX74" fmla="*/ 1450459 w 4966295"/>
              <a:gd name="connsiteY74" fmla="*/ 1084426 h 3440182"/>
              <a:gd name="connsiteX75" fmla="*/ 1429263 w 4966295"/>
              <a:gd name="connsiteY75" fmla="*/ 1076221 h 3440182"/>
              <a:gd name="connsiteX76" fmla="*/ 1428579 w 4966295"/>
              <a:gd name="connsiteY76" fmla="*/ 1098784 h 3440182"/>
              <a:gd name="connsiteX77" fmla="*/ 1352683 w 4966295"/>
              <a:gd name="connsiteY77" fmla="*/ 1291601 h 3440182"/>
              <a:gd name="connsiteX78" fmla="*/ 980724 w 4966295"/>
              <a:gd name="connsiteY78" fmla="*/ 1956889 h 3440182"/>
              <a:gd name="connsiteX79" fmla="*/ 327060 w 4966295"/>
              <a:gd name="connsiteY79" fmla="*/ 2844395 h 3440182"/>
              <a:gd name="connsiteX80" fmla="*/ 17322 w 4966295"/>
              <a:gd name="connsiteY80" fmla="*/ 3185586 h 3440182"/>
              <a:gd name="connsiteX81" fmla="*/ 2481552 w 4966295"/>
              <a:gd name="connsiteY81" fmla="*/ 3236867 h 3440182"/>
              <a:gd name="connsiteX82" fmla="*/ 2943083 w 4966295"/>
              <a:gd name="connsiteY82" fmla="*/ 3209517 h 3440182"/>
              <a:gd name="connsiteX83" fmla="*/ 3490766 w 4966295"/>
              <a:gd name="connsiteY83" fmla="*/ 3215671 h 3440182"/>
              <a:gd name="connsiteX84" fmla="*/ 3942724 w 4966295"/>
              <a:gd name="connsiteY84" fmla="*/ 3253277 h 3440182"/>
              <a:gd name="connsiteX85" fmla="*/ 4421348 w 4966295"/>
              <a:gd name="connsiteY85" fmla="*/ 3323019 h 3440182"/>
              <a:gd name="connsiteX86" fmla="*/ 4954672 w 4966295"/>
              <a:gd name="connsiteY86" fmla="*/ 3439257 h 3440182"/>
              <a:gd name="connsiteX87" fmla="*/ 4965611 w 4966295"/>
              <a:gd name="connsiteY87" fmla="*/ 3435154 h 3440182"/>
              <a:gd name="connsiteX88" fmla="*/ 4965611 w 4966295"/>
              <a:gd name="connsiteY88" fmla="*/ 3411223 h 3440182"/>
              <a:gd name="connsiteX89" fmla="*/ 3847682 w 4966295"/>
              <a:gd name="connsiteY89" fmla="*/ 2110049 h 3440182"/>
              <a:gd name="connsiteX90" fmla="*/ 3827170 w 4966295"/>
              <a:gd name="connsiteY90" fmla="*/ 2125091 h 3440182"/>
              <a:gd name="connsiteX91" fmla="*/ 2956758 w 4966295"/>
              <a:gd name="connsiteY91" fmla="*/ 1802362 h 3440182"/>
              <a:gd name="connsiteX92" fmla="*/ 2936929 w 4966295"/>
              <a:gd name="connsiteY92" fmla="*/ 1772277 h 3440182"/>
              <a:gd name="connsiteX93" fmla="*/ 2936929 w 4966295"/>
              <a:gd name="connsiteY93" fmla="*/ 1236218 h 3440182"/>
              <a:gd name="connsiteX94" fmla="*/ 2956758 w 4966295"/>
              <a:gd name="connsiteY94" fmla="*/ 1213654 h 3440182"/>
              <a:gd name="connsiteX95" fmla="*/ 3689053 w 4966295"/>
              <a:gd name="connsiteY95" fmla="*/ 1214338 h 3440182"/>
              <a:gd name="connsiteX96" fmla="*/ 3702728 w 4966295"/>
              <a:gd name="connsiteY96" fmla="*/ 1215022 h 3440182"/>
              <a:gd name="connsiteX97" fmla="*/ 3663070 w 4966295"/>
              <a:gd name="connsiteY97" fmla="*/ 1251944 h 3440182"/>
              <a:gd name="connsiteX98" fmla="*/ 3562559 w 4966295"/>
              <a:gd name="connsiteY98" fmla="*/ 1316216 h 3440182"/>
              <a:gd name="connsiteX99" fmla="*/ 3338289 w 4966295"/>
              <a:gd name="connsiteY99" fmla="*/ 1426300 h 3440182"/>
              <a:gd name="connsiteX100" fmla="*/ 3321880 w 4966295"/>
              <a:gd name="connsiteY100" fmla="*/ 1438607 h 3440182"/>
              <a:gd name="connsiteX101" fmla="*/ 3674694 w 4966295"/>
              <a:gd name="connsiteY101" fmla="*/ 1438607 h 3440182"/>
              <a:gd name="connsiteX102" fmla="*/ 3676745 w 4966295"/>
              <a:gd name="connsiteY102" fmla="*/ 1442710 h 3440182"/>
              <a:gd name="connsiteX103" fmla="*/ 3600165 w 4966295"/>
              <a:gd name="connsiteY103" fmla="*/ 1518606 h 3440182"/>
              <a:gd name="connsiteX104" fmla="*/ 3425126 w 4966295"/>
              <a:gd name="connsiteY104" fmla="*/ 1634160 h 3440182"/>
              <a:gd name="connsiteX105" fmla="*/ 3147524 w 4966295"/>
              <a:gd name="connsiteY105" fmla="*/ 1770226 h 3440182"/>
              <a:gd name="connsiteX106" fmla="*/ 3132481 w 4966295"/>
              <a:gd name="connsiteY106" fmla="*/ 1781849 h 3440182"/>
              <a:gd name="connsiteX107" fmla="*/ 3152994 w 4966295"/>
              <a:gd name="connsiteY107" fmla="*/ 1781849 h 3440182"/>
              <a:gd name="connsiteX108" fmla="*/ 3821016 w 4966295"/>
              <a:gd name="connsiteY108" fmla="*/ 1781849 h 3440182"/>
              <a:gd name="connsiteX109" fmla="*/ 3847682 w 4966295"/>
              <a:gd name="connsiteY109" fmla="*/ 1807832 h 3440182"/>
              <a:gd name="connsiteX110" fmla="*/ 3847682 w 4966295"/>
              <a:gd name="connsiteY110" fmla="*/ 2110049 h 3440182"/>
              <a:gd name="connsiteX0" fmla="*/ 4948785 w 4949469"/>
              <a:gd name="connsiteY0" fmla="*/ 3411223 h 3440182"/>
              <a:gd name="connsiteX1" fmla="*/ 4949469 w 4949469"/>
              <a:gd name="connsiteY1" fmla="*/ 3175329 h 3440182"/>
              <a:gd name="connsiteX2" fmla="*/ 4923487 w 4949469"/>
              <a:gd name="connsiteY2" fmla="*/ 3142509 h 3440182"/>
              <a:gd name="connsiteX3" fmla="*/ 4637680 w 4949469"/>
              <a:gd name="connsiteY3" fmla="*/ 3078921 h 3440182"/>
              <a:gd name="connsiteX4" fmla="*/ 4610330 w 4949469"/>
              <a:gd name="connsiteY4" fmla="*/ 3063878 h 3440182"/>
              <a:gd name="connsiteX5" fmla="*/ 4373753 w 4949469"/>
              <a:gd name="connsiteY5" fmla="*/ 2750721 h 3440182"/>
              <a:gd name="connsiteX6" fmla="*/ 4105040 w 4949469"/>
              <a:gd name="connsiteY6" fmla="*/ 2218765 h 3440182"/>
              <a:gd name="connsiteX7" fmla="*/ 4097518 w 4949469"/>
              <a:gd name="connsiteY7" fmla="*/ 2180475 h 3440182"/>
              <a:gd name="connsiteX8" fmla="*/ 4097518 w 4949469"/>
              <a:gd name="connsiteY8" fmla="*/ 1807148 h 3440182"/>
              <a:gd name="connsiteX9" fmla="*/ 4124185 w 4949469"/>
              <a:gd name="connsiteY9" fmla="*/ 1781166 h 3440182"/>
              <a:gd name="connsiteX10" fmla="*/ 4834600 w 4949469"/>
              <a:gd name="connsiteY10" fmla="*/ 1781166 h 3440182"/>
              <a:gd name="connsiteX11" fmla="*/ 4857847 w 4949469"/>
              <a:gd name="connsiteY11" fmla="*/ 1778431 h 3440182"/>
              <a:gd name="connsiteX12" fmla="*/ 4840070 w 4949469"/>
              <a:gd name="connsiteY12" fmla="*/ 1768858 h 3440182"/>
              <a:gd name="connsiteX13" fmla="*/ 4569305 w 4949469"/>
              <a:gd name="connsiteY13" fmla="*/ 1636211 h 3440182"/>
              <a:gd name="connsiteX14" fmla="*/ 4321788 w 4949469"/>
              <a:gd name="connsiteY14" fmla="*/ 1451599 h 3440182"/>
              <a:gd name="connsiteX15" fmla="*/ 4314951 w 4949469"/>
              <a:gd name="connsiteY15" fmla="*/ 1437240 h 3440182"/>
              <a:gd name="connsiteX16" fmla="*/ 4667081 w 4949469"/>
              <a:gd name="connsiteY16" fmla="*/ 1437240 h 3440182"/>
              <a:gd name="connsiteX17" fmla="*/ 4652722 w 4949469"/>
              <a:gd name="connsiteY17" fmla="*/ 1426300 h 3440182"/>
              <a:gd name="connsiteX18" fmla="*/ 4464691 w 4949469"/>
              <a:gd name="connsiteY18" fmla="*/ 1334678 h 3440182"/>
              <a:gd name="connsiteX19" fmla="*/ 4191876 w 4949469"/>
              <a:gd name="connsiteY19" fmla="*/ 1112459 h 3440182"/>
              <a:gd name="connsiteX20" fmla="*/ 4183671 w 4949469"/>
              <a:gd name="connsiteY20" fmla="*/ 1097417 h 3440182"/>
              <a:gd name="connsiteX21" fmla="*/ 4200081 w 4949469"/>
              <a:gd name="connsiteY21" fmla="*/ 1094682 h 3440182"/>
              <a:gd name="connsiteX22" fmla="*/ 4448282 w 4949469"/>
              <a:gd name="connsiteY22" fmla="*/ 1094682 h 3440182"/>
              <a:gd name="connsiteX23" fmla="*/ 4466743 w 4949469"/>
              <a:gd name="connsiteY23" fmla="*/ 1093998 h 3440182"/>
              <a:gd name="connsiteX24" fmla="*/ 4358710 w 4949469"/>
              <a:gd name="connsiteY24" fmla="*/ 1037247 h 3440182"/>
              <a:gd name="connsiteX25" fmla="*/ 4144014 w 4949469"/>
              <a:gd name="connsiteY25" fmla="*/ 878617 h 3440182"/>
              <a:gd name="connsiteX26" fmla="*/ 3994956 w 4949469"/>
              <a:gd name="connsiteY26" fmla="*/ 635886 h 3440182"/>
              <a:gd name="connsiteX27" fmla="*/ 3984700 w 4949469"/>
              <a:gd name="connsiteY27" fmla="*/ 619476 h 3440182"/>
              <a:gd name="connsiteX28" fmla="*/ 3974444 w 4949469"/>
              <a:gd name="connsiteY28" fmla="*/ 635886 h 3440182"/>
              <a:gd name="connsiteX29" fmla="*/ 3858206 w 4949469"/>
              <a:gd name="connsiteY29" fmla="*/ 836225 h 3440182"/>
              <a:gd name="connsiteX30" fmla="*/ 3634621 w 4949469"/>
              <a:gd name="connsiteY30" fmla="*/ 1024939 h 3440182"/>
              <a:gd name="connsiteX31" fmla="*/ 3512913 w 4949469"/>
              <a:gd name="connsiteY31" fmla="*/ 1084426 h 3440182"/>
              <a:gd name="connsiteX32" fmla="*/ 3503341 w 4949469"/>
              <a:gd name="connsiteY32" fmla="*/ 1093998 h 3440182"/>
              <a:gd name="connsiteX33" fmla="*/ 3517699 w 4949469"/>
              <a:gd name="connsiteY33" fmla="*/ 1093998 h 3440182"/>
              <a:gd name="connsiteX34" fmla="*/ 3769319 w 4949469"/>
              <a:gd name="connsiteY34" fmla="*/ 1093998 h 3440182"/>
              <a:gd name="connsiteX35" fmla="*/ 3785729 w 4949469"/>
              <a:gd name="connsiteY35" fmla="*/ 1097417 h 3440182"/>
              <a:gd name="connsiteX36" fmla="*/ 3777524 w 4949469"/>
              <a:gd name="connsiteY36" fmla="*/ 1112459 h 3440182"/>
              <a:gd name="connsiteX37" fmla="*/ 3712568 w 4949469"/>
              <a:gd name="connsiteY37" fmla="*/ 1188356 h 3440182"/>
              <a:gd name="connsiteX38" fmla="*/ 3680431 w 4949469"/>
              <a:gd name="connsiteY38" fmla="*/ 1193825 h 3440182"/>
              <a:gd name="connsiteX39" fmla="*/ 3406248 w 4949469"/>
              <a:gd name="connsiteY39" fmla="*/ 1059127 h 3440182"/>
              <a:gd name="connsiteX40" fmla="*/ 3151894 w 4949469"/>
              <a:gd name="connsiteY40" fmla="*/ 869045 h 3440182"/>
              <a:gd name="connsiteX41" fmla="*/ 3145056 w 4949469"/>
              <a:gd name="connsiteY41" fmla="*/ 854002 h 3440182"/>
              <a:gd name="connsiteX42" fmla="*/ 3512229 w 4949469"/>
              <a:gd name="connsiteY42" fmla="*/ 854002 h 3440182"/>
              <a:gd name="connsiteX43" fmla="*/ 3503341 w 4949469"/>
              <a:gd name="connsiteY43" fmla="*/ 845797 h 3440182"/>
              <a:gd name="connsiteX44" fmla="*/ 3337873 w 4949469"/>
              <a:gd name="connsiteY44" fmla="*/ 765115 h 3440182"/>
              <a:gd name="connsiteX45" fmla="*/ 3015828 w 4949469"/>
              <a:gd name="connsiteY45" fmla="*/ 514863 h 3440182"/>
              <a:gd name="connsiteX46" fmla="*/ 3007623 w 4949469"/>
              <a:gd name="connsiteY46" fmla="*/ 499820 h 3440182"/>
              <a:gd name="connsiteX47" fmla="*/ 3024033 w 4949469"/>
              <a:gd name="connsiteY47" fmla="*/ 497085 h 3440182"/>
              <a:gd name="connsiteX48" fmla="*/ 3286592 w 4949469"/>
              <a:gd name="connsiteY48" fmla="*/ 497085 h 3440182"/>
              <a:gd name="connsiteX49" fmla="*/ 3306421 w 4949469"/>
              <a:gd name="connsiteY49" fmla="*/ 493667 h 3440182"/>
              <a:gd name="connsiteX50" fmla="*/ 3138219 w 4949469"/>
              <a:gd name="connsiteY50" fmla="*/ 410933 h 3440182"/>
              <a:gd name="connsiteX51" fmla="*/ 2993948 w 4949469"/>
              <a:gd name="connsiteY51" fmla="*/ 302217 h 3440182"/>
              <a:gd name="connsiteX52" fmla="*/ 2811387 w 4949469"/>
              <a:gd name="connsiteY52" fmla="*/ 17778 h 3440182"/>
              <a:gd name="connsiteX53" fmla="*/ 2799763 w 4949469"/>
              <a:gd name="connsiteY53" fmla="*/ 0 h 3440182"/>
              <a:gd name="connsiteX54" fmla="*/ 2791558 w 4949469"/>
              <a:gd name="connsiteY54" fmla="*/ 17094 h 3440182"/>
              <a:gd name="connsiteX55" fmla="*/ 2660278 w 4949469"/>
              <a:gd name="connsiteY55" fmla="*/ 239996 h 3440182"/>
              <a:gd name="connsiteX56" fmla="*/ 2477034 w 4949469"/>
              <a:gd name="connsiteY56" fmla="*/ 404096 h 3440182"/>
              <a:gd name="connsiteX57" fmla="*/ 2308832 w 4949469"/>
              <a:gd name="connsiteY57" fmla="*/ 486829 h 3440182"/>
              <a:gd name="connsiteX58" fmla="*/ 2296524 w 4949469"/>
              <a:gd name="connsiteY58" fmla="*/ 497769 h 3440182"/>
              <a:gd name="connsiteX59" fmla="*/ 2598741 w 4949469"/>
              <a:gd name="connsiteY59" fmla="*/ 497769 h 3440182"/>
              <a:gd name="connsiteX60" fmla="*/ 2349173 w 4949469"/>
              <a:gd name="connsiteY60" fmla="*/ 722039 h 3440182"/>
              <a:gd name="connsiteX61" fmla="*/ 2105758 w 4949469"/>
              <a:gd name="connsiteY61" fmla="*/ 841695 h 3440182"/>
              <a:gd name="connsiteX62" fmla="*/ 2087981 w 4949469"/>
              <a:gd name="connsiteY62" fmla="*/ 854686 h 3440182"/>
              <a:gd name="connsiteX63" fmla="*/ 2460624 w 4949469"/>
              <a:gd name="connsiteY63" fmla="*/ 854686 h 3440182"/>
              <a:gd name="connsiteX64" fmla="*/ 2455838 w 4949469"/>
              <a:gd name="connsiteY64" fmla="*/ 862891 h 3440182"/>
              <a:gd name="connsiteX65" fmla="*/ 2221995 w 4949469"/>
              <a:gd name="connsiteY65" fmla="*/ 1045452 h 3440182"/>
              <a:gd name="connsiteX66" fmla="*/ 1908155 w 4949469"/>
              <a:gd name="connsiteY66" fmla="*/ 1199979 h 3440182"/>
              <a:gd name="connsiteX67" fmla="*/ 1893796 w 4949469"/>
              <a:gd name="connsiteY67" fmla="*/ 1209552 h 3440182"/>
              <a:gd name="connsiteX68" fmla="*/ 1914992 w 4949469"/>
              <a:gd name="connsiteY68" fmla="*/ 1211603 h 3440182"/>
              <a:gd name="connsiteX69" fmla="*/ 2615151 w 4949469"/>
              <a:gd name="connsiteY69" fmla="*/ 1211603 h 3440182"/>
              <a:gd name="connsiteX70" fmla="*/ 2639082 w 4949469"/>
              <a:gd name="connsiteY70" fmla="*/ 1234167 h 3440182"/>
              <a:gd name="connsiteX71" fmla="*/ 2638399 w 4949469"/>
              <a:gd name="connsiteY71" fmla="*/ 1648518 h 3440182"/>
              <a:gd name="connsiteX72" fmla="*/ 2617886 w 4949469"/>
              <a:gd name="connsiteY72" fmla="*/ 1661510 h 3440182"/>
              <a:gd name="connsiteX73" fmla="*/ 2049007 w 4949469"/>
              <a:gd name="connsiteY73" fmla="*/ 1394848 h 3440182"/>
              <a:gd name="connsiteX74" fmla="*/ 1433633 w 4949469"/>
              <a:gd name="connsiteY74" fmla="*/ 1084426 h 3440182"/>
              <a:gd name="connsiteX75" fmla="*/ 1412437 w 4949469"/>
              <a:gd name="connsiteY75" fmla="*/ 1076221 h 3440182"/>
              <a:gd name="connsiteX76" fmla="*/ 1411753 w 4949469"/>
              <a:gd name="connsiteY76" fmla="*/ 1098784 h 3440182"/>
              <a:gd name="connsiteX77" fmla="*/ 1335857 w 4949469"/>
              <a:gd name="connsiteY77" fmla="*/ 1291601 h 3440182"/>
              <a:gd name="connsiteX78" fmla="*/ 963898 w 4949469"/>
              <a:gd name="connsiteY78" fmla="*/ 1956889 h 3440182"/>
              <a:gd name="connsiteX79" fmla="*/ 310234 w 4949469"/>
              <a:gd name="connsiteY79" fmla="*/ 2844395 h 3440182"/>
              <a:gd name="connsiteX80" fmla="*/ 496 w 4949469"/>
              <a:gd name="connsiteY80" fmla="*/ 3185586 h 3440182"/>
              <a:gd name="connsiteX81" fmla="*/ 2464726 w 4949469"/>
              <a:gd name="connsiteY81" fmla="*/ 3236867 h 3440182"/>
              <a:gd name="connsiteX82" fmla="*/ 2926257 w 4949469"/>
              <a:gd name="connsiteY82" fmla="*/ 3209517 h 3440182"/>
              <a:gd name="connsiteX83" fmla="*/ 3473940 w 4949469"/>
              <a:gd name="connsiteY83" fmla="*/ 3215671 h 3440182"/>
              <a:gd name="connsiteX84" fmla="*/ 3925898 w 4949469"/>
              <a:gd name="connsiteY84" fmla="*/ 3253277 h 3440182"/>
              <a:gd name="connsiteX85" fmla="*/ 4404522 w 4949469"/>
              <a:gd name="connsiteY85" fmla="*/ 3323019 h 3440182"/>
              <a:gd name="connsiteX86" fmla="*/ 4937846 w 4949469"/>
              <a:gd name="connsiteY86" fmla="*/ 3439257 h 3440182"/>
              <a:gd name="connsiteX87" fmla="*/ 4948785 w 4949469"/>
              <a:gd name="connsiteY87" fmla="*/ 3435154 h 3440182"/>
              <a:gd name="connsiteX88" fmla="*/ 4948785 w 4949469"/>
              <a:gd name="connsiteY88" fmla="*/ 3411223 h 3440182"/>
              <a:gd name="connsiteX89" fmla="*/ 3830856 w 4949469"/>
              <a:gd name="connsiteY89" fmla="*/ 2110049 h 3440182"/>
              <a:gd name="connsiteX90" fmla="*/ 3810344 w 4949469"/>
              <a:gd name="connsiteY90" fmla="*/ 2125091 h 3440182"/>
              <a:gd name="connsiteX91" fmla="*/ 2939932 w 4949469"/>
              <a:gd name="connsiteY91" fmla="*/ 1802362 h 3440182"/>
              <a:gd name="connsiteX92" fmla="*/ 2920103 w 4949469"/>
              <a:gd name="connsiteY92" fmla="*/ 1772277 h 3440182"/>
              <a:gd name="connsiteX93" fmla="*/ 2920103 w 4949469"/>
              <a:gd name="connsiteY93" fmla="*/ 1236218 h 3440182"/>
              <a:gd name="connsiteX94" fmla="*/ 2939932 w 4949469"/>
              <a:gd name="connsiteY94" fmla="*/ 1213654 h 3440182"/>
              <a:gd name="connsiteX95" fmla="*/ 3672227 w 4949469"/>
              <a:gd name="connsiteY95" fmla="*/ 1214338 h 3440182"/>
              <a:gd name="connsiteX96" fmla="*/ 3685902 w 4949469"/>
              <a:gd name="connsiteY96" fmla="*/ 1215022 h 3440182"/>
              <a:gd name="connsiteX97" fmla="*/ 3646244 w 4949469"/>
              <a:gd name="connsiteY97" fmla="*/ 1251944 h 3440182"/>
              <a:gd name="connsiteX98" fmla="*/ 3545733 w 4949469"/>
              <a:gd name="connsiteY98" fmla="*/ 1316216 h 3440182"/>
              <a:gd name="connsiteX99" fmla="*/ 3321463 w 4949469"/>
              <a:gd name="connsiteY99" fmla="*/ 1426300 h 3440182"/>
              <a:gd name="connsiteX100" fmla="*/ 3305054 w 4949469"/>
              <a:gd name="connsiteY100" fmla="*/ 1438607 h 3440182"/>
              <a:gd name="connsiteX101" fmla="*/ 3657868 w 4949469"/>
              <a:gd name="connsiteY101" fmla="*/ 1438607 h 3440182"/>
              <a:gd name="connsiteX102" fmla="*/ 3659919 w 4949469"/>
              <a:gd name="connsiteY102" fmla="*/ 1442710 h 3440182"/>
              <a:gd name="connsiteX103" fmla="*/ 3583339 w 4949469"/>
              <a:gd name="connsiteY103" fmla="*/ 1518606 h 3440182"/>
              <a:gd name="connsiteX104" fmla="*/ 3408300 w 4949469"/>
              <a:gd name="connsiteY104" fmla="*/ 1634160 h 3440182"/>
              <a:gd name="connsiteX105" fmla="*/ 3130698 w 4949469"/>
              <a:gd name="connsiteY105" fmla="*/ 1770226 h 3440182"/>
              <a:gd name="connsiteX106" fmla="*/ 3115655 w 4949469"/>
              <a:gd name="connsiteY106" fmla="*/ 1781849 h 3440182"/>
              <a:gd name="connsiteX107" fmla="*/ 3136168 w 4949469"/>
              <a:gd name="connsiteY107" fmla="*/ 1781849 h 3440182"/>
              <a:gd name="connsiteX108" fmla="*/ 3804190 w 4949469"/>
              <a:gd name="connsiteY108" fmla="*/ 1781849 h 3440182"/>
              <a:gd name="connsiteX109" fmla="*/ 3830856 w 4949469"/>
              <a:gd name="connsiteY109" fmla="*/ 1807832 h 3440182"/>
              <a:gd name="connsiteX110" fmla="*/ 3830856 w 4949469"/>
              <a:gd name="connsiteY110" fmla="*/ 2110049 h 3440182"/>
              <a:gd name="connsiteX0" fmla="*/ 5009303 w 5009987"/>
              <a:gd name="connsiteY0" fmla="*/ 3411223 h 3440182"/>
              <a:gd name="connsiteX1" fmla="*/ 5009987 w 5009987"/>
              <a:gd name="connsiteY1" fmla="*/ 3175329 h 3440182"/>
              <a:gd name="connsiteX2" fmla="*/ 4984005 w 5009987"/>
              <a:gd name="connsiteY2" fmla="*/ 3142509 h 3440182"/>
              <a:gd name="connsiteX3" fmla="*/ 4698198 w 5009987"/>
              <a:gd name="connsiteY3" fmla="*/ 3078921 h 3440182"/>
              <a:gd name="connsiteX4" fmla="*/ 4670848 w 5009987"/>
              <a:gd name="connsiteY4" fmla="*/ 3063878 h 3440182"/>
              <a:gd name="connsiteX5" fmla="*/ 4434271 w 5009987"/>
              <a:gd name="connsiteY5" fmla="*/ 2750721 h 3440182"/>
              <a:gd name="connsiteX6" fmla="*/ 4165558 w 5009987"/>
              <a:gd name="connsiteY6" fmla="*/ 2218765 h 3440182"/>
              <a:gd name="connsiteX7" fmla="*/ 4158036 w 5009987"/>
              <a:gd name="connsiteY7" fmla="*/ 2180475 h 3440182"/>
              <a:gd name="connsiteX8" fmla="*/ 4158036 w 5009987"/>
              <a:gd name="connsiteY8" fmla="*/ 1807148 h 3440182"/>
              <a:gd name="connsiteX9" fmla="*/ 4184703 w 5009987"/>
              <a:gd name="connsiteY9" fmla="*/ 1781166 h 3440182"/>
              <a:gd name="connsiteX10" fmla="*/ 4895118 w 5009987"/>
              <a:gd name="connsiteY10" fmla="*/ 1781166 h 3440182"/>
              <a:gd name="connsiteX11" fmla="*/ 4918365 w 5009987"/>
              <a:gd name="connsiteY11" fmla="*/ 1778431 h 3440182"/>
              <a:gd name="connsiteX12" fmla="*/ 4900588 w 5009987"/>
              <a:gd name="connsiteY12" fmla="*/ 1768858 h 3440182"/>
              <a:gd name="connsiteX13" fmla="*/ 4629823 w 5009987"/>
              <a:gd name="connsiteY13" fmla="*/ 1636211 h 3440182"/>
              <a:gd name="connsiteX14" fmla="*/ 4382306 w 5009987"/>
              <a:gd name="connsiteY14" fmla="*/ 1451599 h 3440182"/>
              <a:gd name="connsiteX15" fmla="*/ 4375469 w 5009987"/>
              <a:gd name="connsiteY15" fmla="*/ 1437240 h 3440182"/>
              <a:gd name="connsiteX16" fmla="*/ 4727599 w 5009987"/>
              <a:gd name="connsiteY16" fmla="*/ 1437240 h 3440182"/>
              <a:gd name="connsiteX17" fmla="*/ 4713240 w 5009987"/>
              <a:gd name="connsiteY17" fmla="*/ 1426300 h 3440182"/>
              <a:gd name="connsiteX18" fmla="*/ 4525209 w 5009987"/>
              <a:gd name="connsiteY18" fmla="*/ 1334678 h 3440182"/>
              <a:gd name="connsiteX19" fmla="*/ 4252394 w 5009987"/>
              <a:gd name="connsiteY19" fmla="*/ 1112459 h 3440182"/>
              <a:gd name="connsiteX20" fmla="*/ 4244189 w 5009987"/>
              <a:gd name="connsiteY20" fmla="*/ 1097417 h 3440182"/>
              <a:gd name="connsiteX21" fmla="*/ 4260599 w 5009987"/>
              <a:gd name="connsiteY21" fmla="*/ 1094682 h 3440182"/>
              <a:gd name="connsiteX22" fmla="*/ 4508800 w 5009987"/>
              <a:gd name="connsiteY22" fmla="*/ 1094682 h 3440182"/>
              <a:gd name="connsiteX23" fmla="*/ 4527261 w 5009987"/>
              <a:gd name="connsiteY23" fmla="*/ 1093998 h 3440182"/>
              <a:gd name="connsiteX24" fmla="*/ 4419228 w 5009987"/>
              <a:gd name="connsiteY24" fmla="*/ 1037247 h 3440182"/>
              <a:gd name="connsiteX25" fmla="*/ 4204532 w 5009987"/>
              <a:gd name="connsiteY25" fmla="*/ 878617 h 3440182"/>
              <a:gd name="connsiteX26" fmla="*/ 4055474 w 5009987"/>
              <a:gd name="connsiteY26" fmla="*/ 635886 h 3440182"/>
              <a:gd name="connsiteX27" fmla="*/ 4045218 w 5009987"/>
              <a:gd name="connsiteY27" fmla="*/ 619476 h 3440182"/>
              <a:gd name="connsiteX28" fmla="*/ 4034962 w 5009987"/>
              <a:gd name="connsiteY28" fmla="*/ 635886 h 3440182"/>
              <a:gd name="connsiteX29" fmla="*/ 3918724 w 5009987"/>
              <a:gd name="connsiteY29" fmla="*/ 836225 h 3440182"/>
              <a:gd name="connsiteX30" fmla="*/ 3695139 w 5009987"/>
              <a:gd name="connsiteY30" fmla="*/ 1024939 h 3440182"/>
              <a:gd name="connsiteX31" fmla="*/ 3573431 w 5009987"/>
              <a:gd name="connsiteY31" fmla="*/ 1084426 h 3440182"/>
              <a:gd name="connsiteX32" fmla="*/ 3563859 w 5009987"/>
              <a:gd name="connsiteY32" fmla="*/ 1093998 h 3440182"/>
              <a:gd name="connsiteX33" fmla="*/ 3578217 w 5009987"/>
              <a:gd name="connsiteY33" fmla="*/ 1093998 h 3440182"/>
              <a:gd name="connsiteX34" fmla="*/ 3829837 w 5009987"/>
              <a:gd name="connsiteY34" fmla="*/ 1093998 h 3440182"/>
              <a:gd name="connsiteX35" fmla="*/ 3846247 w 5009987"/>
              <a:gd name="connsiteY35" fmla="*/ 1097417 h 3440182"/>
              <a:gd name="connsiteX36" fmla="*/ 3838042 w 5009987"/>
              <a:gd name="connsiteY36" fmla="*/ 1112459 h 3440182"/>
              <a:gd name="connsiteX37" fmla="*/ 3773086 w 5009987"/>
              <a:gd name="connsiteY37" fmla="*/ 1188356 h 3440182"/>
              <a:gd name="connsiteX38" fmla="*/ 3740949 w 5009987"/>
              <a:gd name="connsiteY38" fmla="*/ 1193825 h 3440182"/>
              <a:gd name="connsiteX39" fmla="*/ 3466766 w 5009987"/>
              <a:gd name="connsiteY39" fmla="*/ 1059127 h 3440182"/>
              <a:gd name="connsiteX40" fmla="*/ 3212412 w 5009987"/>
              <a:gd name="connsiteY40" fmla="*/ 869045 h 3440182"/>
              <a:gd name="connsiteX41" fmla="*/ 3205574 w 5009987"/>
              <a:gd name="connsiteY41" fmla="*/ 854002 h 3440182"/>
              <a:gd name="connsiteX42" fmla="*/ 3572747 w 5009987"/>
              <a:gd name="connsiteY42" fmla="*/ 854002 h 3440182"/>
              <a:gd name="connsiteX43" fmla="*/ 3563859 w 5009987"/>
              <a:gd name="connsiteY43" fmla="*/ 845797 h 3440182"/>
              <a:gd name="connsiteX44" fmla="*/ 3398391 w 5009987"/>
              <a:gd name="connsiteY44" fmla="*/ 765115 h 3440182"/>
              <a:gd name="connsiteX45" fmla="*/ 3076346 w 5009987"/>
              <a:gd name="connsiteY45" fmla="*/ 514863 h 3440182"/>
              <a:gd name="connsiteX46" fmla="*/ 3068141 w 5009987"/>
              <a:gd name="connsiteY46" fmla="*/ 499820 h 3440182"/>
              <a:gd name="connsiteX47" fmla="*/ 3084551 w 5009987"/>
              <a:gd name="connsiteY47" fmla="*/ 497085 h 3440182"/>
              <a:gd name="connsiteX48" fmla="*/ 3347110 w 5009987"/>
              <a:gd name="connsiteY48" fmla="*/ 497085 h 3440182"/>
              <a:gd name="connsiteX49" fmla="*/ 3366939 w 5009987"/>
              <a:gd name="connsiteY49" fmla="*/ 493667 h 3440182"/>
              <a:gd name="connsiteX50" fmla="*/ 3198737 w 5009987"/>
              <a:gd name="connsiteY50" fmla="*/ 410933 h 3440182"/>
              <a:gd name="connsiteX51" fmla="*/ 3054466 w 5009987"/>
              <a:gd name="connsiteY51" fmla="*/ 302217 h 3440182"/>
              <a:gd name="connsiteX52" fmla="*/ 2871905 w 5009987"/>
              <a:gd name="connsiteY52" fmla="*/ 17778 h 3440182"/>
              <a:gd name="connsiteX53" fmla="*/ 2860281 w 5009987"/>
              <a:gd name="connsiteY53" fmla="*/ 0 h 3440182"/>
              <a:gd name="connsiteX54" fmla="*/ 2852076 w 5009987"/>
              <a:gd name="connsiteY54" fmla="*/ 17094 h 3440182"/>
              <a:gd name="connsiteX55" fmla="*/ 2720796 w 5009987"/>
              <a:gd name="connsiteY55" fmla="*/ 239996 h 3440182"/>
              <a:gd name="connsiteX56" fmla="*/ 2537552 w 5009987"/>
              <a:gd name="connsiteY56" fmla="*/ 404096 h 3440182"/>
              <a:gd name="connsiteX57" fmla="*/ 2369350 w 5009987"/>
              <a:gd name="connsiteY57" fmla="*/ 486829 h 3440182"/>
              <a:gd name="connsiteX58" fmla="*/ 2357042 w 5009987"/>
              <a:gd name="connsiteY58" fmla="*/ 497769 h 3440182"/>
              <a:gd name="connsiteX59" fmla="*/ 2659259 w 5009987"/>
              <a:gd name="connsiteY59" fmla="*/ 497769 h 3440182"/>
              <a:gd name="connsiteX60" fmla="*/ 2409691 w 5009987"/>
              <a:gd name="connsiteY60" fmla="*/ 722039 h 3440182"/>
              <a:gd name="connsiteX61" fmla="*/ 2166276 w 5009987"/>
              <a:gd name="connsiteY61" fmla="*/ 841695 h 3440182"/>
              <a:gd name="connsiteX62" fmla="*/ 2148499 w 5009987"/>
              <a:gd name="connsiteY62" fmla="*/ 854686 h 3440182"/>
              <a:gd name="connsiteX63" fmla="*/ 2521142 w 5009987"/>
              <a:gd name="connsiteY63" fmla="*/ 854686 h 3440182"/>
              <a:gd name="connsiteX64" fmla="*/ 2516356 w 5009987"/>
              <a:gd name="connsiteY64" fmla="*/ 862891 h 3440182"/>
              <a:gd name="connsiteX65" fmla="*/ 2282513 w 5009987"/>
              <a:gd name="connsiteY65" fmla="*/ 1045452 h 3440182"/>
              <a:gd name="connsiteX66" fmla="*/ 1968673 w 5009987"/>
              <a:gd name="connsiteY66" fmla="*/ 1199979 h 3440182"/>
              <a:gd name="connsiteX67" fmla="*/ 1954314 w 5009987"/>
              <a:gd name="connsiteY67" fmla="*/ 1209552 h 3440182"/>
              <a:gd name="connsiteX68" fmla="*/ 1975510 w 5009987"/>
              <a:gd name="connsiteY68" fmla="*/ 1211603 h 3440182"/>
              <a:gd name="connsiteX69" fmla="*/ 2675669 w 5009987"/>
              <a:gd name="connsiteY69" fmla="*/ 1211603 h 3440182"/>
              <a:gd name="connsiteX70" fmla="*/ 2699600 w 5009987"/>
              <a:gd name="connsiteY70" fmla="*/ 1234167 h 3440182"/>
              <a:gd name="connsiteX71" fmla="*/ 2698917 w 5009987"/>
              <a:gd name="connsiteY71" fmla="*/ 1648518 h 3440182"/>
              <a:gd name="connsiteX72" fmla="*/ 2678404 w 5009987"/>
              <a:gd name="connsiteY72" fmla="*/ 1661510 h 3440182"/>
              <a:gd name="connsiteX73" fmla="*/ 2109525 w 5009987"/>
              <a:gd name="connsiteY73" fmla="*/ 1394848 h 3440182"/>
              <a:gd name="connsiteX74" fmla="*/ 1494151 w 5009987"/>
              <a:gd name="connsiteY74" fmla="*/ 1084426 h 3440182"/>
              <a:gd name="connsiteX75" fmla="*/ 1472955 w 5009987"/>
              <a:gd name="connsiteY75" fmla="*/ 1076221 h 3440182"/>
              <a:gd name="connsiteX76" fmla="*/ 1472271 w 5009987"/>
              <a:gd name="connsiteY76" fmla="*/ 1098784 h 3440182"/>
              <a:gd name="connsiteX77" fmla="*/ 1396375 w 5009987"/>
              <a:gd name="connsiteY77" fmla="*/ 1291601 h 3440182"/>
              <a:gd name="connsiteX78" fmla="*/ 1024416 w 5009987"/>
              <a:gd name="connsiteY78" fmla="*/ 1956889 h 3440182"/>
              <a:gd name="connsiteX79" fmla="*/ 370752 w 5009987"/>
              <a:gd name="connsiteY79" fmla="*/ 2844395 h 3440182"/>
              <a:gd name="connsiteX80" fmla="*/ 61014 w 5009987"/>
              <a:gd name="connsiteY80" fmla="*/ 3185586 h 3440182"/>
              <a:gd name="connsiteX81" fmla="*/ 2525244 w 5009987"/>
              <a:gd name="connsiteY81" fmla="*/ 3236867 h 3440182"/>
              <a:gd name="connsiteX82" fmla="*/ 2986775 w 5009987"/>
              <a:gd name="connsiteY82" fmla="*/ 3209517 h 3440182"/>
              <a:gd name="connsiteX83" fmla="*/ 3534458 w 5009987"/>
              <a:gd name="connsiteY83" fmla="*/ 3215671 h 3440182"/>
              <a:gd name="connsiteX84" fmla="*/ 3986416 w 5009987"/>
              <a:gd name="connsiteY84" fmla="*/ 3253277 h 3440182"/>
              <a:gd name="connsiteX85" fmla="*/ 4465040 w 5009987"/>
              <a:gd name="connsiteY85" fmla="*/ 3323019 h 3440182"/>
              <a:gd name="connsiteX86" fmla="*/ 4998364 w 5009987"/>
              <a:gd name="connsiteY86" fmla="*/ 3439257 h 3440182"/>
              <a:gd name="connsiteX87" fmla="*/ 5009303 w 5009987"/>
              <a:gd name="connsiteY87" fmla="*/ 3435154 h 3440182"/>
              <a:gd name="connsiteX88" fmla="*/ 5009303 w 5009987"/>
              <a:gd name="connsiteY88" fmla="*/ 3411223 h 3440182"/>
              <a:gd name="connsiteX89" fmla="*/ 3891374 w 5009987"/>
              <a:gd name="connsiteY89" fmla="*/ 2110049 h 3440182"/>
              <a:gd name="connsiteX90" fmla="*/ 3870862 w 5009987"/>
              <a:gd name="connsiteY90" fmla="*/ 2125091 h 3440182"/>
              <a:gd name="connsiteX91" fmla="*/ 3000450 w 5009987"/>
              <a:gd name="connsiteY91" fmla="*/ 1802362 h 3440182"/>
              <a:gd name="connsiteX92" fmla="*/ 2980621 w 5009987"/>
              <a:gd name="connsiteY92" fmla="*/ 1772277 h 3440182"/>
              <a:gd name="connsiteX93" fmla="*/ 2980621 w 5009987"/>
              <a:gd name="connsiteY93" fmla="*/ 1236218 h 3440182"/>
              <a:gd name="connsiteX94" fmla="*/ 3000450 w 5009987"/>
              <a:gd name="connsiteY94" fmla="*/ 1213654 h 3440182"/>
              <a:gd name="connsiteX95" fmla="*/ 3732745 w 5009987"/>
              <a:gd name="connsiteY95" fmla="*/ 1214338 h 3440182"/>
              <a:gd name="connsiteX96" fmla="*/ 3746420 w 5009987"/>
              <a:gd name="connsiteY96" fmla="*/ 1215022 h 3440182"/>
              <a:gd name="connsiteX97" fmla="*/ 3706762 w 5009987"/>
              <a:gd name="connsiteY97" fmla="*/ 1251944 h 3440182"/>
              <a:gd name="connsiteX98" fmla="*/ 3606251 w 5009987"/>
              <a:gd name="connsiteY98" fmla="*/ 1316216 h 3440182"/>
              <a:gd name="connsiteX99" fmla="*/ 3381981 w 5009987"/>
              <a:gd name="connsiteY99" fmla="*/ 1426300 h 3440182"/>
              <a:gd name="connsiteX100" fmla="*/ 3365572 w 5009987"/>
              <a:gd name="connsiteY100" fmla="*/ 1438607 h 3440182"/>
              <a:gd name="connsiteX101" fmla="*/ 3718386 w 5009987"/>
              <a:gd name="connsiteY101" fmla="*/ 1438607 h 3440182"/>
              <a:gd name="connsiteX102" fmla="*/ 3720437 w 5009987"/>
              <a:gd name="connsiteY102" fmla="*/ 1442710 h 3440182"/>
              <a:gd name="connsiteX103" fmla="*/ 3643857 w 5009987"/>
              <a:gd name="connsiteY103" fmla="*/ 1518606 h 3440182"/>
              <a:gd name="connsiteX104" fmla="*/ 3468818 w 5009987"/>
              <a:gd name="connsiteY104" fmla="*/ 1634160 h 3440182"/>
              <a:gd name="connsiteX105" fmla="*/ 3191216 w 5009987"/>
              <a:gd name="connsiteY105" fmla="*/ 1770226 h 3440182"/>
              <a:gd name="connsiteX106" fmla="*/ 3176173 w 5009987"/>
              <a:gd name="connsiteY106" fmla="*/ 1781849 h 3440182"/>
              <a:gd name="connsiteX107" fmla="*/ 3196686 w 5009987"/>
              <a:gd name="connsiteY107" fmla="*/ 1781849 h 3440182"/>
              <a:gd name="connsiteX108" fmla="*/ 3864708 w 5009987"/>
              <a:gd name="connsiteY108" fmla="*/ 1781849 h 3440182"/>
              <a:gd name="connsiteX109" fmla="*/ 3891374 w 5009987"/>
              <a:gd name="connsiteY109" fmla="*/ 1807832 h 3440182"/>
              <a:gd name="connsiteX110" fmla="*/ 3891374 w 5009987"/>
              <a:gd name="connsiteY110" fmla="*/ 2110049 h 3440182"/>
              <a:gd name="connsiteX0" fmla="*/ 5009303 w 5009987"/>
              <a:gd name="connsiteY0" fmla="*/ 3411223 h 3440182"/>
              <a:gd name="connsiteX1" fmla="*/ 5009987 w 5009987"/>
              <a:gd name="connsiteY1" fmla="*/ 3175329 h 3440182"/>
              <a:gd name="connsiteX2" fmla="*/ 4984005 w 5009987"/>
              <a:gd name="connsiteY2" fmla="*/ 3142509 h 3440182"/>
              <a:gd name="connsiteX3" fmla="*/ 4698198 w 5009987"/>
              <a:gd name="connsiteY3" fmla="*/ 3078921 h 3440182"/>
              <a:gd name="connsiteX4" fmla="*/ 4670848 w 5009987"/>
              <a:gd name="connsiteY4" fmla="*/ 3063878 h 3440182"/>
              <a:gd name="connsiteX5" fmla="*/ 4434271 w 5009987"/>
              <a:gd name="connsiteY5" fmla="*/ 2750721 h 3440182"/>
              <a:gd name="connsiteX6" fmla="*/ 4165558 w 5009987"/>
              <a:gd name="connsiteY6" fmla="*/ 2218765 h 3440182"/>
              <a:gd name="connsiteX7" fmla="*/ 4158036 w 5009987"/>
              <a:gd name="connsiteY7" fmla="*/ 2180475 h 3440182"/>
              <a:gd name="connsiteX8" fmla="*/ 4158036 w 5009987"/>
              <a:gd name="connsiteY8" fmla="*/ 1807148 h 3440182"/>
              <a:gd name="connsiteX9" fmla="*/ 4184703 w 5009987"/>
              <a:gd name="connsiteY9" fmla="*/ 1781166 h 3440182"/>
              <a:gd name="connsiteX10" fmla="*/ 4895118 w 5009987"/>
              <a:gd name="connsiteY10" fmla="*/ 1781166 h 3440182"/>
              <a:gd name="connsiteX11" fmla="*/ 4918365 w 5009987"/>
              <a:gd name="connsiteY11" fmla="*/ 1778431 h 3440182"/>
              <a:gd name="connsiteX12" fmla="*/ 4900588 w 5009987"/>
              <a:gd name="connsiteY12" fmla="*/ 1768858 h 3440182"/>
              <a:gd name="connsiteX13" fmla="*/ 4629823 w 5009987"/>
              <a:gd name="connsiteY13" fmla="*/ 1636211 h 3440182"/>
              <a:gd name="connsiteX14" fmla="*/ 4382306 w 5009987"/>
              <a:gd name="connsiteY14" fmla="*/ 1451599 h 3440182"/>
              <a:gd name="connsiteX15" fmla="*/ 4375469 w 5009987"/>
              <a:gd name="connsiteY15" fmla="*/ 1437240 h 3440182"/>
              <a:gd name="connsiteX16" fmla="*/ 4727599 w 5009987"/>
              <a:gd name="connsiteY16" fmla="*/ 1437240 h 3440182"/>
              <a:gd name="connsiteX17" fmla="*/ 4713240 w 5009987"/>
              <a:gd name="connsiteY17" fmla="*/ 1426300 h 3440182"/>
              <a:gd name="connsiteX18" fmla="*/ 4525209 w 5009987"/>
              <a:gd name="connsiteY18" fmla="*/ 1334678 h 3440182"/>
              <a:gd name="connsiteX19" fmla="*/ 4252394 w 5009987"/>
              <a:gd name="connsiteY19" fmla="*/ 1112459 h 3440182"/>
              <a:gd name="connsiteX20" fmla="*/ 4244189 w 5009987"/>
              <a:gd name="connsiteY20" fmla="*/ 1097417 h 3440182"/>
              <a:gd name="connsiteX21" fmla="*/ 4260599 w 5009987"/>
              <a:gd name="connsiteY21" fmla="*/ 1094682 h 3440182"/>
              <a:gd name="connsiteX22" fmla="*/ 4508800 w 5009987"/>
              <a:gd name="connsiteY22" fmla="*/ 1094682 h 3440182"/>
              <a:gd name="connsiteX23" fmla="*/ 4527261 w 5009987"/>
              <a:gd name="connsiteY23" fmla="*/ 1093998 h 3440182"/>
              <a:gd name="connsiteX24" fmla="*/ 4419228 w 5009987"/>
              <a:gd name="connsiteY24" fmla="*/ 1037247 h 3440182"/>
              <a:gd name="connsiteX25" fmla="*/ 4204532 w 5009987"/>
              <a:gd name="connsiteY25" fmla="*/ 878617 h 3440182"/>
              <a:gd name="connsiteX26" fmla="*/ 4055474 w 5009987"/>
              <a:gd name="connsiteY26" fmla="*/ 635886 h 3440182"/>
              <a:gd name="connsiteX27" fmla="*/ 4045218 w 5009987"/>
              <a:gd name="connsiteY27" fmla="*/ 619476 h 3440182"/>
              <a:gd name="connsiteX28" fmla="*/ 4034962 w 5009987"/>
              <a:gd name="connsiteY28" fmla="*/ 635886 h 3440182"/>
              <a:gd name="connsiteX29" fmla="*/ 3918724 w 5009987"/>
              <a:gd name="connsiteY29" fmla="*/ 836225 h 3440182"/>
              <a:gd name="connsiteX30" fmla="*/ 3695139 w 5009987"/>
              <a:gd name="connsiteY30" fmla="*/ 1024939 h 3440182"/>
              <a:gd name="connsiteX31" fmla="*/ 3573431 w 5009987"/>
              <a:gd name="connsiteY31" fmla="*/ 1084426 h 3440182"/>
              <a:gd name="connsiteX32" fmla="*/ 3563859 w 5009987"/>
              <a:gd name="connsiteY32" fmla="*/ 1093998 h 3440182"/>
              <a:gd name="connsiteX33" fmla="*/ 3578217 w 5009987"/>
              <a:gd name="connsiteY33" fmla="*/ 1093998 h 3440182"/>
              <a:gd name="connsiteX34" fmla="*/ 3829837 w 5009987"/>
              <a:gd name="connsiteY34" fmla="*/ 1093998 h 3440182"/>
              <a:gd name="connsiteX35" fmla="*/ 3846247 w 5009987"/>
              <a:gd name="connsiteY35" fmla="*/ 1097417 h 3440182"/>
              <a:gd name="connsiteX36" fmla="*/ 3838042 w 5009987"/>
              <a:gd name="connsiteY36" fmla="*/ 1112459 h 3440182"/>
              <a:gd name="connsiteX37" fmla="*/ 3773086 w 5009987"/>
              <a:gd name="connsiteY37" fmla="*/ 1188356 h 3440182"/>
              <a:gd name="connsiteX38" fmla="*/ 3740949 w 5009987"/>
              <a:gd name="connsiteY38" fmla="*/ 1193825 h 3440182"/>
              <a:gd name="connsiteX39" fmla="*/ 3466766 w 5009987"/>
              <a:gd name="connsiteY39" fmla="*/ 1059127 h 3440182"/>
              <a:gd name="connsiteX40" fmla="*/ 3212412 w 5009987"/>
              <a:gd name="connsiteY40" fmla="*/ 869045 h 3440182"/>
              <a:gd name="connsiteX41" fmla="*/ 3205574 w 5009987"/>
              <a:gd name="connsiteY41" fmla="*/ 854002 h 3440182"/>
              <a:gd name="connsiteX42" fmla="*/ 3572747 w 5009987"/>
              <a:gd name="connsiteY42" fmla="*/ 854002 h 3440182"/>
              <a:gd name="connsiteX43" fmla="*/ 3563859 w 5009987"/>
              <a:gd name="connsiteY43" fmla="*/ 845797 h 3440182"/>
              <a:gd name="connsiteX44" fmla="*/ 3398391 w 5009987"/>
              <a:gd name="connsiteY44" fmla="*/ 765115 h 3440182"/>
              <a:gd name="connsiteX45" fmla="*/ 3076346 w 5009987"/>
              <a:gd name="connsiteY45" fmla="*/ 514863 h 3440182"/>
              <a:gd name="connsiteX46" fmla="*/ 3068141 w 5009987"/>
              <a:gd name="connsiteY46" fmla="*/ 499820 h 3440182"/>
              <a:gd name="connsiteX47" fmla="*/ 3084551 w 5009987"/>
              <a:gd name="connsiteY47" fmla="*/ 497085 h 3440182"/>
              <a:gd name="connsiteX48" fmla="*/ 3347110 w 5009987"/>
              <a:gd name="connsiteY48" fmla="*/ 497085 h 3440182"/>
              <a:gd name="connsiteX49" fmla="*/ 3366939 w 5009987"/>
              <a:gd name="connsiteY49" fmla="*/ 493667 h 3440182"/>
              <a:gd name="connsiteX50" fmla="*/ 3198737 w 5009987"/>
              <a:gd name="connsiteY50" fmla="*/ 410933 h 3440182"/>
              <a:gd name="connsiteX51" fmla="*/ 3054466 w 5009987"/>
              <a:gd name="connsiteY51" fmla="*/ 302217 h 3440182"/>
              <a:gd name="connsiteX52" fmla="*/ 2871905 w 5009987"/>
              <a:gd name="connsiteY52" fmla="*/ 17778 h 3440182"/>
              <a:gd name="connsiteX53" fmla="*/ 2860281 w 5009987"/>
              <a:gd name="connsiteY53" fmla="*/ 0 h 3440182"/>
              <a:gd name="connsiteX54" fmla="*/ 2852076 w 5009987"/>
              <a:gd name="connsiteY54" fmla="*/ 17094 h 3440182"/>
              <a:gd name="connsiteX55" fmla="*/ 2720796 w 5009987"/>
              <a:gd name="connsiteY55" fmla="*/ 239996 h 3440182"/>
              <a:gd name="connsiteX56" fmla="*/ 2537552 w 5009987"/>
              <a:gd name="connsiteY56" fmla="*/ 404096 h 3440182"/>
              <a:gd name="connsiteX57" fmla="*/ 2369350 w 5009987"/>
              <a:gd name="connsiteY57" fmla="*/ 486829 h 3440182"/>
              <a:gd name="connsiteX58" fmla="*/ 2357042 w 5009987"/>
              <a:gd name="connsiteY58" fmla="*/ 497769 h 3440182"/>
              <a:gd name="connsiteX59" fmla="*/ 2659259 w 5009987"/>
              <a:gd name="connsiteY59" fmla="*/ 497769 h 3440182"/>
              <a:gd name="connsiteX60" fmla="*/ 2409691 w 5009987"/>
              <a:gd name="connsiteY60" fmla="*/ 722039 h 3440182"/>
              <a:gd name="connsiteX61" fmla="*/ 2166276 w 5009987"/>
              <a:gd name="connsiteY61" fmla="*/ 841695 h 3440182"/>
              <a:gd name="connsiteX62" fmla="*/ 2148499 w 5009987"/>
              <a:gd name="connsiteY62" fmla="*/ 854686 h 3440182"/>
              <a:gd name="connsiteX63" fmla="*/ 2521142 w 5009987"/>
              <a:gd name="connsiteY63" fmla="*/ 854686 h 3440182"/>
              <a:gd name="connsiteX64" fmla="*/ 2516356 w 5009987"/>
              <a:gd name="connsiteY64" fmla="*/ 862891 h 3440182"/>
              <a:gd name="connsiteX65" fmla="*/ 2282513 w 5009987"/>
              <a:gd name="connsiteY65" fmla="*/ 1045452 h 3440182"/>
              <a:gd name="connsiteX66" fmla="*/ 1968673 w 5009987"/>
              <a:gd name="connsiteY66" fmla="*/ 1199979 h 3440182"/>
              <a:gd name="connsiteX67" fmla="*/ 1954314 w 5009987"/>
              <a:gd name="connsiteY67" fmla="*/ 1209552 h 3440182"/>
              <a:gd name="connsiteX68" fmla="*/ 1975510 w 5009987"/>
              <a:gd name="connsiteY68" fmla="*/ 1211603 h 3440182"/>
              <a:gd name="connsiteX69" fmla="*/ 2675669 w 5009987"/>
              <a:gd name="connsiteY69" fmla="*/ 1211603 h 3440182"/>
              <a:gd name="connsiteX70" fmla="*/ 2699600 w 5009987"/>
              <a:gd name="connsiteY70" fmla="*/ 1234167 h 3440182"/>
              <a:gd name="connsiteX71" fmla="*/ 2698917 w 5009987"/>
              <a:gd name="connsiteY71" fmla="*/ 1648518 h 3440182"/>
              <a:gd name="connsiteX72" fmla="*/ 2678404 w 5009987"/>
              <a:gd name="connsiteY72" fmla="*/ 1661510 h 3440182"/>
              <a:gd name="connsiteX73" fmla="*/ 2109525 w 5009987"/>
              <a:gd name="connsiteY73" fmla="*/ 1394848 h 3440182"/>
              <a:gd name="connsiteX74" fmla="*/ 1494151 w 5009987"/>
              <a:gd name="connsiteY74" fmla="*/ 1084426 h 3440182"/>
              <a:gd name="connsiteX75" fmla="*/ 1472955 w 5009987"/>
              <a:gd name="connsiteY75" fmla="*/ 1076221 h 3440182"/>
              <a:gd name="connsiteX76" fmla="*/ 1472271 w 5009987"/>
              <a:gd name="connsiteY76" fmla="*/ 1098784 h 3440182"/>
              <a:gd name="connsiteX77" fmla="*/ 1396375 w 5009987"/>
              <a:gd name="connsiteY77" fmla="*/ 1291601 h 3440182"/>
              <a:gd name="connsiteX78" fmla="*/ 1024416 w 5009987"/>
              <a:gd name="connsiteY78" fmla="*/ 1956889 h 3440182"/>
              <a:gd name="connsiteX79" fmla="*/ 370752 w 5009987"/>
              <a:gd name="connsiteY79" fmla="*/ 2844395 h 3440182"/>
              <a:gd name="connsiteX80" fmla="*/ 61014 w 5009987"/>
              <a:gd name="connsiteY80" fmla="*/ 3185586 h 3440182"/>
              <a:gd name="connsiteX81" fmla="*/ 2525244 w 5009987"/>
              <a:gd name="connsiteY81" fmla="*/ 3236867 h 3440182"/>
              <a:gd name="connsiteX82" fmla="*/ 2986775 w 5009987"/>
              <a:gd name="connsiteY82" fmla="*/ 3209517 h 3440182"/>
              <a:gd name="connsiteX83" fmla="*/ 3534458 w 5009987"/>
              <a:gd name="connsiteY83" fmla="*/ 3215671 h 3440182"/>
              <a:gd name="connsiteX84" fmla="*/ 3986416 w 5009987"/>
              <a:gd name="connsiteY84" fmla="*/ 3253277 h 3440182"/>
              <a:gd name="connsiteX85" fmla="*/ 4465040 w 5009987"/>
              <a:gd name="connsiteY85" fmla="*/ 3323019 h 3440182"/>
              <a:gd name="connsiteX86" fmla="*/ 4998364 w 5009987"/>
              <a:gd name="connsiteY86" fmla="*/ 3439257 h 3440182"/>
              <a:gd name="connsiteX87" fmla="*/ 5009303 w 5009987"/>
              <a:gd name="connsiteY87" fmla="*/ 3435154 h 3440182"/>
              <a:gd name="connsiteX88" fmla="*/ 5009303 w 5009987"/>
              <a:gd name="connsiteY88" fmla="*/ 3411223 h 3440182"/>
              <a:gd name="connsiteX89" fmla="*/ 3891374 w 5009987"/>
              <a:gd name="connsiteY89" fmla="*/ 2110049 h 3440182"/>
              <a:gd name="connsiteX90" fmla="*/ 3870862 w 5009987"/>
              <a:gd name="connsiteY90" fmla="*/ 2125091 h 3440182"/>
              <a:gd name="connsiteX91" fmla="*/ 3000450 w 5009987"/>
              <a:gd name="connsiteY91" fmla="*/ 1802362 h 3440182"/>
              <a:gd name="connsiteX92" fmla="*/ 2980621 w 5009987"/>
              <a:gd name="connsiteY92" fmla="*/ 1772277 h 3440182"/>
              <a:gd name="connsiteX93" fmla="*/ 2980621 w 5009987"/>
              <a:gd name="connsiteY93" fmla="*/ 1236218 h 3440182"/>
              <a:gd name="connsiteX94" fmla="*/ 3000450 w 5009987"/>
              <a:gd name="connsiteY94" fmla="*/ 1213654 h 3440182"/>
              <a:gd name="connsiteX95" fmla="*/ 3732745 w 5009987"/>
              <a:gd name="connsiteY95" fmla="*/ 1214338 h 3440182"/>
              <a:gd name="connsiteX96" fmla="*/ 3746420 w 5009987"/>
              <a:gd name="connsiteY96" fmla="*/ 1215022 h 3440182"/>
              <a:gd name="connsiteX97" fmla="*/ 3706762 w 5009987"/>
              <a:gd name="connsiteY97" fmla="*/ 1251944 h 3440182"/>
              <a:gd name="connsiteX98" fmla="*/ 3606251 w 5009987"/>
              <a:gd name="connsiteY98" fmla="*/ 1316216 h 3440182"/>
              <a:gd name="connsiteX99" fmla="*/ 3381981 w 5009987"/>
              <a:gd name="connsiteY99" fmla="*/ 1426300 h 3440182"/>
              <a:gd name="connsiteX100" fmla="*/ 3365572 w 5009987"/>
              <a:gd name="connsiteY100" fmla="*/ 1438607 h 3440182"/>
              <a:gd name="connsiteX101" fmla="*/ 3718386 w 5009987"/>
              <a:gd name="connsiteY101" fmla="*/ 1438607 h 3440182"/>
              <a:gd name="connsiteX102" fmla="*/ 3720437 w 5009987"/>
              <a:gd name="connsiteY102" fmla="*/ 1442710 h 3440182"/>
              <a:gd name="connsiteX103" fmla="*/ 3643857 w 5009987"/>
              <a:gd name="connsiteY103" fmla="*/ 1518606 h 3440182"/>
              <a:gd name="connsiteX104" fmla="*/ 3468818 w 5009987"/>
              <a:gd name="connsiteY104" fmla="*/ 1634160 h 3440182"/>
              <a:gd name="connsiteX105" fmla="*/ 3191216 w 5009987"/>
              <a:gd name="connsiteY105" fmla="*/ 1770226 h 3440182"/>
              <a:gd name="connsiteX106" fmla="*/ 3176173 w 5009987"/>
              <a:gd name="connsiteY106" fmla="*/ 1781849 h 3440182"/>
              <a:gd name="connsiteX107" fmla="*/ 3196686 w 5009987"/>
              <a:gd name="connsiteY107" fmla="*/ 1781849 h 3440182"/>
              <a:gd name="connsiteX108" fmla="*/ 3864708 w 5009987"/>
              <a:gd name="connsiteY108" fmla="*/ 1781849 h 3440182"/>
              <a:gd name="connsiteX109" fmla="*/ 3891374 w 5009987"/>
              <a:gd name="connsiteY109" fmla="*/ 1807832 h 3440182"/>
              <a:gd name="connsiteX110" fmla="*/ 3891374 w 5009987"/>
              <a:gd name="connsiteY110" fmla="*/ 2110049 h 3440182"/>
              <a:gd name="connsiteX0" fmla="*/ 4948289 w 4948973"/>
              <a:gd name="connsiteY0" fmla="*/ 3411223 h 3440182"/>
              <a:gd name="connsiteX1" fmla="*/ 4948973 w 4948973"/>
              <a:gd name="connsiteY1" fmla="*/ 3175329 h 3440182"/>
              <a:gd name="connsiteX2" fmla="*/ 4922991 w 4948973"/>
              <a:gd name="connsiteY2" fmla="*/ 3142509 h 3440182"/>
              <a:gd name="connsiteX3" fmla="*/ 4637184 w 4948973"/>
              <a:gd name="connsiteY3" fmla="*/ 3078921 h 3440182"/>
              <a:gd name="connsiteX4" fmla="*/ 4609834 w 4948973"/>
              <a:gd name="connsiteY4" fmla="*/ 3063878 h 3440182"/>
              <a:gd name="connsiteX5" fmla="*/ 4373257 w 4948973"/>
              <a:gd name="connsiteY5" fmla="*/ 2750721 h 3440182"/>
              <a:gd name="connsiteX6" fmla="*/ 4104544 w 4948973"/>
              <a:gd name="connsiteY6" fmla="*/ 2218765 h 3440182"/>
              <a:gd name="connsiteX7" fmla="*/ 4097022 w 4948973"/>
              <a:gd name="connsiteY7" fmla="*/ 2180475 h 3440182"/>
              <a:gd name="connsiteX8" fmla="*/ 4097022 w 4948973"/>
              <a:gd name="connsiteY8" fmla="*/ 1807148 h 3440182"/>
              <a:gd name="connsiteX9" fmla="*/ 4123689 w 4948973"/>
              <a:gd name="connsiteY9" fmla="*/ 1781166 h 3440182"/>
              <a:gd name="connsiteX10" fmla="*/ 4834104 w 4948973"/>
              <a:gd name="connsiteY10" fmla="*/ 1781166 h 3440182"/>
              <a:gd name="connsiteX11" fmla="*/ 4857351 w 4948973"/>
              <a:gd name="connsiteY11" fmla="*/ 1778431 h 3440182"/>
              <a:gd name="connsiteX12" fmla="*/ 4839574 w 4948973"/>
              <a:gd name="connsiteY12" fmla="*/ 1768858 h 3440182"/>
              <a:gd name="connsiteX13" fmla="*/ 4568809 w 4948973"/>
              <a:gd name="connsiteY13" fmla="*/ 1636211 h 3440182"/>
              <a:gd name="connsiteX14" fmla="*/ 4321292 w 4948973"/>
              <a:gd name="connsiteY14" fmla="*/ 1451599 h 3440182"/>
              <a:gd name="connsiteX15" fmla="*/ 4314455 w 4948973"/>
              <a:gd name="connsiteY15" fmla="*/ 1437240 h 3440182"/>
              <a:gd name="connsiteX16" fmla="*/ 4666585 w 4948973"/>
              <a:gd name="connsiteY16" fmla="*/ 1437240 h 3440182"/>
              <a:gd name="connsiteX17" fmla="*/ 4652226 w 4948973"/>
              <a:gd name="connsiteY17" fmla="*/ 1426300 h 3440182"/>
              <a:gd name="connsiteX18" fmla="*/ 4464195 w 4948973"/>
              <a:gd name="connsiteY18" fmla="*/ 1334678 h 3440182"/>
              <a:gd name="connsiteX19" fmla="*/ 4191380 w 4948973"/>
              <a:gd name="connsiteY19" fmla="*/ 1112459 h 3440182"/>
              <a:gd name="connsiteX20" fmla="*/ 4183175 w 4948973"/>
              <a:gd name="connsiteY20" fmla="*/ 1097417 h 3440182"/>
              <a:gd name="connsiteX21" fmla="*/ 4199585 w 4948973"/>
              <a:gd name="connsiteY21" fmla="*/ 1094682 h 3440182"/>
              <a:gd name="connsiteX22" fmla="*/ 4447786 w 4948973"/>
              <a:gd name="connsiteY22" fmla="*/ 1094682 h 3440182"/>
              <a:gd name="connsiteX23" fmla="*/ 4466247 w 4948973"/>
              <a:gd name="connsiteY23" fmla="*/ 1093998 h 3440182"/>
              <a:gd name="connsiteX24" fmla="*/ 4358214 w 4948973"/>
              <a:gd name="connsiteY24" fmla="*/ 1037247 h 3440182"/>
              <a:gd name="connsiteX25" fmla="*/ 4143518 w 4948973"/>
              <a:gd name="connsiteY25" fmla="*/ 878617 h 3440182"/>
              <a:gd name="connsiteX26" fmla="*/ 3994460 w 4948973"/>
              <a:gd name="connsiteY26" fmla="*/ 635886 h 3440182"/>
              <a:gd name="connsiteX27" fmla="*/ 3984204 w 4948973"/>
              <a:gd name="connsiteY27" fmla="*/ 619476 h 3440182"/>
              <a:gd name="connsiteX28" fmla="*/ 3973948 w 4948973"/>
              <a:gd name="connsiteY28" fmla="*/ 635886 h 3440182"/>
              <a:gd name="connsiteX29" fmla="*/ 3857710 w 4948973"/>
              <a:gd name="connsiteY29" fmla="*/ 836225 h 3440182"/>
              <a:gd name="connsiteX30" fmla="*/ 3634125 w 4948973"/>
              <a:gd name="connsiteY30" fmla="*/ 1024939 h 3440182"/>
              <a:gd name="connsiteX31" fmla="*/ 3512417 w 4948973"/>
              <a:gd name="connsiteY31" fmla="*/ 1084426 h 3440182"/>
              <a:gd name="connsiteX32" fmla="*/ 3502845 w 4948973"/>
              <a:gd name="connsiteY32" fmla="*/ 1093998 h 3440182"/>
              <a:gd name="connsiteX33" fmla="*/ 3517203 w 4948973"/>
              <a:gd name="connsiteY33" fmla="*/ 1093998 h 3440182"/>
              <a:gd name="connsiteX34" fmla="*/ 3768823 w 4948973"/>
              <a:gd name="connsiteY34" fmla="*/ 1093998 h 3440182"/>
              <a:gd name="connsiteX35" fmla="*/ 3785233 w 4948973"/>
              <a:gd name="connsiteY35" fmla="*/ 1097417 h 3440182"/>
              <a:gd name="connsiteX36" fmla="*/ 3777028 w 4948973"/>
              <a:gd name="connsiteY36" fmla="*/ 1112459 h 3440182"/>
              <a:gd name="connsiteX37" fmla="*/ 3712072 w 4948973"/>
              <a:gd name="connsiteY37" fmla="*/ 1188356 h 3440182"/>
              <a:gd name="connsiteX38" fmla="*/ 3679935 w 4948973"/>
              <a:gd name="connsiteY38" fmla="*/ 1193825 h 3440182"/>
              <a:gd name="connsiteX39" fmla="*/ 3405752 w 4948973"/>
              <a:gd name="connsiteY39" fmla="*/ 1059127 h 3440182"/>
              <a:gd name="connsiteX40" fmla="*/ 3151398 w 4948973"/>
              <a:gd name="connsiteY40" fmla="*/ 869045 h 3440182"/>
              <a:gd name="connsiteX41" fmla="*/ 3144560 w 4948973"/>
              <a:gd name="connsiteY41" fmla="*/ 854002 h 3440182"/>
              <a:gd name="connsiteX42" fmla="*/ 3511733 w 4948973"/>
              <a:gd name="connsiteY42" fmla="*/ 854002 h 3440182"/>
              <a:gd name="connsiteX43" fmla="*/ 3502845 w 4948973"/>
              <a:gd name="connsiteY43" fmla="*/ 845797 h 3440182"/>
              <a:gd name="connsiteX44" fmla="*/ 3337377 w 4948973"/>
              <a:gd name="connsiteY44" fmla="*/ 765115 h 3440182"/>
              <a:gd name="connsiteX45" fmla="*/ 3015332 w 4948973"/>
              <a:gd name="connsiteY45" fmla="*/ 514863 h 3440182"/>
              <a:gd name="connsiteX46" fmla="*/ 3007127 w 4948973"/>
              <a:gd name="connsiteY46" fmla="*/ 499820 h 3440182"/>
              <a:gd name="connsiteX47" fmla="*/ 3023537 w 4948973"/>
              <a:gd name="connsiteY47" fmla="*/ 497085 h 3440182"/>
              <a:gd name="connsiteX48" fmla="*/ 3286096 w 4948973"/>
              <a:gd name="connsiteY48" fmla="*/ 497085 h 3440182"/>
              <a:gd name="connsiteX49" fmla="*/ 3305925 w 4948973"/>
              <a:gd name="connsiteY49" fmla="*/ 493667 h 3440182"/>
              <a:gd name="connsiteX50" fmla="*/ 3137723 w 4948973"/>
              <a:gd name="connsiteY50" fmla="*/ 410933 h 3440182"/>
              <a:gd name="connsiteX51" fmla="*/ 2993452 w 4948973"/>
              <a:gd name="connsiteY51" fmla="*/ 302217 h 3440182"/>
              <a:gd name="connsiteX52" fmla="*/ 2810891 w 4948973"/>
              <a:gd name="connsiteY52" fmla="*/ 17778 h 3440182"/>
              <a:gd name="connsiteX53" fmla="*/ 2799267 w 4948973"/>
              <a:gd name="connsiteY53" fmla="*/ 0 h 3440182"/>
              <a:gd name="connsiteX54" fmla="*/ 2791062 w 4948973"/>
              <a:gd name="connsiteY54" fmla="*/ 17094 h 3440182"/>
              <a:gd name="connsiteX55" fmla="*/ 2659782 w 4948973"/>
              <a:gd name="connsiteY55" fmla="*/ 239996 h 3440182"/>
              <a:gd name="connsiteX56" fmla="*/ 2476538 w 4948973"/>
              <a:gd name="connsiteY56" fmla="*/ 404096 h 3440182"/>
              <a:gd name="connsiteX57" fmla="*/ 2308336 w 4948973"/>
              <a:gd name="connsiteY57" fmla="*/ 486829 h 3440182"/>
              <a:gd name="connsiteX58" fmla="*/ 2296028 w 4948973"/>
              <a:gd name="connsiteY58" fmla="*/ 497769 h 3440182"/>
              <a:gd name="connsiteX59" fmla="*/ 2598245 w 4948973"/>
              <a:gd name="connsiteY59" fmla="*/ 497769 h 3440182"/>
              <a:gd name="connsiteX60" fmla="*/ 2348677 w 4948973"/>
              <a:gd name="connsiteY60" fmla="*/ 722039 h 3440182"/>
              <a:gd name="connsiteX61" fmla="*/ 2105262 w 4948973"/>
              <a:gd name="connsiteY61" fmla="*/ 841695 h 3440182"/>
              <a:gd name="connsiteX62" fmla="*/ 2087485 w 4948973"/>
              <a:gd name="connsiteY62" fmla="*/ 854686 h 3440182"/>
              <a:gd name="connsiteX63" fmla="*/ 2460128 w 4948973"/>
              <a:gd name="connsiteY63" fmla="*/ 854686 h 3440182"/>
              <a:gd name="connsiteX64" fmla="*/ 2455342 w 4948973"/>
              <a:gd name="connsiteY64" fmla="*/ 862891 h 3440182"/>
              <a:gd name="connsiteX65" fmla="*/ 2221499 w 4948973"/>
              <a:gd name="connsiteY65" fmla="*/ 1045452 h 3440182"/>
              <a:gd name="connsiteX66" fmla="*/ 1907659 w 4948973"/>
              <a:gd name="connsiteY66" fmla="*/ 1199979 h 3440182"/>
              <a:gd name="connsiteX67" fmla="*/ 1893300 w 4948973"/>
              <a:gd name="connsiteY67" fmla="*/ 1209552 h 3440182"/>
              <a:gd name="connsiteX68" fmla="*/ 1914496 w 4948973"/>
              <a:gd name="connsiteY68" fmla="*/ 1211603 h 3440182"/>
              <a:gd name="connsiteX69" fmla="*/ 2614655 w 4948973"/>
              <a:gd name="connsiteY69" fmla="*/ 1211603 h 3440182"/>
              <a:gd name="connsiteX70" fmla="*/ 2638586 w 4948973"/>
              <a:gd name="connsiteY70" fmla="*/ 1234167 h 3440182"/>
              <a:gd name="connsiteX71" fmla="*/ 2637903 w 4948973"/>
              <a:gd name="connsiteY71" fmla="*/ 1648518 h 3440182"/>
              <a:gd name="connsiteX72" fmla="*/ 2617390 w 4948973"/>
              <a:gd name="connsiteY72" fmla="*/ 1661510 h 3440182"/>
              <a:gd name="connsiteX73" fmla="*/ 2048511 w 4948973"/>
              <a:gd name="connsiteY73" fmla="*/ 1394848 h 3440182"/>
              <a:gd name="connsiteX74" fmla="*/ 1433137 w 4948973"/>
              <a:gd name="connsiteY74" fmla="*/ 1084426 h 3440182"/>
              <a:gd name="connsiteX75" fmla="*/ 1411941 w 4948973"/>
              <a:gd name="connsiteY75" fmla="*/ 1076221 h 3440182"/>
              <a:gd name="connsiteX76" fmla="*/ 1411257 w 4948973"/>
              <a:gd name="connsiteY76" fmla="*/ 1098784 h 3440182"/>
              <a:gd name="connsiteX77" fmla="*/ 1335361 w 4948973"/>
              <a:gd name="connsiteY77" fmla="*/ 1291601 h 3440182"/>
              <a:gd name="connsiteX78" fmla="*/ 963402 w 4948973"/>
              <a:gd name="connsiteY78" fmla="*/ 1956889 h 3440182"/>
              <a:gd name="connsiteX79" fmla="*/ 309738 w 4948973"/>
              <a:gd name="connsiteY79" fmla="*/ 2844395 h 3440182"/>
              <a:gd name="connsiteX80" fmla="*/ 0 w 4948973"/>
              <a:gd name="connsiteY80" fmla="*/ 3185586 h 3440182"/>
              <a:gd name="connsiteX81" fmla="*/ 2464230 w 4948973"/>
              <a:gd name="connsiteY81" fmla="*/ 3236867 h 3440182"/>
              <a:gd name="connsiteX82" fmla="*/ 2925761 w 4948973"/>
              <a:gd name="connsiteY82" fmla="*/ 3209517 h 3440182"/>
              <a:gd name="connsiteX83" fmla="*/ 3473444 w 4948973"/>
              <a:gd name="connsiteY83" fmla="*/ 3215671 h 3440182"/>
              <a:gd name="connsiteX84" fmla="*/ 3925402 w 4948973"/>
              <a:gd name="connsiteY84" fmla="*/ 3253277 h 3440182"/>
              <a:gd name="connsiteX85" fmla="*/ 4404026 w 4948973"/>
              <a:gd name="connsiteY85" fmla="*/ 3323019 h 3440182"/>
              <a:gd name="connsiteX86" fmla="*/ 4937350 w 4948973"/>
              <a:gd name="connsiteY86" fmla="*/ 3439257 h 3440182"/>
              <a:gd name="connsiteX87" fmla="*/ 4948289 w 4948973"/>
              <a:gd name="connsiteY87" fmla="*/ 3435154 h 3440182"/>
              <a:gd name="connsiteX88" fmla="*/ 4948289 w 4948973"/>
              <a:gd name="connsiteY88" fmla="*/ 3411223 h 3440182"/>
              <a:gd name="connsiteX89" fmla="*/ 3830360 w 4948973"/>
              <a:gd name="connsiteY89" fmla="*/ 2110049 h 3440182"/>
              <a:gd name="connsiteX90" fmla="*/ 3809848 w 4948973"/>
              <a:gd name="connsiteY90" fmla="*/ 2125091 h 3440182"/>
              <a:gd name="connsiteX91" fmla="*/ 2939436 w 4948973"/>
              <a:gd name="connsiteY91" fmla="*/ 1802362 h 3440182"/>
              <a:gd name="connsiteX92" fmla="*/ 2919607 w 4948973"/>
              <a:gd name="connsiteY92" fmla="*/ 1772277 h 3440182"/>
              <a:gd name="connsiteX93" fmla="*/ 2919607 w 4948973"/>
              <a:gd name="connsiteY93" fmla="*/ 1236218 h 3440182"/>
              <a:gd name="connsiteX94" fmla="*/ 2939436 w 4948973"/>
              <a:gd name="connsiteY94" fmla="*/ 1213654 h 3440182"/>
              <a:gd name="connsiteX95" fmla="*/ 3671731 w 4948973"/>
              <a:gd name="connsiteY95" fmla="*/ 1214338 h 3440182"/>
              <a:gd name="connsiteX96" fmla="*/ 3685406 w 4948973"/>
              <a:gd name="connsiteY96" fmla="*/ 1215022 h 3440182"/>
              <a:gd name="connsiteX97" fmla="*/ 3645748 w 4948973"/>
              <a:gd name="connsiteY97" fmla="*/ 1251944 h 3440182"/>
              <a:gd name="connsiteX98" fmla="*/ 3545237 w 4948973"/>
              <a:gd name="connsiteY98" fmla="*/ 1316216 h 3440182"/>
              <a:gd name="connsiteX99" fmla="*/ 3320967 w 4948973"/>
              <a:gd name="connsiteY99" fmla="*/ 1426300 h 3440182"/>
              <a:gd name="connsiteX100" fmla="*/ 3304558 w 4948973"/>
              <a:gd name="connsiteY100" fmla="*/ 1438607 h 3440182"/>
              <a:gd name="connsiteX101" fmla="*/ 3657372 w 4948973"/>
              <a:gd name="connsiteY101" fmla="*/ 1438607 h 3440182"/>
              <a:gd name="connsiteX102" fmla="*/ 3659423 w 4948973"/>
              <a:gd name="connsiteY102" fmla="*/ 1442710 h 3440182"/>
              <a:gd name="connsiteX103" fmla="*/ 3582843 w 4948973"/>
              <a:gd name="connsiteY103" fmla="*/ 1518606 h 3440182"/>
              <a:gd name="connsiteX104" fmla="*/ 3407804 w 4948973"/>
              <a:gd name="connsiteY104" fmla="*/ 1634160 h 3440182"/>
              <a:gd name="connsiteX105" fmla="*/ 3130202 w 4948973"/>
              <a:gd name="connsiteY105" fmla="*/ 1770226 h 3440182"/>
              <a:gd name="connsiteX106" fmla="*/ 3115159 w 4948973"/>
              <a:gd name="connsiteY106" fmla="*/ 1781849 h 3440182"/>
              <a:gd name="connsiteX107" fmla="*/ 3135672 w 4948973"/>
              <a:gd name="connsiteY107" fmla="*/ 1781849 h 3440182"/>
              <a:gd name="connsiteX108" fmla="*/ 3803694 w 4948973"/>
              <a:gd name="connsiteY108" fmla="*/ 1781849 h 3440182"/>
              <a:gd name="connsiteX109" fmla="*/ 3830360 w 4948973"/>
              <a:gd name="connsiteY109" fmla="*/ 1807832 h 3440182"/>
              <a:gd name="connsiteX110" fmla="*/ 3830360 w 4948973"/>
              <a:gd name="connsiteY110" fmla="*/ 2110049 h 3440182"/>
              <a:gd name="connsiteX0" fmla="*/ 4948289 w 4948973"/>
              <a:gd name="connsiteY0" fmla="*/ 3411223 h 3440182"/>
              <a:gd name="connsiteX1" fmla="*/ 4948973 w 4948973"/>
              <a:gd name="connsiteY1" fmla="*/ 3175329 h 3440182"/>
              <a:gd name="connsiteX2" fmla="*/ 4922991 w 4948973"/>
              <a:gd name="connsiteY2" fmla="*/ 3142509 h 3440182"/>
              <a:gd name="connsiteX3" fmla="*/ 4637184 w 4948973"/>
              <a:gd name="connsiteY3" fmla="*/ 3078921 h 3440182"/>
              <a:gd name="connsiteX4" fmla="*/ 4609834 w 4948973"/>
              <a:gd name="connsiteY4" fmla="*/ 3063878 h 3440182"/>
              <a:gd name="connsiteX5" fmla="*/ 4373257 w 4948973"/>
              <a:gd name="connsiteY5" fmla="*/ 2750721 h 3440182"/>
              <a:gd name="connsiteX6" fmla="*/ 4104544 w 4948973"/>
              <a:gd name="connsiteY6" fmla="*/ 2218765 h 3440182"/>
              <a:gd name="connsiteX7" fmla="*/ 4097022 w 4948973"/>
              <a:gd name="connsiteY7" fmla="*/ 2180475 h 3440182"/>
              <a:gd name="connsiteX8" fmla="*/ 4097022 w 4948973"/>
              <a:gd name="connsiteY8" fmla="*/ 1807148 h 3440182"/>
              <a:gd name="connsiteX9" fmla="*/ 4123689 w 4948973"/>
              <a:gd name="connsiteY9" fmla="*/ 1781166 h 3440182"/>
              <a:gd name="connsiteX10" fmla="*/ 4834104 w 4948973"/>
              <a:gd name="connsiteY10" fmla="*/ 1781166 h 3440182"/>
              <a:gd name="connsiteX11" fmla="*/ 4857351 w 4948973"/>
              <a:gd name="connsiteY11" fmla="*/ 1778431 h 3440182"/>
              <a:gd name="connsiteX12" fmla="*/ 4839574 w 4948973"/>
              <a:gd name="connsiteY12" fmla="*/ 1768858 h 3440182"/>
              <a:gd name="connsiteX13" fmla="*/ 4568809 w 4948973"/>
              <a:gd name="connsiteY13" fmla="*/ 1636211 h 3440182"/>
              <a:gd name="connsiteX14" fmla="*/ 4321292 w 4948973"/>
              <a:gd name="connsiteY14" fmla="*/ 1451599 h 3440182"/>
              <a:gd name="connsiteX15" fmla="*/ 4314455 w 4948973"/>
              <a:gd name="connsiteY15" fmla="*/ 1437240 h 3440182"/>
              <a:gd name="connsiteX16" fmla="*/ 4666585 w 4948973"/>
              <a:gd name="connsiteY16" fmla="*/ 1437240 h 3440182"/>
              <a:gd name="connsiteX17" fmla="*/ 4652226 w 4948973"/>
              <a:gd name="connsiteY17" fmla="*/ 1426300 h 3440182"/>
              <a:gd name="connsiteX18" fmla="*/ 4464195 w 4948973"/>
              <a:gd name="connsiteY18" fmla="*/ 1334678 h 3440182"/>
              <a:gd name="connsiteX19" fmla="*/ 4191380 w 4948973"/>
              <a:gd name="connsiteY19" fmla="*/ 1112459 h 3440182"/>
              <a:gd name="connsiteX20" fmla="*/ 4183175 w 4948973"/>
              <a:gd name="connsiteY20" fmla="*/ 1097417 h 3440182"/>
              <a:gd name="connsiteX21" fmla="*/ 4199585 w 4948973"/>
              <a:gd name="connsiteY21" fmla="*/ 1094682 h 3440182"/>
              <a:gd name="connsiteX22" fmla="*/ 4447786 w 4948973"/>
              <a:gd name="connsiteY22" fmla="*/ 1094682 h 3440182"/>
              <a:gd name="connsiteX23" fmla="*/ 4466247 w 4948973"/>
              <a:gd name="connsiteY23" fmla="*/ 1093998 h 3440182"/>
              <a:gd name="connsiteX24" fmla="*/ 4358214 w 4948973"/>
              <a:gd name="connsiteY24" fmla="*/ 1037247 h 3440182"/>
              <a:gd name="connsiteX25" fmla="*/ 4143518 w 4948973"/>
              <a:gd name="connsiteY25" fmla="*/ 878617 h 3440182"/>
              <a:gd name="connsiteX26" fmla="*/ 3994460 w 4948973"/>
              <a:gd name="connsiteY26" fmla="*/ 635886 h 3440182"/>
              <a:gd name="connsiteX27" fmla="*/ 3984204 w 4948973"/>
              <a:gd name="connsiteY27" fmla="*/ 619476 h 3440182"/>
              <a:gd name="connsiteX28" fmla="*/ 3973948 w 4948973"/>
              <a:gd name="connsiteY28" fmla="*/ 635886 h 3440182"/>
              <a:gd name="connsiteX29" fmla="*/ 3857710 w 4948973"/>
              <a:gd name="connsiteY29" fmla="*/ 836225 h 3440182"/>
              <a:gd name="connsiteX30" fmla="*/ 3634125 w 4948973"/>
              <a:gd name="connsiteY30" fmla="*/ 1024939 h 3440182"/>
              <a:gd name="connsiteX31" fmla="*/ 3512417 w 4948973"/>
              <a:gd name="connsiteY31" fmla="*/ 1084426 h 3440182"/>
              <a:gd name="connsiteX32" fmla="*/ 3502845 w 4948973"/>
              <a:gd name="connsiteY32" fmla="*/ 1093998 h 3440182"/>
              <a:gd name="connsiteX33" fmla="*/ 3517203 w 4948973"/>
              <a:gd name="connsiteY33" fmla="*/ 1093998 h 3440182"/>
              <a:gd name="connsiteX34" fmla="*/ 3768823 w 4948973"/>
              <a:gd name="connsiteY34" fmla="*/ 1093998 h 3440182"/>
              <a:gd name="connsiteX35" fmla="*/ 3785233 w 4948973"/>
              <a:gd name="connsiteY35" fmla="*/ 1097417 h 3440182"/>
              <a:gd name="connsiteX36" fmla="*/ 3777028 w 4948973"/>
              <a:gd name="connsiteY36" fmla="*/ 1112459 h 3440182"/>
              <a:gd name="connsiteX37" fmla="*/ 3712072 w 4948973"/>
              <a:gd name="connsiteY37" fmla="*/ 1188356 h 3440182"/>
              <a:gd name="connsiteX38" fmla="*/ 3679935 w 4948973"/>
              <a:gd name="connsiteY38" fmla="*/ 1193825 h 3440182"/>
              <a:gd name="connsiteX39" fmla="*/ 3405752 w 4948973"/>
              <a:gd name="connsiteY39" fmla="*/ 1059127 h 3440182"/>
              <a:gd name="connsiteX40" fmla="*/ 3151398 w 4948973"/>
              <a:gd name="connsiteY40" fmla="*/ 869045 h 3440182"/>
              <a:gd name="connsiteX41" fmla="*/ 3144560 w 4948973"/>
              <a:gd name="connsiteY41" fmla="*/ 854002 h 3440182"/>
              <a:gd name="connsiteX42" fmla="*/ 3511733 w 4948973"/>
              <a:gd name="connsiteY42" fmla="*/ 854002 h 3440182"/>
              <a:gd name="connsiteX43" fmla="*/ 3502845 w 4948973"/>
              <a:gd name="connsiteY43" fmla="*/ 845797 h 3440182"/>
              <a:gd name="connsiteX44" fmla="*/ 3337377 w 4948973"/>
              <a:gd name="connsiteY44" fmla="*/ 765115 h 3440182"/>
              <a:gd name="connsiteX45" fmla="*/ 3015332 w 4948973"/>
              <a:gd name="connsiteY45" fmla="*/ 514863 h 3440182"/>
              <a:gd name="connsiteX46" fmla="*/ 3007127 w 4948973"/>
              <a:gd name="connsiteY46" fmla="*/ 499820 h 3440182"/>
              <a:gd name="connsiteX47" fmla="*/ 3023537 w 4948973"/>
              <a:gd name="connsiteY47" fmla="*/ 497085 h 3440182"/>
              <a:gd name="connsiteX48" fmla="*/ 3286096 w 4948973"/>
              <a:gd name="connsiteY48" fmla="*/ 497085 h 3440182"/>
              <a:gd name="connsiteX49" fmla="*/ 3305925 w 4948973"/>
              <a:gd name="connsiteY49" fmla="*/ 493667 h 3440182"/>
              <a:gd name="connsiteX50" fmla="*/ 3137723 w 4948973"/>
              <a:gd name="connsiteY50" fmla="*/ 410933 h 3440182"/>
              <a:gd name="connsiteX51" fmla="*/ 2993452 w 4948973"/>
              <a:gd name="connsiteY51" fmla="*/ 302217 h 3440182"/>
              <a:gd name="connsiteX52" fmla="*/ 2810891 w 4948973"/>
              <a:gd name="connsiteY52" fmla="*/ 17778 h 3440182"/>
              <a:gd name="connsiteX53" fmla="*/ 2799267 w 4948973"/>
              <a:gd name="connsiteY53" fmla="*/ 0 h 3440182"/>
              <a:gd name="connsiteX54" fmla="*/ 2791062 w 4948973"/>
              <a:gd name="connsiteY54" fmla="*/ 17094 h 3440182"/>
              <a:gd name="connsiteX55" fmla="*/ 2659782 w 4948973"/>
              <a:gd name="connsiteY55" fmla="*/ 239996 h 3440182"/>
              <a:gd name="connsiteX56" fmla="*/ 2476538 w 4948973"/>
              <a:gd name="connsiteY56" fmla="*/ 404096 h 3440182"/>
              <a:gd name="connsiteX57" fmla="*/ 2308336 w 4948973"/>
              <a:gd name="connsiteY57" fmla="*/ 486829 h 3440182"/>
              <a:gd name="connsiteX58" fmla="*/ 2296028 w 4948973"/>
              <a:gd name="connsiteY58" fmla="*/ 497769 h 3440182"/>
              <a:gd name="connsiteX59" fmla="*/ 2598245 w 4948973"/>
              <a:gd name="connsiteY59" fmla="*/ 497769 h 3440182"/>
              <a:gd name="connsiteX60" fmla="*/ 2348677 w 4948973"/>
              <a:gd name="connsiteY60" fmla="*/ 722039 h 3440182"/>
              <a:gd name="connsiteX61" fmla="*/ 2105262 w 4948973"/>
              <a:gd name="connsiteY61" fmla="*/ 841695 h 3440182"/>
              <a:gd name="connsiteX62" fmla="*/ 2087485 w 4948973"/>
              <a:gd name="connsiteY62" fmla="*/ 854686 h 3440182"/>
              <a:gd name="connsiteX63" fmla="*/ 2460128 w 4948973"/>
              <a:gd name="connsiteY63" fmla="*/ 854686 h 3440182"/>
              <a:gd name="connsiteX64" fmla="*/ 2455342 w 4948973"/>
              <a:gd name="connsiteY64" fmla="*/ 862891 h 3440182"/>
              <a:gd name="connsiteX65" fmla="*/ 2221499 w 4948973"/>
              <a:gd name="connsiteY65" fmla="*/ 1045452 h 3440182"/>
              <a:gd name="connsiteX66" fmla="*/ 1907659 w 4948973"/>
              <a:gd name="connsiteY66" fmla="*/ 1199979 h 3440182"/>
              <a:gd name="connsiteX67" fmla="*/ 1893300 w 4948973"/>
              <a:gd name="connsiteY67" fmla="*/ 1209552 h 3440182"/>
              <a:gd name="connsiteX68" fmla="*/ 1914496 w 4948973"/>
              <a:gd name="connsiteY68" fmla="*/ 1211603 h 3440182"/>
              <a:gd name="connsiteX69" fmla="*/ 2614655 w 4948973"/>
              <a:gd name="connsiteY69" fmla="*/ 1211603 h 3440182"/>
              <a:gd name="connsiteX70" fmla="*/ 2638586 w 4948973"/>
              <a:gd name="connsiteY70" fmla="*/ 1234167 h 3440182"/>
              <a:gd name="connsiteX71" fmla="*/ 2637903 w 4948973"/>
              <a:gd name="connsiteY71" fmla="*/ 1648518 h 3440182"/>
              <a:gd name="connsiteX72" fmla="*/ 2617390 w 4948973"/>
              <a:gd name="connsiteY72" fmla="*/ 1661510 h 3440182"/>
              <a:gd name="connsiteX73" fmla="*/ 2048511 w 4948973"/>
              <a:gd name="connsiteY73" fmla="*/ 1394848 h 3440182"/>
              <a:gd name="connsiteX74" fmla="*/ 1433137 w 4948973"/>
              <a:gd name="connsiteY74" fmla="*/ 1084426 h 3440182"/>
              <a:gd name="connsiteX75" fmla="*/ 1411941 w 4948973"/>
              <a:gd name="connsiteY75" fmla="*/ 1076221 h 3440182"/>
              <a:gd name="connsiteX76" fmla="*/ 1411257 w 4948973"/>
              <a:gd name="connsiteY76" fmla="*/ 1098784 h 3440182"/>
              <a:gd name="connsiteX77" fmla="*/ 1335361 w 4948973"/>
              <a:gd name="connsiteY77" fmla="*/ 1291601 h 3440182"/>
              <a:gd name="connsiteX78" fmla="*/ 963402 w 4948973"/>
              <a:gd name="connsiteY78" fmla="*/ 1956889 h 3440182"/>
              <a:gd name="connsiteX79" fmla="*/ 309738 w 4948973"/>
              <a:gd name="connsiteY79" fmla="*/ 2844395 h 3440182"/>
              <a:gd name="connsiteX80" fmla="*/ 0 w 4948973"/>
              <a:gd name="connsiteY80" fmla="*/ 3185586 h 3440182"/>
              <a:gd name="connsiteX81" fmla="*/ 2925761 w 4948973"/>
              <a:gd name="connsiteY81" fmla="*/ 3209517 h 3440182"/>
              <a:gd name="connsiteX82" fmla="*/ 3473444 w 4948973"/>
              <a:gd name="connsiteY82" fmla="*/ 3215671 h 3440182"/>
              <a:gd name="connsiteX83" fmla="*/ 3925402 w 4948973"/>
              <a:gd name="connsiteY83" fmla="*/ 3253277 h 3440182"/>
              <a:gd name="connsiteX84" fmla="*/ 4404026 w 4948973"/>
              <a:gd name="connsiteY84" fmla="*/ 3323019 h 3440182"/>
              <a:gd name="connsiteX85" fmla="*/ 4937350 w 4948973"/>
              <a:gd name="connsiteY85" fmla="*/ 3439257 h 3440182"/>
              <a:gd name="connsiteX86" fmla="*/ 4948289 w 4948973"/>
              <a:gd name="connsiteY86" fmla="*/ 3435154 h 3440182"/>
              <a:gd name="connsiteX87" fmla="*/ 4948289 w 4948973"/>
              <a:gd name="connsiteY87" fmla="*/ 3411223 h 3440182"/>
              <a:gd name="connsiteX88" fmla="*/ 3830360 w 4948973"/>
              <a:gd name="connsiteY88" fmla="*/ 2110049 h 3440182"/>
              <a:gd name="connsiteX89" fmla="*/ 3809848 w 4948973"/>
              <a:gd name="connsiteY89" fmla="*/ 2125091 h 3440182"/>
              <a:gd name="connsiteX90" fmla="*/ 2939436 w 4948973"/>
              <a:gd name="connsiteY90" fmla="*/ 1802362 h 3440182"/>
              <a:gd name="connsiteX91" fmla="*/ 2919607 w 4948973"/>
              <a:gd name="connsiteY91" fmla="*/ 1772277 h 3440182"/>
              <a:gd name="connsiteX92" fmla="*/ 2919607 w 4948973"/>
              <a:gd name="connsiteY92" fmla="*/ 1236218 h 3440182"/>
              <a:gd name="connsiteX93" fmla="*/ 2939436 w 4948973"/>
              <a:gd name="connsiteY93" fmla="*/ 1213654 h 3440182"/>
              <a:gd name="connsiteX94" fmla="*/ 3671731 w 4948973"/>
              <a:gd name="connsiteY94" fmla="*/ 1214338 h 3440182"/>
              <a:gd name="connsiteX95" fmla="*/ 3685406 w 4948973"/>
              <a:gd name="connsiteY95" fmla="*/ 1215022 h 3440182"/>
              <a:gd name="connsiteX96" fmla="*/ 3645748 w 4948973"/>
              <a:gd name="connsiteY96" fmla="*/ 1251944 h 3440182"/>
              <a:gd name="connsiteX97" fmla="*/ 3545237 w 4948973"/>
              <a:gd name="connsiteY97" fmla="*/ 1316216 h 3440182"/>
              <a:gd name="connsiteX98" fmla="*/ 3320967 w 4948973"/>
              <a:gd name="connsiteY98" fmla="*/ 1426300 h 3440182"/>
              <a:gd name="connsiteX99" fmla="*/ 3304558 w 4948973"/>
              <a:gd name="connsiteY99" fmla="*/ 1438607 h 3440182"/>
              <a:gd name="connsiteX100" fmla="*/ 3657372 w 4948973"/>
              <a:gd name="connsiteY100" fmla="*/ 1438607 h 3440182"/>
              <a:gd name="connsiteX101" fmla="*/ 3659423 w 4948973"/>
              <a:gd name="connsiteY101" fmla="*/ 1442710 h 3440182"/>
              <a:gd name="connsiteX102" fmla="*/ 3582843 w 4948973"/>
              <a:gd name="connsiteY102" fmla="*/ 1518606 h 3440182"/>
              <a:gd name="connsiteX103" fmla="*/ 3407804 w 4948973"/>
              <a:gd name="connsiteY103" fmla="*/ 1634160 h 3440182"/>
              <a:gd name="connsiteX104" fmla="*/ 3130202 w 4948973"/>
              <a:gd name="connsiteY104" fmla="*/ 1770226 h 3440182"/>
              <a:gd name="connsiteX105" fmla="*/ 3115159 w 4948973"/>
              <a:gd name="connsiteY105" fmla="*/ 1781849 h 3440182"/>
              <a:gd name="connsiteX106" fmla="*/ 3135672 w 4948973"/>
              <a:gd name="connsiteY106" fmla="*/ 1781849 h 3440182"/>
              <a:gd name="connsiteX107" fmla="*/ 3803694 w 4948973"/>
              <a:gd name="connsiteY107" fmla="*/ 1781849 h 3440182"/>
              <a:gd name="connsiteX108" fmla="*/ 3830360 w 4948973"/>
              <a:gd name="connsiteY108" fmla="*/ 1807832 h 3440182"/>
              <a:gd name="connsiteX109" fmla="*/ 3830360 w 4948973"/>
              <a:gd name="connsiteY109" fmla="*/ 2110049 h 3440182"/>
              <a:gd name="connsiteX0" fmla="*/ 4948289 w 4948973"/>
              <a:gd name="connsiteY0" fmla="*/ 3411223 h 3440182"/>
              <a:gd name="connsiteX1" fmla="*/ 4948973 w 4948973"/>
              <a:gd name="connsiteY1" fmla="*/ 3175329 h 3440182"/>
              <a:gd name="connsiteX2" fmla="*/ 4922991 w 4948973"/>
              <a:gd name="connsiteY2" fmla="*/ 3142509 h 3440182"/>
              <a:gd name="connsiteX3" fmla="*/ 4637184 w 4948973"/>
              <a:gd name="connsiteY3" fmla="*/ 3078921 h 3440182"/>
              <a:gd name="connsiteX4" fmla="*/ 4609834 w 4948973"/>
              <a:gd name="connsiteY4" fmla="*/ 3063878 h 3440182"/>
              <a:gd name="connsiteX5" fmla="*/ 4373257 w 4948973"/>
              <a:gd name="connsiteY5" fmla="*/ 2750721 h 3440182"/>
              <a:gd name="connsiteX6" fmla="*/ 4104544 w 4948973"/>
              <a:gd name="connsiteY6" fmla="*/ 2218765 h 3440182"/>
              <a:gd name="connsiteX7" fmla="*/ 4097022 w 4948973"/>
              <a:gd name="connsiteY7" fmla="*/ 2180475 h 3440182"/>
              <a:gd name="connsiteX8" fmla="*/ 4097022 w 4948973"/>
              <a:gd name="connsiteY8" fmla="*/ 1807148 h 3440182"/>
              <a:gd name="connsiteX9" fmla="*/ 4123689 w 4948973"/>
              <a:gd name="connsiteY9" fmla="*/ 1781166 h 3440182"/>
              <a:gd name="connsiteX10" fmla="*/ 4834104 w 4948973"/>
              <a:gd name="connsiteY10" fmla="*/ 1781166 h 3440182"/>
              <a:gd name="connsiteX11" fmla="*/ 4857351 w 4948973"/>
              <a:gd name="connsiteY11" fmla="*/ 1778431 h 3440182"/>
              <a:gd name="connsiteX12" fmla="*/ 4839574 w 4948973"/>
              <a:gd name="connsiteY12" fmla="*/ 1768858 h 3440182"/>
              <a:gd name="connsiteX13" fmla="*/ 4568809 w 4948973"/>
              <a:gd name="connsiteY13" fmla="*/ 1636211 h 3440182"/>
              <a:gd name="connsiteX14" fmla="*/ 4321292 w 4948973"/>
              <a:gd name="connsiteY14" fmla="*/ 1451599 h 3440182"/>
              <a:gd name="connsiteX15" fmla="*/ 4314455 w 4948973"/>
              <a:gd name="connsiteY15" fmla="*/ 1437240 h 3440182"/>
              <a:gd name="connsiteX16" fmla="*/ 4666585 w 4948973"/>
              <a:gd name="connsiteY16" fmla="*/ 1437240 h 3440182"/>
              <a:gd name="connsiteX17" fmla="*/ 4652226 w 4948973"/>
              <a:gd name="connsiteY17" fmla="*/ 1426300 h 3440182"/>
              <a:gd name="connsiteX18" fmla="*/ 4464195 w 4948973"/>
              <a:gd name="connsiteY18" fmla="*/ 1334678 h 3440182"/>
              <a:gd name="connsiteX19" fmla="*/ 4191380 w 4948973"/>
              <a:gd name="connsiteY19" fmla="*/ 1112459 h 3440182"/>
              <a:gd name="connsiteX20" fmla="*/ 4183175 w 4948973"/>
              <a:gd name="connsiteY20" fmla="*/ 1097417 h 3440182"/>
              <a:gd name="connsiteX21" fmla="*/ 4199585 w 4948973"/>
              <a:gd name="connsiteY21" fmla="*/ 1094682 h 3440182"/>
              <a:gd name="connsiteX22" fmla="*/ 4447786 w 4948973"/>
              <a:gd name="connsiteY22" fmla="*/ 1094682 h 3440182"/>
              <a:gd name="connsiteX23" fmla="*/ 4466247 w 4948973"/>
              <a:gd name="connsiteY23" fmla="*/ 1093998 h 3440182"/>
              <a:gd name="connsiteX24" fmla="*/ 4358214 w 4948973"/>
              <a:gd name="connsiteY24" fmla="*/ 1037247 h 3440182"/>
              <a:gd name="connsiteX25" fmla="*/ 4143518 w 4948973"/>
              <a:gd name="connsiteY25" fmla="*/ 878617 h 3440182"/>
              <a:gd name="connsiteX26" fmla="*/ 3994460 w 4948973"/>
              <a:gd name="connsiteY26" fmla="*/ 635886 h 3440182"/>
              <a:gd name="connsiteX27" fmla="*/ 3984204 w 4948973"/>
              <a:gd name="connsiteY27" fmla="*/ 619476 h 3440182"/>
              <a:gd name="connsiteX28" fmla="*/ 3973948 w 4948973"/>
              <a:gd name="connsiteY28" fmla="*/ 635886 h 3440182"/>
              <a:gd name="connsiteX29" fmla="*/ 3857710 w 4948973"/>
              <a:gd name="connsiteY29" fmla="*/ 836225 h 3440182"/>
              <a:gd name="connsiteX30" fmla="*/ 3634125 w 4948973"/>
              <a:gd name="connsiteY30" fmla="*/ 1024939 h 3440182"/>
              <a:gd name="connsiteX31" fmla="*/ 3512417 w 4948973"/>
              <a:gd name="connsiteY31" fmla="*/ 1084426 h 3440182"/>
              <a:gd name="connsiteX32" fmla="*/ 3502845 w 4948973"/>
              <a:gd name="connsiteY32" fmla="*/ 1093998 h 3440182"/>
              <a:gd name="connsiteX33" fmla="*/ 3517203 w 4948973"/>
              <a:gd name="connsiteY33" fmla="*/ 1093998 h 3440182"/>
              <a:gd name="connsiteX34" fmla="*/ 3768823 w 4948973"/>
              <a:gd name="connsiteY34" fmla="*/ 1093998 h 3440182"/>
              <a:gd name="connsiteX35" fmla="*/ 3785233 w 4948973"/>
              <a:gd name="connsiteY35" fmla="*/ 1097417 h 3440182"/>
              <a:gd name="connsiteX36" fmla="*/ 3777028 w 4948973"/>
              <a:gd name="connsiteY36" fmla="*/ 1112459 h 3440182"/>
              <a:gd name="connsiteX37" fmla="*/ 3712072 w 4948973"/>
              <a:gd name="connsiteY37" fmla="*/ 1188356 h 3440182"/>
              <a:gd name="connsiteX38" fmla="*/ 3679935 w 4948973"/>
              <a:gd name="connsiteY38" fmla="*/ 1193825 h 3440182"/>
              <a:gd name="connsiteX39" fmla="*/ 3405752 w 4948973"/>
              <a:gd name="connsiteY39" fmla="*/ 1059127 h 3440182"/>
              <a:gd name="connsiteX40" fmla="*/ 3151398 w 4948973"/>
              <a:gd name="connsiteY40" fmla="*/ 869045 h 3440182"/>
              <a:gd name="connsiteX41" fmla="*/ 3144560 w 4948973"/>
              <a:gd name="connsiteY41" fmla="*/ 854002 h 3440182"/>
              <a:gd name="connsiteX42" fmla="*/ 3511733 w 4948973"/>
              <a:gd name="connsiteY42" fmla="*/ 854002 h 3440182"/>
              <a:gd name="connsiteX43" fmla="*/ 3502845 w 4948973"/>
              <a:gd name="connsiteY43" fmla="*/ 845797 h 3440182"/>
              <a:gd name="connsiteX44" fmla="*/ 3337377 w 4948973"/>
              <a:gd name="connsiteY44" fmla="*/ 765115 h 3440182"/>
              <a:gd name="connsiteX45" fmla="*/ 3015332 w 4948973"/>
              <a:gd name="connsiteY45" fmla="*/ 514863 h 3440182"/>
              <a:gd name="connsiteX46" fmla="*/ 3007127 w 4948973"/>
              <a:gd name="connsiteY46" fmla="*/ 499820 h 3440182"/>
              <a:gd name="connsiteX47" fmla="*/ 3023537 w 4948973"/>
              <a:gd name="connsiteY47" fmla="*/ 497085 h 3440182"/>
              <a:gd name="connsiteX48" fmla="*/ 3286096 w 4948973"/>
              <a:gd name="connsiteY48" fmla="*/ 497085 h 3440182"/>
              <a:gd name="connsiteX49" fmla="*/ 3305925 w 4948973"/>
              <a:gd name="connsiteY49" fmla="*/ 493667 h 3440182"/>
              <a:gd name="connsiteX50" fmla="*/ 3137723 w 4948973"/>
              <a:gd name="connsiteY50" fmla="*/ 410933 h 3440182"/>
              <a:gd name="connsiteX51" fmla="*/ 2993452 w 4948973"/>
              <a:gd name="connsiteY51" fmla="*/ 302217 h 3440182"/>
              <a:gd name="connsiteX52" fmla="*/ 2810891 w 4948973"/>
              <a:gd name="connsiteY52" fmla="*/ 17778 h 3440182"/>
              <a:gd name="connsiteX53" fmla="*/ 2799267 w 4948973"/>
              <a:gd name="connsiteY53" fmla="*/ 0 h 3440182"/>
              <a:gd name="connsiteX54" fmla="*/ 2791062 w 4948973"/>
              <a:gd name="connsiteY54" fmla="*/ 17094 h 3440182"/>
              <a:gd name="connsiteX55" fmla="*/ 2659782 w 4948973"/>
              <a:gd name="connsiteY55" fmla="*/ 239996 h 3440182"/>
              <a:gd name="connsiteX56" fmla="*/ 2476538 w 4948973"/>
              <a:gd name="connsiteY56" fmla="*/ 404096 h 3440182"/>
              <a:gd name="connsiteX57" fmla="*/ 2308336 w 4948973"/>
              <a:gd name="connsiteY57" fmla="*/ 486829 h 3440182"/>
              <a:gd name="connsiteX58" fmla="*/ 2296028 w 4948973"/>
              <a:gd name="connsiteY58" fmla="*/ 497769 h 3440182"/>
              <a:gd name="connsiteX59" fmla="*/ 2598245 w 4948973"/>
              <a:gd name="connsiteY59" fmla="*/ 497769 h 3440182"/>
              <a:gd name="connsiteX60" fmla="*/ 2348677 w 4948973"/>
              <a:gd name="connsiteY60" fmla="*/ 722039 h 3440182"/>
              <a:gd name="connsiteX61" fmla="*/ 2105262 w 4948973"/>
              <a:gd name="connsiteY61" fmla="*/ 841695 h 3440182"/>
              <a:gd name="connsiteX62" fmla="*/ 2087485 w 4948973"/>
              <a:gd name="connsiteY62" fmla="*/ 854686 h 3440182"/>
              <a:gd name="connsiteX63" fmla="*/ 2460128 w 4948973"/>
              <a:gd name="connsiteY63" fmla="*/ 854686 h 3440182"/>
              <a:gd name="connsiteX64" fmla="*/ 2455342 w 4948973"/>
              <a:gd name="connsiteY64" fmla="*/ 862891 h 3440182"/>
              <a:gd name="connsiteX65" fmla="*/ 2221499 w 4948973"/>
              <a:gd name="connsiteY65" fmla="*/ 1045452 h 3440182"/>
              <a:gd name="connsiteX66" fmla="*/ 1907659 w 4948973"/>
              <a:gd name="connsiteY66" fmla="*/ 1199979 h 3440182"/>
              <a:gd name="connsiteX67" fmla="*/ 1893300 w 4948973"/>
              <a:gd name="connsiteY67" fmla="*/ 1209552 h 3440182"/>
              <a:gd name="connsiteX68" fmla="*/ 1914496 w 4948973"/>
              <a:gd name="connsiteY68" fmla="*/ 1211603 h 3440182"/>
              <a:gd name="connsiteX69" fmla="*/ 2614655 w 4948973"/>
              <a:gd name="connsiteY69" fmla="*/ 1211603 h 3440182"/>
              <a:gd name="connsiteX70" fmla="*/ 2638586 w 4948973"/>
              <a:gd name="connsiteY70" fmla="*/ 1234167 h 3440182"/>
              <a:gd name="connsiteX71" fmla="*/ 2637903 w 4948973"/>
              <a:gd name="connsiteY71" fmla="*/ 1648518 h 3440182"/>
              <a:gd name="connsiteX72" fmla="*/ 2617390 w 4948973"/>
              <a:gd name="connsiteY72" fmla="*/ 1661510 h 3440182"/>
              <a:gd name="connsiteX73" fmla="*/ 2048511 w 4948973"/>
              <a:gd name="connsiteY73" fmla="*/ 1394848 h 3440182"/>
              <a:gd name="connsiteX74" fmla="*/ 1433137 w 4948973"/>
              <a:gd name="connsiteY74" fmla="*/ 1084426 h 3440182"/>
              <a:gd name="connsiteX75" fmla="*/ 1411941 w 4948973"/>
              <a:gd name="connsiteY75" fmla="*/ 1076221 h 3440182"/>
              <a:gd name="connsiteX76" fmla="*/ 1411257 w 4948973"/>
              <a:gd name="connsiteY76" fmla="*/ 1098784 h 3440182"/>
              <a:gd name="connsiteX77" fmla="*/ 1335361 w 4948973"/>
              <a:gd name="connsiteY77" fmla="*/ 1291601 h 3440182"/>
              <a:gd name="connsiteX78" fmla="*/ 963402 w 4948973"/>
              <a:gd name="connsiteY78" fmla="*/ 1956889 h 3440182"/>
              <a:gd name="connsiteX79" fmla="*/ 309738 w 4948973"/>
              <a:gd name="connsiteY79" fmla="*/ 2844395 h 3440182"/>
              <a:gd name="connsiteX80" fmla="*/ 0 w 4948973"/>
              <a:gd name="connsiteY80" fmla="*/ 3185586 h 3440182"/>
              <a:gd name="connsiteX81" fmla="*/ 3473444 w 4948973"/>
              <a:gd name="connsiteY81" fmla="*/ 3215671 h 3440182"/>
              <a:gd name="connsiteX82" fmla="*/ 3925402 w 4948973"/>
              <a:gd name="connsiteY82" fmla="*/ 3253277 h 3440182"/>
              <a:gd name="connsiteX83" fmla="*/ 4404026 w 4948973"/>
              <a:gd name="connsiteY83" fmla="*/ 3323019 h 3440182"/>
              <a:gd name="connsiteX84" fmla="*/ 4937350 w 4948973"/>
              <a:gd name="connsiteY84" fmla="*/ 3439257 h 3440182"/>
              <a:gd name="connsiteX85" fmla="*/ 4948289 w 4948973"/>
              <a:gd name="connsiteY85" fmla="*/ 3435154 h 3440182"/>
              <a:gd name="connsiteX86" fmla="*/ 4948289 w 4948973"/>
              <a:gd name="connsiteY86" fmla="*/ 3411223 h 3440182"/>
              <a:gd name="connsiteX87" fmla="*/ 3830360 w 4948973"/>
              <a:gd name="connsiteY87" fmla="*/ 2110049 h 3440182"/>
              <a:gd name="connsiteX88" fmla="*/ 3809848 w 4948973"/>
              <a:gd name="connsiteY88" fmla="*/ 2125091 h 3440182"/>
              <a:gd name="connsiteX89" fmla="*/ 2939436 w 4948973"/>
              <a:gd name="connsiteY89" fmla="*/ 1802362 h 3440182"/>
              <a:gd name="connsiteX90" fmla="*/ 2919607 w 4948973"/>
              <a:gd name="connsiteY90" fmla="*/ 1772277 h 3440182"/>
              <a:gd name="connsiteX91" fmla="*/ 2919607 w 4948973"/>
              <a:gd name="connsiteY91" fmla="*/ 1236218 h 3440182"/>
              <a:gd name="connsiteX92" fmla="*/ 2939436 w 4948973"/>
              <a:gd name="connsiteY92" fmla="*/ 1213654 h 3440182"/>
              <a:gd name="connsiteX93" fmla="*/ 3671731 w 4948973"/>
              <a:gd name="connsiteY93" fmla="*/ 1214338 h 3440182"/>
              <a:gd name="connsiteX94" fmla="*/ 3685406 w 4948973"/>
              <a:gd name="connsiteY94" fmla="*/ 1215022 h 3440182"/>
              <a:gd name="connsiteX95" fmla="*/ 3645748 w 4948973"/>
              <a:gd name="connsiteY95" fmla="*/ 1251944 h 3440182"/>
              <a:gd name="connsiteX96" fmla="*/ 3545237 w 4948973"/>
              <a:gd name="connsiteY96" fmla="*/ 1316216 h 3440182"/>
              <a:gd name="connsiteX97" fmla="*/ 3320967 w 4948973"/>
              <a:gd name="connsiteY97" fmla="*/ 1426300 h 3440182"/>
              <a:gd name="connsiteX98" fmla="*/ 3304558 w 4948973"/>
              <a:gd name="connsiteY98" fmla="*/ 1438607 h 3440182"/>
              <a:gd name="connsiteX99" fmla="*/ 3657372 w 4948973"/>
              <a:gd name="connsiteY99" fmla="*/ 1438607 h 3440182"/>
              <a:gd name="connsiteX100" fmla="*/ 3659423 w 4948973"/>
              <a:gd name="connsiteY100" fmla="*/ 1442710 h 3440182"/>
              <a:gd name="connsiteX101" fmla="*/ 3582843 w 4948973"/>
              <a:gd name="connsiteY101" fmla="*/ 1518606 h 3440182"/>
              <a:gd name="connsiteX102" fmla="*/ 3407804 w 4948973"/>
              <a:gd name="connsiteY102" fmla="*/ 1634160 h 3440182"/>
              <a:gd name="connsiteX103" fmla="*/ 3130202 w 4948973"/>
              <a:gd name="connsiteY103" fmla="*/ 1770226 h 3440182"/>
              <a:gd name="connsiteX104" fmla="*/ 3115159 w 4948973"/>
              <a:gd name="connsiteY104" fmla="*/ 1781849 h 3440182"/>
              <a:gd name="connsiteX105" fmla="*/ 3135672 w 4948973"/>
              <a:gd name="connsiteY105" fmla="*/ 1781849 h 3440182"/>
              <a:gd name="connsiteX106" fmla="*/ 3803694 w 4948973"/>
              <a:gd name="connsiteY106" fmla="*/ 1781849 h 3440182"/>
              <a:gd name="connsiteX107" fmla="*/ 3830360 w 4948973"/>
              <a:gd name="connsiteY107" fmla="*/ 1807832 h 3440182"/>
              <a:gd name="connsiteX108" fmla="*/ 3830360 w 4948973"/>
              <a:gd name="connsiteY108" fmla="*/ 2110049 h 3440182"/>
              <a:gd name="connsiteX0" fmla="*/ 4948289 w 4948973"/>
              <a:gd name="connsiteY0" fmla="*/ 3411223 h 3440182"/>
              <a:gd name="connsiteX1" fmla="*/ 4948973 w 4948973"/>
              <a:gd name="connsiteY1" fmla="*/ 3175329 h 3440182"/>
              <a:gd name="connsiteX2" fmla="*/ 4922991 w 4948973"/>
              <a:gd name="connsiteY2" fmla="*/ 3142509 h 3440182"/>
              <a:gd name="connsiteX3" fmla="*/ 4637184 w 4948973"/>
              <a:gd name="connsiteY3" fmla="*/ 3078921 h 3440182"/>
              <a:gd name="connsiteX4" fmla="*/ 4609834 w 4948973"/>
              <a:gd name="connsiteY4" fmla="*/ 3063878 h 3440182"/>
              <a:gd name="connsiteX5" fmla="*/ 4373257 w 4948973"/>
              <a:gd name="connsiteY5" fmla="*/ 2750721 h 3440182"/>
              <a:gd name="connsiteX6" fmla="*/ 4104544 w 4948973"/>
              <a:gd name="connsiteY6" fmla="*/ 2218765 h 3440182"/>
              <a:gd name="connsiteX7" fmla="*/ 4097022 w 4948973"/>
              <a:gd name="connsiteY7" fmla="*/ 2180475 h 3440182"/>
              <a:gd name="connsiteX8" fmla="*/ 4097022 w 4948973"/>
              <a:gd name="connsiteY8" fmla="*/ 1807148 h 3440182"/>
              <a:gd name="connsiteX9" fmla="*/ 4123689 w 4948973"/>
              <a:gd name="connsiteY9" fmla="*/ 1781166 h 3440182"/>
              <a:gd name="connsiteX10" fmla="*/ 4834104 w 4948973"/>
              <a:gd name="connsiteY10" fmla="*/ 1781166 h 3440182"/>
              <a:gd name="connsiteX11" fmla="*/ 4857351 w 4948973"/>
              <a:gd name="connsiteY11" fmla="*/ 1778431 h 3440182"/>
              <a:gd name="connsiteX12" fmla="*/ 4839574 w 4948973"/>
              <a:gd name="connsiteY12" fmla="*/ 1768858 h 3440182"/>
              <a:gd name="connsiteX13" fmla="*/ 4568809 w 4948973"/>
              <a:gd name="connsiteY13" fmla="*/ 1636211 h 3440182"/>
              <a:gd name="connsiteX14" fmla="*/ 4321292 w 4948973"/>
              <a:gd name="connsiteY14" fmla="*/ 1451599 h 3440182"/>
              <a:gd name="connsiteX15" fmla="*/ 4314455 w 4948973"/>
              <a:gd name="connsiteY15" fmla="*/ 1437240 h 3440182"/>
              <a:gd name="connsiteX16" fmla="*/ 4666585 w 4948973"/>
              <a:gd name="connsiteY16" fmla="*/ 1437240 h 3440182"/>
              <a:gd name="connsiteX17" fmla="*/ 4652226 w 4948973"/>
              <a:gd name="connsiteY17" fmla="*/ 1426300 h 3440182"/>
              <a:gd name="connsiteX18" fmla="*/ 4464195 w 4948973"/>
              <a:gd name="connsiteY18" fmla="*/ 1334678 h 3440182"/>
              <a:gd name="connsiteX19" fmla="*/ 4191380 w 4948973"/>
              <a:gd name="connsiteY19" fmla="*/ 1112459 h 3440182"/>
              <a:gd name="connsiteX20" fmla="*/ 4183175 w 4948973"/>
              <a:gd name="connsiteY20" fmla="*/ 1097417 h 3440182"/>
              <a:gd name="connsiteX21" fmla="*/ 4199585 w 4948973"/>
              <a:gd name="connsiteY21" fmla="*/ 1094682 h 3440182"/>
              <a:gd name="connsiteX22" fmla="*/ 4447786 w 4948973"/>
              <a:gd name="connsiteY22" fmla="*/ 1094682 h 3440182"/>
              <a:gd name="connsiteX23" fmla="*/ 4466247 w 4948973"/>
              <a:gd name="connsiteY23" fmla="*/ 1093998 h 3440182"/>
              <a:gd name="connsiteX24" fmla="*/ 4358214 w 4948973"/>
              <a:gd name="connsiteY24" fmla="*/ 1037247 h 3440182"/>
              <a:gd name="connsiteX25" fmla="*/ 4143518 w 4948973"/>
              <a:gd name="connsiteY25" fmla="*/ 878617 h 3440182"/>
              <a:gd name="connsiteX26" fmla="*/ 3994460 w 4948973"/>
              <a:gd name="connsiteY26" fmla="*/ 635886 h 3440182"/>
              <a:gd name="connsiteX27" fmla="*/ 3984204 w 4948973"/>
              <a:gd name="connsiteY27" fmla="*/ 619476 h 3440182"/>
              <a:gd name="connsiteX28" fmla="*/ 3973948 w 4948973"/>
              <a:gd name="connsiteY28" fmla="*/ 635886 h 3440182"/>
              <a:gd name="connsiteX29" fmla="*/ 3857710 w 4948973"/>
              <a:gd name="connsiteY29" fmla="*/ 836225 h 3440182"/>
              <a:gd name="connsiteX30" fmla="*/ 3634125 w 4948973"/>
              <a:gd name="connsiteY30" fmla="*/ 1024939 h 3440182"/>
              <a:gd name="connsiteX31" fmla="*/ 3512417 w 4948973"/>
              <a:gd name="connsiteY31" fmla="*/ 1084426 h 3440182"/>
              <a:gd name="connsiteX32" fmla="*/ 3502845 w 4948973"/>
              <a:gd name="connsiteY32" fmla="*/ 1093998 h 3440182"/>
              <a:gd name="connsiteX33" fmla="*/ 3517203 w 4948973"/>
              <a:gd name="connsiteY33" fmla="*/ 1093998 h 3440182"/>
              <a:gd name="connsiteX34" fmla="*/ 3768823 w 4948973"/>
              <a:gd name="connsiteY34" fmla="*/ 1093998 h 3440182"/>
              <a:gd name="connsiteX35" fmla="*/ 3785233 w 4948973"/>
              <a:gd name="connsiteY35" fmla="*/ 1097417 h 3440182"/>
              <a:gd name="connsiteX36" fmla="*/ 3777028 w 4948973"/>
              <a:gd name="connsiteY36" fmla="*/ 1112459 h 3440182"/>
              <a:gd name="connsiteX37" fmla="*/ 3712072 w 4948973"/>
              <a:gd name="connsiteY37" fmla="*/ 1188356 h 3440182"/>
              <a:gd name="connsiteX38" fmla="*/ 3679935 w 4948973"/>
              <a:gd name="connsiteY38" fmla="*/ 1193825 h 3440182"/>
              <a:gd name="connsiteX39" fmla="*/ 3405752 w 4948973"/>
              <a:gd name="connsiteY39" fmla="*/ 1059127 h 3440182"/>
              <a:gd name="connsiteX40" fmla="*/ 3151398 w 4948973"/>
              <a:gd name="connsiteY40" fmla="*/ 869045 h 3440182"/>
              <a:gd name="connsiteX41" fmla="*/ 3144560 w 4948973"/>
              <a:gd name="connsiteY41" fmla="*/ 854002 h 3440182"/>
              <a:gd name="connsiteX42" fmla="*/ 3511733 w 4948973"/>
              <a:gd name="connsiteY42" fmla="*/ 854002 h 3440182"/>
              <a:gd name="connsiteX43" fmla="*/ 3502845 w 4948973"/>
              <a:gd name="connsiteY43" fmla="*/ 845797 h 3440182"/>
              <a:gd name="connsiteX44" fmla="*/ 3337377 w 4948973"/>
              <a:gd name="connsiteY44" fmla="*/ 765115 h 3440182"/>
              <a:gd name="connsiteX45" fmla="*/ 3015332 w 4948973"/>
              <a:gd name="connsiteY45" fmla="*/ 514863 h 3440182"/>
              <a:gd name="connsiteX46" fmla="*/ 3007127 w 4948973"/>
              <a:gd name="connsiteY46" fmla="*/ 499820 h 3440182"/>
              <a:gd name="connsiteX47" fmla="*/ 3023537 w 4948973"/>
              <a:gd name="connsiteY47" fmla="*/ 497085 h 3440182"/>
              <a:gd name="connsiteX48" fmla="*/ 3286096 w 4948973"/>
              <a:gd name="connsiteY48" fmla="*/ 497085 h 3440182"/>
              <a:gd name="connsiteX49" fmla="*/ 3305925 w 4948973"/>
              <a:gd name="connsiteY49" fmla="*/ 493667 h 3440182"/>
              <a:gd name="connsiteX50" fmla="*/ 3137723 w 4948973"/>
              <a:gd name="connsiteY50" fmla="*/ 410933 h 3440182"/>
              <a:gd name="connsiteX51" fmla="*/ 2993452 w 4948973"/>
              <a:gd name="connsiteY51" fmla="*/ 302217 h 3440182"/>
              <a:gd name="connsiteX52" fmla="*/ 2810891 w 4948973"/>
              <a:gd name="connsiteY52" fmla="*/ 17778 h 3440182"/>
              <a:gd name="connsiteX53" fmla="*/ 2799267 w 4948973"/>
              <a:gd name="connsiteY53" fmla="*/ 0 h 3440182"/>
              <a:gd name="connsiteX54" fmla="*/ 2791062 w 4948973"/>
              <a:gd name="connsiteY54" fmla="*/ 17094 h 3440182"/>
              <a:gd name="connsiteX55" fmla="*/ 2659782 w 4948973"/>
              <a:gd name="connsiteY55" fmla="*/ 239996 h 3440182"/>
              <a:gd name="connsiteX56" fmla="*/ 2476538 w 4948973"/>
              <a:gd name="connsiteY56" fmla="*/ 404096 h 3440182"/>
              <a:gd name="connsiteX57" fmla="*/ 2308336 w 4948973"/>
              <a:gd name="connsiteY57" fmla="*/ 486829 h 3440182"/>
              <a:gd name="connsiteX58" fmla="*/ 2296028 w 4948973"/>
              <a:gd name="connsiteY58" fmla="*/ 497769 h 3440182"/>
              <a:gd name="connsiteX59" fmla="*/ 2598245 w 4948973"/>
              <a:gd name="connsiteY59" fmla="*/ 497769 h 3440182"/>
              <a:gd name="connsiteX60" fmla="*/ 2348677 w 4948973"/>
              <a:gd name="connsiteY60" fmla="*/ 722039 h 3440182"/>
              <a:gd name="connsiteX61" fmla="*/ 2105262 w 4948973"/>
              <a:gd name="connsiteY61" fmla="*/ 841695 h 3440182"/>
              <a:gd name="connsiteX62" fmla="*/ 2087485 w 4948973"/>
              <a:gd name="connsiteY62" fmla="*/ 854686 h 3440182"/>
              <a:gd name="connsiteX63" fmla="*/ 2460128 w 4948973"/>
              <a:gd name="connsiteY63" fmla="*/ 854686 h 3440182"/>
              <a:gd name="connsiteX64" fmla="*/ 2455342 w 4948973"/>
              <a:gd name="connsiteY64" fmla="*/ 862891 h 3440182"/>
              <a:gd name="connsiteX65" fmla="*/ 2221499 w 4948973"/>
              <a:gd name="connsiteY65" fmla="*/ 1045452 h 3440182"/>
              <a:gd name="connsiteX66" fmla="*/ 1907659 w 4948973"/>
              <a:gd name="connsiteY66" fmla="*/ 1199979 h 3440182"/>
              <a:gd name="connsiteX67" fmla="*/ 1893300 w 4948973"/>
              <a:gd name="connsiteY67" fmla="*/ 1209552 h 3440182"/>
              <a:gd name="connsiteX68" fmla="*/ 1914496 w 4948973"/>
              <a:gd name="connsiteY68" fmla="*/ 1211603 h 3440182"/>
              <a:gd name="connsiteX69" fmla="*/ 2614655 w 4948973"/>
              <a:gd name="connsiteY69" fmla="*/ 1211603 h 3440182"/>
              <a:gd name="connsiteX70" fmla="*/ 2638586 w 4948973"/>
              <a:gd name="connsiteY70" fmla="*/ 1234167 h 3440182"/>
              <a:gd name="connsiteX71" fmla="*/ 2637903 w 4948973"/>
              <a:gd name="connsiteY71" fmla="*/ 1648518 h 3440182"/>
              <a:gd name="connsiteX72" fmla="*/ 2617390 w 4948973"/>
              <a:gd name="connsiteY72" fmla="*/ 1661510 h 3440182"/>
              <a:gd name="connsiteX73" fmla="*/ 2048511 w 4948973"/>
              <a:gd name="connsiteY73" fmla="*/ 1394848 h 3440182"/>
              <a:gd name="connsiteX74" fmla="*/ 1433137 w 4948973"/>
              <a:gd name="connsiteY74" fmla="*/ 1084426 h 3440182"/>
              <a:gd name="connsiteX75" fmla="*/ 1411941 w 4948973"/>
              <a:gd name="connsiteY75" fmla="*/ 1076221 h 3440182"/>
              <a:gd name="connsiteX76" fmla="*/ 1411257 w 4948973"/>
              <a:gd name="connsiteY76" fmla="*/ 1098784 h 3440182"/>
              <a:gd name="connsiteX77" fmla="*/ 1335361 w 4948973"/>
              <a:gd name="connsiteY77" fmla="*/ 1291601 h 3440182"/>
              <a:gd name="connsiteX78" fmla="*/ 963402 w 4948973"/>
              <a:gd name="connsiteY78" fmla="*/ 1956889 h 3440182"/>
              <a:gd name="connsiteX79" fmla="*/ 309738 w 4948973"/>
              <a:gd name="connsiteY79" fmla="*/ 2844395 h 3440182"/>
              <a:gd name="connsiteX80" fmla="*/ 0 w 4948973"/>
              <a:gd name="connsiteY80" fmla="*/ 3185586 h 3440182"/>
              <a:gd name="connsiteX81" fmla="*/ 3925402 w 4948973"/>
              <a:gd name="connsiteY81" fmla="*/ 3253277 h 3440182"/>
              <a:gd name="connsiteX82" fmla="*/ 4404026 w 4948973"/>
              <a:gd name="connsiteY82" fmla="*/ 3323019 h 3440182"/>
              <a:gd name="connsiteX83" fmla="*/ 4937350 w 4948973"/>
              <a:gd name="connsiteY83" fmla="*/ 3439257 h 3440182"/>
              <a:gd name="connsiteX84" fmla="*/ 4948289 w 4948973"/>
              <a:gd name="connsiteY84" fmla="*/ 3435154 h 3440182"/>
              <a:gd name="connsiteX85" fmla="*/ 4948289 w 4948973"/>
              <a:gd name="connsiteY85" fmla="*/ 3411223 h 3440182"/>
              <a:gd name="connsiteX86" fmla="*/ 3830360 w 4948973"/>
              <a:gd name="connsiteY86" fmla="*/ 2110049 h 3440182"/>
              <a:gd name="connsiteX87" fmla="*/ 3809848 w 4948973"/>
              <a:gd name="connsiteY87" fmla="*/ 2125091 h 3440182"/>
              <a:gd name="connsiteX88" fmla="*/ 2939436 w 4948973"/>
              <a:gd name="connsiteY88" fmla="*/ 1802362 h 3440182"/>
              <a:gd name="connsiteX89" fmla="*/ 2919607 w 4948973"/>
              <a:gd name="connsiteY89" fmla="*/ 1772277 h 3440182"/>
              <a:gd name="connsiteX90" fmla="*/ 2919607 w 4948973"/>
              <a:gd name="connsiteY90" fmla="*/ 1236218 h 3440182"/>
              <a:gd name="connsiteX91" fmla="*/ 2939436 w 4948973"/>
              <a:gd name="connsiteY91" fmla="*/ 1213654 h 3440182"/>
              <a:gd name="connsiteX92" fmla="*/ 3671731 w 4948973"/>
              <a:gd name="connsiteY92" fmla="*/ 1214338 h 3440182"/>
              <a:gd name="connsiteX93" fmla="*/ 3685406 w 4948973"/>
              <a:gd name="connsiteY93" fmla="*/ 1215022 h 3440182"/>
              <a:gd name="connsiteX94" fmla="*/ 3645748 w 4948973"/>
              <a:gd name="connsiteY94" fmla="*/ 1251944 h 3440182"/>
              <a:gd name="connsiteX95" fmla="*/ 3545237 w 4948973"/>
              <a:gd name="connsiteY95" fmla="*/ 1316216 h 3440182"/>
              <a:gd name="connsiteX96" fmla="*/ 3320967 w 4948973"/>
              <a:gd name="connsiteY96" fmla="*/ 1426300 h 3440182"/>
              <a:gd name="connsiteX97" fmla="*/ 3304558 w 4948973"/>
              <a:gd name="connsiteY97" fmla="*/ 1438607 h 3440182"/>
              <a:gd name="connsiteX98" fmla="*/ 3657372 w 4948973"/>
              <a:gd name="connsiteY98" fmla="*/ 1438607 h 3440182"/>
              <a:gd name="connsiteX99" fmla="*/ 3659423 w 4948973"/>
              <a:gd name="connsiteY99" fmla="*/ 1442710 h 3440182"/>
              <a:gd name="connsiteX100" fmla="*/ 3582843 w 4948973"/>
              <a:gd name="connsiteY100" fmla="*/ 1518606 h 3440182"/>
              <a:gd name="connsiteX101" fmla="*/ 3407804 w 4948973"/>
              <a:gd name="connsiteY101" fmla="*/ 1634160 h 3440182"/>
              <a:gd name="connsiteX102" fmla="*/ 3130202 w 4948973"/>
              <a:gd name="connsiteY102" fmla="*/ 1770226 h 3440182"/>
              <a:gd name="connsiteX103" fmla="*/ 3115159 w 4948973"/>
              <a:gd name="connsiteY103" fmla="*/ 1781849 h 3440182"/>
              <a:gd name="connsiteX104" fmla="*/ 3135672 w 4948973"/>
              <a:gd name="connsiteY104" fmla="*/ 1781849 h 3440182"/>
              <a:gd name="connsiteX105" fmla="*/ 3803694 w 4948973"/>
              <a:gd name="connsiteY105" fmla="*/ 1781849 h 3440182"/>
              <a:gd name="connsiteX106" fmla="*/ 3830360 w 4948973"/>
              <a:gd name="connsiteY106" fmla="*/ 1807832 h 3440182"/>
              <a:gd name="connsiteX107" fmla="*/ 3830360 w 4948973"/>
              <a:gd name="connsiteY107" fmla="*/ 2110049 h 3440182"/>
              <a:gd name="connsiteX0" fmla="*/ 4948289 w 4948973"/>
              <a:gd name="connsiteY0" fmla="*/ 3411223 h 3440182"/>
              <a:gd name="connsiteX1" fmla="*/ 4948973 w 4948973"/>
              <a:gd name="connsiteY1" fmla="*/ 3175329 h 3440182"/>
              <a:gd name="connsiteX2" fmla="*/ 4922991 w 4948973"/>
              <a:gd name="connsiteY2" fmla="*/ 3142509 h 3440182"/>
              <a:gd name="connsiteX3" fmla="*/ 4637184 w 4948973"/>
              <a:gd name="connsiteY3" fmla="*/ 3078921 h 3440182"/>
              <a:gd name="connsiteX4" fmla="*/ 4609834 w 4948973"/>
              <a:gd name="connsiteY4" fmla="*/ 3063878 h 3440182"/>
              <a:gd name="connsiteX5" fmla="*/ 4373257 w 4948973"/>
              <a:gd name="connsiteY5" fmla="*/ 2750721 h 3440182"/>
              <a:gd name="connsiteX6" fmla="*/ 4104544 w 4948973"/>
              <a:gd name="connsiteY6" fmla="*/ 2218765 h 3440182"/>
              <a:gd name="connsiteX7" fmla="*/ 4097022 w 4948973"/>
              <a:gd name="connsiteY7" fmla="*/ 2180475 h 3440182"/>
              <a:gd name="connsiteX8" fmla="*/ 4097022 w 4948973"/>
              <a:gd name="connsiteY8" fmla="*/ 1807148 h 3440182"/>
              <a:gd name="connsiteX9" fmla="*/ 4123689 w 4948973"/>
              <a:gd name="connsiteY9" fmla="*/ 1781166 h 3440182"/>
              <a:gd name="connsiteX10" fmla="*/ 4834104 w 4948973"/>
              <a:gd name="connsiteY10" fmla="*/ 1781166 h 3440182"/>
              <a:gd name="connsiteX11" fmla="*/ 4857351 w 4948973"/>
              <a:gd name="connsiteY11" fmla="*/ 1778431 h 3440182"/>
              <a:gd name="connsiteX12" fmla="*/ 4839574 w 4948973"/>
              <a:gd name="connsiteY12" fmla="*/ 1768858 h 3440182"/>
              <a:gd name="connsiteX13" fmla="*/ 4568809 w 4948973"/>
              <a:gd name="connsiteY13" fmla="*/ 1636211 h 3440182"/>
              <a:gd name="connsiteX14" fmla="*/ 4321292 w 4948973"/>
              <a:gd name="connsiteY14" fmla="*/ 1451599 h 3440182"/>
              <a:gd name="connsiteX15" fmla="*/ 4314455 w 4948973"/>
              <a:gd name="connsiteY15" fmla="*/ 1437240 h 3440182"/>
              <a:gd name="connsiteX16" fmla="*/ 4666585 w 4948973"/>
              <a:gd name="connsiteY16" fmla="*/ 1437240 h 3440182"/>
              <a:gd name="connsiteX17" fmla="*/ 4652226 w 4948973"/>
              <a:gd name="connsiteY17" fmla="*/ 1426300 h 3440182"/>
              <a:gd name="connsiteX18" fmla="*/ 4464195 w 4948973"/>
              <a:gd name="connsiteY18" fmla="*/ 1334678 h 3440182"/>
              <a:gd name="connsiteX19" fmla="*/ 4191380 w 4948973"/>
              <a:gd name="connsiteY19" fmla="*/ 1112459 h 3440182"/>
              <a:gd name="connsiteX20" fmla="*/ 4183175 w 4948973"/>
              <a:gd name="connsiteY20" fmla="*/ 1097417 h 3440182"/>
              <a:gd name="connsiteX21" fmla="*/ 4199585 w 4948973"/>
              <a:gd name="connsiteY21" fmla="*/ 1094682 h 3440182"/>
              <a:gd name="connsiteX22" fmla="*/ 4447786 w 4948973"/>
              <a:gd name="connsiteY22" fmla="*/ 1094682 h 3440182"/>
              <a:gd name="connsiteX23" fmla="*/ 4466247 w 4948973"/>
              <a:gd name="connsiteY23" fmla="*/ 1093998 h 3440182"/>
              <a:gd name="connsiteX24" fmla="*/ 4358214 w 4948973"/>
              <a:gd name="connsiteY24" fmla="*/ 1037247 h 3440182"/>
              <a:gd name="connsiteX25" fmla="*/ 4143518 w 4948973"/>
              <a:gd name="connsiteY25" fmla="*/ 878617 h 3440182"/>
              <a:gd name="connsiteX26" fmla="*/ 3994460 w 4948973"/>
              <a:gd name="connsiteY26" fmla="*/ 635886 h 3440182"/>
              <a:gd name="connsiteX27" fmla="*/ 3984204 w 4948973"/>
              <a:gd name="connsiteY27" fmla="*/ 619476 h 3440182"/>
              <a:gd name="connsiteX28" fmla="*/ 3973948 w 4948973"/>
              <a:gd name="connsiteY28" fmla="*/ 635886 h 3440182"/>
              <a:gd name="connsiteX29" fmla="*/ 3857710 w 4948973"/>
              <a:gd name="connsiteY29" fmla="*/ 836225 h 3440182"/>
              <a:gd name="connsiteX30" fmla="*/ 3634125 w 4948973"/>
              <a:gd name="connsiteY30" fmla="*/ 1024939 h 3440182"/>
              <a:gd name="connsiteX31" fmla="*/ 3512417 w 4948973"/>
              <a:gd name="connsiteY31" fmla="*/ 1084426 h 3440182"/>
              <a:gd name="connsiteX32" fmla="*/ 3502845 w 4948973"/>
              <a:gd name="connsiteY32" fmla="*/ 1093998 h 3440182"/>
              <a:gd name="connsiteX33" fmla="*/ 3517203 w 4948973"/>
              <a:gd name="connsiteY33" fmla="*/ 1093998 h 3440182"/>
              <a:gd name="connsiteX34" fmla="*/ 3768823 w 4948973"/>
              <a:gd name="connsiteY34" fmla="*/ 1093998 h 3440182"/>
              <a:gd name="connsiteX35" fmla="*/ 3785233 w 4948973"/>
              <a:gd name="connsiteY35" fmla="*/ 1097417 h 3440182"/>
              <a:gd name="connsiteX36" fmla="*/ 3777028 w 4948973"/>
              <a:gd name="connsiteY36" fmla="*/ 1112459 h 3440182"/>
              <a:gd name="connsiteX37" fmla="*/ 3712072 w 4948973"/>
              <a:gd name="connsiteY37" fmla="*/ 1188356 h 3440182"/>
              <a:gd name="connsiteX38" fmla="*/ 3679935 w 4948973"/>
              <a:gd name="connsiteY38" fmla="*/ 1193825 h 3440182"/>
              <a:gd name="connsiteX39" fmla="*/ 3405752 w 4948973"/>
              <a:gd name="connsiteY39" fmla="*/ 1059127 h 3440182"/>
              <a:gd name="connsiteX40" fmla="*/ 3151398 w 4948973"/>
              <a:gd name="connsiteY40" fmla="*/ 869045 h 3440182"/>
              <a:gd name="connsiteX41" fmla="*/ 3144560 w 4948973"/>
              <a:gd name="connsiteY41" fmla="*/ 854002 h 3440182"/>
              <a:gd name="connsiteX42" fmla="*/ 3511733 w 4948973"/>
              <a:gd name="connsiteY42" fmla="*/ 854002 h 3440182"/>
              <a:gd name="connsiteX43" fmla="*/ 3502845 w 4948973"/>
              <a:gd name="connsiteY43" fmla="*/ 845797 h 3440182"/>
              <a:gd name="connsiteX44" fmla="*/ 3337377 w 4948973"/>
              <a:gd name="connsiteY44" fmla="*/ 765115 h 3440182"/>
              <a:gd name="connsiteX45" fmla="*/ 3015332 w 4948973"/>
              <a:gd name="connsiteY45" fmla="*/ 514863 h 3440182"/>
              <a:gd name="connsiteX46" fmla="*/ 3007127 w 4948973"/>
              <a:gd name="connsiteY46" fmla="*/ 499820 h 3440182"/>
              <a:gd name="connsiteX47" fmla="*/ 3023537 w 4948973"/>
              <a:gd name="connsiteY47" fmla="*/ 497085 h 3440182"/>
              <a:gd name="connsiteX48" fmla="*/ 3286096 w 4948973"/>
              <a:gd name="connsiteY48" fmla="*/ 497085 h 3440182"/>
              <a:gd name="connsiteX49" fmla="*/ 3305925 w 4948973"/>
              <a:gd name="connsiteY49" fmla="*/ 493667 h 3440182"/>
              <a:gd name="connsiteX50" fmla="*/ 3137723 w 4948973"/>
              <a:gd name="connsiteY50" fmla="*/ 410933 h 3440182"/>
              <a:gd name="connsiteX51" fmla="*/ 2993452 w 4948973"/>
              <a:gd name="connsiteY51" fmla="*/ 302217 h 3440182"/>
              <a:gd name="connsiteX52" fmla="*/ 2810891 w 4948973"/>
              <a:gd name="connsiteY52" fmla="*/ 17778 h 3440182"/>
              <a:gd name="connsiteX53" fmla="*/ 2799267 w 4948973"/>
              <a:gd name="connsiteY53" fmla="*/ 0 h 3440182"/>
              <a:gd name="connsiteX54" fmla="*/ 2791062 w 4948973"/>
              <a:gd name="connsiteY54" fmla="*/ 17094 h 3440182"/>
              <a:gd name="connsiteX55" fmla="*/ 2659782 w 4948973"/>
              <a:gd name="connsiteY55" fmla="*/ 239996 h 3440182"/>
              <a:gd name="connsiteX56" fmla="*/ 2476538 w 4948973"/>
              <a:gd name="connsiteY56" fmla="*/ 404096 h 3440182"/>
              <a:gd name="connsiteX57" fmla="*/ 2308336 w 4948973"/>
              <a:gd name="connsiteY57" fmla="*/ 486829 h 3440182"/>
              <a:gd name="connsiteX58" fmla="*/ 2296028 w 4948973"/>
              <a:gd name="connsiteY58" fmla="*/ 497769 h 3440182"/>
              <a:gd name="connsiteX59" fmla="*/ 2598245 w 4948973"/>
              <a:gd name="connsiteY59" fmla="*/ 497769 h 3440182"/>
              <a:gd name="connsiteX60" fmla="*/ 2348677 w 4948973"/>
              <a:gd name="connsiteY60" fmla="*/ 722039 h 3440182"/>
              <a:gd name="connsiteX61" fmla="*/ 2105262 w 4948973"/>
              <a:gd name="connsiteY61" fmla="*/ 841695 h 3440182"/>
              <a:gd name="connsiteX62" fmla="*/ 2087485 w 4948973"/>
              <a:gd name="connsiteY62" fmla="*/ 854686 h 3440182"/>
              <a:gd name="connsiteX63" fmla="*/ 2460128 w 4948973"/>
              <a:gd name="connsiteY63" fmla="*/ 854686 h 3440182"/>
              <a:gd name="connsiteX64" fmla="*/ 2455342 w 4948973"/>
              <a:gd name="connsiteY64" fmla="*/ 862891 h 3440182"/>
              <a:gd name="connsiteX65" fmla="*/ 2221499 w 4948973"/>
              <a:gd name="connsiteY65" fmla="*/ 1045452 h 3440182"/>
              <a:gd name="connsiteX66" fmla="*/ 1907659 w 4948973"/>
              <a:gd name="connsiteY66" fmla="*/ 1199979 h 3440182"/>
              <a:gd name="connsiteX67" fmla="*/ 1893300 w 4948973"/>
              <a:gd name="connsiteY67" fmla="*/ 1209552 h 3440182"/>
              <a:gd name="connsiteX68" fmla="*/ 1914496 w 4948973"/>
              <a:gd name="connsiteY68" fmla="*/ 1211603 h 3440182"/>
              <a:gd name="connsiteX69" fmla="*/ 2614655 w 4948973"/>
              <a:gd name="connsiteY69" fmla="*/ 1211603 h 3440182"/>
              <a:gd name="connsiteX70" fmla="*/ 2638586 w 4948973"/>
              <a:gd name="connsiteY70" fmla="*/ 1234167 h 3440182"/>
              <a:gd name="connsiteX71" fmla="*/ 2637903 w 4948973"/>
              <a:gd name="connsiteY71" fmla="*/ 1648518 h 3440182"/>
              <a:gd name="connsiteX72" fmla="*/ 2617390 w 4948973"/>
              <a:gd name="connsiteY72" fmla="*/ 1661510 h 3440182"/>
              <a:gd name="connsiteX73" fmla="*/ 2048511 w 4948973"/>
              <a:gd name="connsiteY73" fmla="*/ 1394848 h 3440182"/>
              <a:gd name="connsiteX74" fmla="*/ 1433137 w 4948973"/>
              <a:gd name="connsiteY74" fmla="*/ 1084426 h 3440182"/>
              <a:gd name="connsiteX75" fmla="*/ 1411941 w 4948973"/>
              <a:gd name="connsiteY75" fmla="*/ 1076221 h 3440182"/>
              <a:gd name="connsiteX76" fmla="*/ 1411257 w 4948973"/>
              <a:gd name="connsiteY76" fmla="*/ 1098784 h 3440182"/>
              <a:gd name="connsiteX77" fmla="*/ 1335361 w 4948973"/>
              <a:gd name="connsiteY77" fmla="*/ 1291601 h 3440182"/>
              <a:gd name="connsiteX78" fmla="*/ 963402 w 4948973"/>
              <a:gd name="connsiteY78" fmla="*/ 1956889 h 3440182"/>
              <a:gd name="connsiteX79" fmla="*/ 309738 w 4948973"/>
              <a:gd name="connsiteY79" fmla="*/ 2844395 h 3440182"/>
              <a:gd name="connsiteX80" fmla="*/ 0 w 4948973"/>
              <a:gd name="connsiteY80" fmla="*/ 3185586 h 3440182"/>
              <a:gd name="connsiteX81" fmla="*/ 4404026 w 4948973"/>
              <a:gd name="connsiteY81" fmla="*/ 3323019 h 3440182"/>
              <a:gd name="connsiteX82" fmla="*/ 4937350 w 4948973"/>
              <a:gd name="connsiteY82" fmla="*/ 3439257 h 3440182"/>
              <a:gd name="connsiteX83" fmla="*/ 4948289 w 4948973"/>
              <a:gd name="connsiteY83" fmla="*/ 3435154 h 3440182"/>
              <a:gd name="connsiteX84" fmla="*/ 4948289 w 4948973"/>
              <a:gd name="connsiteY84" fmla="*/ 3411223 h 3440182"/>
              <a:gd name="connsiteX85" fmla="*/ 3830360 w 4948973"/>
              <a:gd name="connsiteY85" fmla="*/ 2110049 h 3440182"/>
              <a:gd name="connsiteX86" fmla="*/ 3809848 w 4948973"/>
              <a:gd name="connsiteY86" fmla="*/ 2125091 h 3440182"/>
              <a:gd name="connsiteX87" fmla="*/ 2939436 w 4948973"/>
              <a:gd name="connsiteY87" fmla="*/ 1802362 h 3440182"/>
              <a:gd name="connsiteX88" fmla="*/ 2919607 w 4948973"/>
              <a:gd name="connsiteY88" fmla="*/ 1772277 h 3440182"/>
              <a:gd name="connsiteX89" fmla="*/ 2919607 w 4948973"/>
              <a:gd name="connsiteY89" fmla="*/ 1236218 h 3440182"/>
              <a:gd name="connsiteX90" fmla="*/ 2939436 w 4948973"/>
              <a:gd name="connsiteY90" fmla="*/ 1213654 h 3440182"/>
              <a:gd name="connsiteX91" fmla="*/ 3671731 w 4948973"/>
              <a:gd name="connsiteY91" fmla="*/ 1214338 h 3440182"/>
              <a:gd name="connsiteX92" fmla="*/ 3685406 w 4948973"/>
              <a:gd name="connsiteY92" fmla="*/ 1215022 h 3440182"/>
              <a:gd name="connsiteX93" fmla="*/ 3645748 w 4948973"/>
              <a:gd name="connsiteY93" fmla="*/ 1251944 h 3440182"/>
              <a:gd name="connsiteX94" fmla="*/ 3545237 w 4948973"/>
              <a:gd name="connsiteY94" fmla="*/ 1316216 h 3440182"/>
              <a:gd name="connsiteX95" fmla="*/ 3320967 w 4948973"/>
              <a:gd name="connsiteY95" fmla="*/ 1426300 h 3440182"/>
              <a:gd name="connsiteX96" fmla="*/ 3304558 w 4948973"/>
              <a:gd name="connsiteY96" fmla="*/ 1438607 h 3440182"/>
              <a:gd name="connsiteX97" fmla="*/ 3657372 w 4948973"/>
              <a:gd name="connsiteY97" fmla="*/ 1438607 h 3440182"/>
              <a:gd name="connsiteX98" fmla="*/ 3659423 w 4948973"/>
              <a:gd name="connsiteY98" fmla="*/ 1442710 h 3440182"/>
              <a:gd name="connsiteX99" fmla="*/ 3582843 w 4948973"/>
              <a:gd name="connsiteY99" fmla="*/ 1518606 h 3440182"/>
              <a:gd name="connsiteX100" fmla="*/ 3407804 w 4948973"/>
              <a:gd name="connsiteY100" fmla="*/ 1634160 h 3440182"/>
              <a:gd name="connsiteX101" fmla="*/ 3130202 w 4948973"/>
              <a:gd name="connsiteY101" fmla="*/ 1770226 h 3440182"/>
              <a:gd name="connsiteX102" fmla="*/ 3115159 w 4948973"/>
              <a:gd name="connsiteY102" fmla="*/ 1781849 h 3440182"/>
              <a:gd name="connsiteX103" fmla="*/ 3135672 w 4948973"/>
              <a:gd name="connsiteY103" fmla="*/ 1781849 h 3440182"/>
              <a:gd name="connsiteX104" fmla="*/ 3803694 w 4948973"/>
              <a:gd name="connsiteY104" fmla="*/ 1781849 h 3440182"/>
              <a:gd name="connsiteX105" fmla="*/ 3830360 w 4948973"/>
              <a:gd name="connsiteY105" fmla="*/ 1807832 h 3440182"/>
              <a:gd name="connsiteX106" fmla="*/ 3830360 w 4948973"/>
              <a:gd name="connsiteY106" fmla="*/ 2110049 h 3440182"/>
              <a:gd name="connsiteX0" fmla="*/ 4948289 w 4980229"/>
              <a:gd name="connsiteY0" fmla="*/ 3411223 h 3448446"/>
              <a:gd name="connsiteX1" fmla="*/ 4948973 w 4980229"/>
              <a:gd name="connsiteY1" fmla="*/ 3175329 h 3448446"/>
              <a:gd name="connsiteX2" fmla="*/ 4922991 w 4980229"/>
              <a:gd name="connsiteY2" fmla="*/ 3142509 h 3448446"/>
              <a:gd name="connsiteX3" fmla="*/ 4637184 w 4980229"/>
              <a:gd name="connsiteY3" fmla="*/ 3078921 h 3448446"/>
              <a:gd name="connsiteX4" fmla="*/ 4609834 w 4980229"/>
              <a:gd name="connsiteY4" fmla="*/ 3063878 h 3448446"/>
              <a:gd name="connsiteX5" fmla="*/ 4373257 w 4980229"/>
              <a:gd name="connsiteY5" fmla="*/ 2750721 h 3448446"/>
              <a:gd name="connsiteX6" fmla="*/ 4104544 w 4980229"/>
              <a:gd name="connsiteY6" fmla="*/ 2218765 h 3448446"/>
              <a:gd name="connsiteX7" fmla="*/ 4097022 w 4980229"/>
              <a:gd name="connsiteY7" fmla="*/ 2180475 h 3448446"/>
              <a:gd name="connsiteX8" fmla="*/ 4097022 w 4980229"/>
              <a:gd name="connsiteY8" fmla="*/ 1807148 h 3448446"/>
              <a:gd name="connsiteX9" fmla="*/ 4123689 w 4980229"/>
              <a:gd name="connsiteY9" fmla="*/ 1781166 h 3448446"/>
              <a:gd name="connsiteX10" fmla="*/ 4834104 w 4980229"/>
              <a:gd name="connsiteY10" fmla="*/ 1781166 h 3448446"/>
              <a:gd name="connsiteX11" fmla="*/ 4857351 w 4980229"/>
              <a:gd name="connsiteY11" fmla="*/ 1778431 h 3448446"/>
              <a:gd name="connsiteX12" fmla="*/ 4839574 w 4980229"/>
              <a:gd name="connsiteY12" fmla="*/ 1768858 h 3448446"/>
              <a:gd name="connsiteX13" fmla="*/ 4568809 w 4980229"/>
              <a:gd name="connsiteY13" fmla="*/ 1636211 h 3448446"/>
              <a:gd name="connsiteX14" fmla="*/ 4321292 w 4980229"/>
              <a:gd name="connsiteY14" fmla="*/ 1451599 h 3448446"/>
              <a:gd name="connsiteX15" fmla="*/ 4314455 w 4980229"/>
              <a:gd name="connsiteY15" fmla="*/ 1437240 h 3448446"/>
              <a:gd name="connsiteX16" fmla="*/ 4666585 w 4980229"/>
              <a:gd name="connsiteY16" fmla="*/ 1437240 h 3448446"/>
              <a:gd name="connsiteX17" fmla="*/ 4652226 w 4980229"/>
              <a:gd name="connsiteY17" fmla="*/ 1426300 h 3448446"/>
              <a:gd name="connsiteX18" fmla="*/ 4464195 w 4980229"/>
              <a:gd name="connsiteY18" fmla="*/ 1334678 h 3448446"/>
              <a:gd name="connsiteX19" fmla="*/ 4191380 w 4980229"/>
              <a:gd name="connsiteY19" fmla="*/ 1112459 h 3448446"/>
              <a:gd name="connsiteX20" fmla="*/ 4183175 w 4980229"/>
              <a:gd name="connsiteY20" fmla="*/ 1097417 h 3448446"/>
              <a:gd name="connsiteX21" fmla="*/ 4199585 w 4980229"/>
              <a:gd name="connsiteY21" fmla="*/ 1094682 h 3448446"/>
              <a:gd name="connsiteX22" fmla="*/ 4447786 w 4980229"/>
              <a:gd name="connsiteY22" fmla="*/ 1094682 h 3448446"/>
              <a:gd name="connsiteX23" fmla="*/ 4466247 w 4980229"/>
              <a:gd name="connsiteY23" fmla="*/ 1093998 h 3448446"/>
              <a:gd name="connsiteX24" fmla="*/ 4358214 w 4980229"/>
              <a:gd name="connsiteY24" fmla="*/ 1037247 h 3448446"/>
              <a:gd name="connsiteX25" fmla="*/ 4143518 w 4980229"/>
              <a:gd name="connsiteY25" fmla="*/ 878617 h 3448446"/>
              <a:gd name="connsiteX26" fmla="*/ 3994460 w 4980229"/>
              <a:gd name="connsiteY26" fmla="*/ 635886 h 3448446"/>
              <a:gd name="connsiteX27" fmla="*/ 3984204 w 4980229"/>
              <a:gd name="connsiteY27" fmla="*/ 619476 h 3448446"/>
              <a:gd name="connsiteX28" fmla="*/ 3973948 w 4980229"/>
              <a:gd name="connsiteY28" fmla="*/ 635886 h 3448446"/>
              <a:gd name="connsiteX29" fmla="*/ 3857710 w 4980229"/>
              <a:gd name="connsiteY29" fmla="*/ 836225 h 3448446"/>
              <a:gd name="connsiteX30" fmla="*/ 3634125 w 4980229"/>
              <a:gd name="connsiteY30" fmla="*/ 1024939 h 3448446"/>
              <a:gd name="connsiteX31" fmla="*/ 3512417 w 4980229"/>
              <a:gd name="connsiteY31" fmla="*/ 1084426 h 3448446"/>
              <a:gd name="connsiteX32" fmla="*/ 3502845 w 4980229"/>
              <a:gd name="connsiteY32" fmla="*/ 1093998 h 3448446"/>
              <a:gd name="connsiteX33" fmla="*/ 3517203 w 4980229"/>
              <a:gd name="connsiteY33" fmla="*/ 1093998 h 3448446"/>
              <a:gd name="connsiteX34" fmla="*/ 3768823 w 4980229"/>
              <a:gd name="connsiteY34" fmla="*/ 1093998 h 3448446"/>
              <a:gd name="connsiteX35" fmla="*/ 3785233 w 4980229"/>
              <a:gd name="connsiteY35" fmla="*/ 1097417 h 3448446"/>
              <a:gd name="connsiteX36" fmla="*/ 3777028 w 4980229"/>
              <a:gd name="connsiteY36" fmla="*/ 1112459 h 3448446"/>
              <a:gd name="connsiteX37" fmla="*/ 3712072 w 4980229"/>
              <a:gd name="connsiteY37" fmla="*/ 1188356 h 3448446"/>
              <a:gd name="connsiteX38" fmla="*/ 3679935 w 4980229"/>
              <a:gd name="connsiteY38" fmla="*/ 1193825 h 3448446"/>
              <a:gd name="connsiteX39" fmla="*/ 3405752 w 4980229"/>
              <a:gd name="connsiteY39" fmla="*/ 1059127 h 3448446"/>
              <a:gd name="connsiteX40" fmla="*/ 3151398 w 4980229"/>
              <a:gd name="connsiteY40" fmla="*/ 869045 h 3448446"/>
              <a:gd name="connsiteX41" fmla="*/ 3144560 w 4980229"/>
              <a:gd name="connsiteY41" fmla="*/ 854002 h 3448446"/>
              <a:gd name="connsiteX42" fmla="*/ 3511733 w 4980229"/>
              <a:gd name="connsiteY42" fmla="*/ 854002 h 3448446"/>
              <a:gd name="connsiteX43" fmla="*/ 3502845 w 4980229"/>
              <a:gd name="connsiteY43" fmla="*/ 845797 h 3448446"/>
              <a:gd name="connsiteX44" fmla="*/ 3337377 w 4980229"/>
              <a:gd name="connsiteY44" fmla="*/ 765115 h 3448446"/>
              <a:gd name="connsiteX45" fmla="*/ 3015332 w 4980229"/>
              <a:gd name="connsiteY45" fmla="*/ 514863 h 3448446"/>
              <a:gd name="connsiteX46" fmla="*/ 3007127 w 4980229"/>
              <a:gd name="connsiteY46" fmla="*/ 499820 h 3448446"/>
              <a:gd name="connsiteX47" fmla="*/ 3023537 w 4980229"/>
              <a:gd name="connsiteY47" fmla="*/ 497085 h 3448446"/>
              <a:gd name="connsiteX48" fmla="*/ 3286096 w 4980229"/>
              <a:gd name="connsiteY48" fmla="*/ 497085 h 3448446"/>
              <a:gd name="connsiteX49" fmla="*/ 3305925 w 4980229"/>
              <a:gd name="connsiteY49" fmla="*/ 493667 h 3448446"/>
              <a:gd name="connsiteX50" fmla="*/ 3137723 w 4980229"/>
              <a:gd name="connsiteY50" fmla="*/ 410933 h 3448446"/>
              <a:gd name="connsiteX51" fmla="*/ 2993452 w 4980229"/>
              <a:gd name="connsiteY51" fmla="*/ 302217 h 3448446"/>
              <a:gd name="connsiteX52" fmla="*/ 2810891 w 4980229"/>
              <a:gd name="connsiteY52" fmla="*/ 17778 h 3448446"/>
              <a:gd name="connsiteX53" fmla="*/ 2799267 w 4980229"/>
              <a:gd name="connsiteY53" fmla="*/ 0 h 3448446"/>
              <a:gd name="connsiteX54" fmla="*/ 2791062 w 4980229"/>
              <a:gd name="connsiteY54" fmla="*/ 17094 h 3448446"/>
              <a:gd name="connsiteX55" fmla="*/ 2659782 w 4980229"/>
              <a:gd name="connsiteY55" fmla="*/ 239996 h 3448446"/>
              <a:gd name="connsiteX56" fmla="*/ 2476538 w 4980229"/>
              <a:gd name="connsiteY56" fmla="*/ 404096 h 3448446"/>
              <a:gd name="connsiteX57" fmla="*/ 2308336 w 4980229"/>
              <a:gd name="connsiteY57" fmla="*/ 486829 h 3448446"/>
              <a:gd name="connsiteX58" fmla="*/ 2296028 w 4980229"/>
              <a:gd name="connsiteY58" fmla="*/ 497769 h 3448446"/>
              <a:gd name="connsiteX59" fmla="*/ 2598245 w 4980229"/>
              <a:gd name="connsiteY59" fmla="*/ 497769 h 3448446"/>
              <a:gd name="connsiteX60" fmla="*/ 2348677 w 4980229"/>
              <a:gd name="connsiteY60" fmla="*/ 722039 h 3448446"/>
              <a:gd name="connsiteX61" fmla="*/ 2105262 w 4980229"/>
              <a:gd name="connsiteY61" fmla="*/ 841695 h 3448446"/>
              <a:gd name="connsiteX62" fmla="*/ 2087485 w 4980229"/>
              <a:gd name="connsiteY62" fmla="*/ 854686 h 3448446"/>
              <a:gd name="connsiteX63" fmla="*/ 2460128 w 4980229"/>
              <a:gd name="connsiteY63" fmla="*/ 854686 h 3448446"/>
              <a:gd name="connsiteX64" fmla="*/ 2455342 w 4980229"/>
              <a:gd name="connsiteY64" fmla="*/ 862891 h 3448446"/>
              <a:gd name="connsiteX65" fmla="*/ 2221499 w 4980229"/>
              <a:gd name="connsiteY65" fmla="*/ 1045452 h 3448446"/>
              <a:gd name="connsiteX66" fmla="*/ 1907659 w 4980229"/>
              <a:gd name="connsiteY66" fmla="*/ 1199979 h 3448446"/>
              <a:gd name="connsiteX67" fmla="*/ 1893300 w 4980229"/>
              <a:gd name="connsiteY67" fmla="*/ 1209552 h 3448446"/>
              <a:gd name="connsiteX68" fmla="*/ 1914496 w 4980229"/>
              <a:gd name="connsiteY68" fmla="*/ 1211603 h 3448446"/>
              <a:gd name="connsiteX69" fmla="*/ 2614655 w 4980229"/>
              <a:gd name="connsiteY69" fmla="*/ 1211603 h 3448446"/>
              <a:gd name="connsiteX70" fmla="*/ 2638586 w 4980229"/>
              <a:gd name="connsiteY70" fmla="*/ 1234167 h 3448446"/>
              <a:gd name="connsiteX71" fmla="*/ 2637903 w 4980229"/>
              <a:gd name="connsiteY71" fmla="*/ 1648518 h 3448446"/>
              <a:gd name="connsiteX72" fmla="*/ 2617390 w 4980229"/>
              <a:gd name="connsiteY72" fmla="*/ 1661510 h 3448446"/>
              <a:gd name="connsiteX73" fmla="*/ 2048511 w 4980229"/>
              <a:gd name="connsiteY73" fmla="*/ 1394848 h 3448446"/>
              <a:gd name="connsiteX74" fmla="*/ 1433137 w 4980229"/>
              <a:gd name="connsiteY74" fmla="*/ 1084426 h 3448446"/>
              <a:gd name="connsiteX75" fmla="*/ 1411941 w 4980229"/>
              <a:gd name="connsiteY75" fmla="*/ 1076221 h 3448446"/>
              <a:gd name="connsiteX76" fmla="*/ 1411257 w 4980229"/>
              <a:gd name="connsiteY76" fmla="*/ 1098784 h 3448446"/>
              <a:gd name="connsiteX77" fmla="*/ 1335361 w 4980229"/>
              <a:gd name="connsiteY77" fmla="*/ 1291601 h 3448446"/>
              <a:gd name="connsiteX78" fmla="*/ 963402 w 4980229"/>
              <a:gd name="connsiteY78" fmla="*/ 1956889 h 3448446"/>
              <a:gd name="connsiteX79" fmla="*/ 309738 w 4980229"/>
              <a:gd name="connsiteY79" fmla="*/ 2844395 h 3448446"/>
              <a:gd name="connsiteX80" fmla="*/ 0 w 4980229"/>
              <a:gd name="connsiteY80" fmla="*/ 3185586 h 3448446"/>
              <a:gd name="connsiteX81" fmla="*/ 4404026 w 4980229"/>
              <a:gd name="connsiteY81" fmla="*/ 3323019 h 3448446"/>
              <a:gd name="connsiteX82" fmla="*/ 4937350 w 4980229"/>
              <a:gd name="connsiteY82" fmla="*/ 3439257 h 3448446"/>
              <a:gd name="connsiteX83" fmla="*/ 4948289 w 4980229"/>
              <a:gd name="connsiteY83" fmla="*/ 3411223 h 3448446"/>
              <a:gd name="connsiteX84" fmla="*/ 3830360 w 4980229"/>
              <a:gd name="connsiteY84" fmla="*/ 2110049 h 3448446"/>
              <a:gd name="connsiteX85" fmla="*/ 3809848 w 4980229"/>
              <a:gd name="connsiteY85" fmla="*/ 2125091 h 3448446"/>
              <a:gd name="connsiteX86" fmla="*/ 2939436 w 4980229"/>
              <a:gd name="connsiteY86" fmla="*/ 1802362 h 3448446"/>
              <a:gd name="connsiteX87" fmla="*/ 2919607 w 4980229"/>
              <a:gd name="connsiteY87" fmla="*/ 1772277 h 3448446"/>
              <a:gd name="connsiteX88" fmla="*/ 2919607 w 4980229"/>
              <a:gd name="connsiteY88" fmla="*/ 1236218 h 3448446"/>
              <a:gd name="connsiteX89" fmla="*/ 2939436 w 4980229"/>
              <a:gd name="connsiteY89" fmla="*/ 1213654 h 3448446"/>
              <a:gd name="connsiteX90" fmla="*/ 3671731 w 4980229"/>
              <a:gd name="connsiteY90" fmla="*/ 1214338 h 3448446"/>
              <a:gd name="connsiteX91" fmla="*/ 3685406 w 4980229"/>
              <a:gd name="connsiteY91" fmla="*/ 1215022 h 3448446"/>
              <a:gd name="connsiteX92" fmla="*/ 3645748 w 4980229"/>
              <a:gd name="connsiteY92" fmla="*/ 1251944 h 3448446"/>
              <a:gd name="connsiteX93" fmla="*/ 3545237 w 4980229"/>
              <a:gd name="connsiteY93" fmla="*/ 1316216 h 3448446"/>
              <a:gd name="connsiteX94" fmla="*/ 3320967 w 4980229"/>
              <a:gd name="connsiteY94" fmla="*/ 1426300 h 3448446"/>
              <a:gd name="connsiteX95" fmla="*/ 3304558 w 4980229"/>
              <a:gd name="connsiteY95" fmla="*/ 1438607 h 3448446"/>
              <a:gd name="connsiteX96" fmla="*/ 3657372 w 4980229"/>
              <a:gd name="connsiteY96" fmla="*/ 1438607 h 3448446"/>
              <a:gd name="connsiteX97" fmla="*/ 3659423 w 4980229"/>
              <a:gd name="connsiteY97" fmla="*/ 1442710 h 3448446"/>
              <a:gd name="connsiteX98" fmla="*/ 3582843 w 4980229"/>
              <a:gd name="connsiteY98" fmla="*/ 1518606 h 3448446"/>
              <a:gd name="connsiteX99" fmla="*/ 3407804 w 4980229"/>
              <a:gd name="connsiteY99" fmla="*/ 1634160 h 3448446"/>
              <a:gd name="connsiteX100" fmla="*/ 3130202 w 4980229"/>
              <a:gd name="connsiteY100" fmla="*/ 1770226 h 3448446"/>
              <a:gd name="connsiteX101" fmla="*/ 3115159 w 4980229"/>
              <a:gd name="connsiteY101" fmla="*/ 1781849 h 3448446"/>
              <a:gd name="connsiteX102" fmla="*/ 3135672 w 4980229"/>
              <a:gd name="connsiteY102" fmla="*/ 1781849 h 3448446"/>
              <a:gd name="connsiteX103" fmla="*/ 3803694 w 4980229"/>
              <a:gd name="connsiteY103" fmla="*/ 1781849 h 3448446"/>
              <a:gd name="connsiteX104" fmla="*/ 3830360 w 4980229"/>
              <a:gd name="connsiteY104" fmla="*/ 1807832 h 3448446"/>
              <a:gd name="connsiteX105" fmla="*/ 3830360 w 4980229"/>
              <a:gd name="connsiteY105" fmla="*/ 2110049 h 3448446"/>
              <a:gd name="connsiteX0" fmla="*/ 4937350 w 4981578"/>
              <a:gd name="connsiteY0" fmla="*/ 3439257 h 3439258"/>
              <a:gd name="connsiteX1" fmla="*/ 4948973 w 4981578"/>
              <a:gd name="connsiteY1" fmla="*/ 3175329 h 3439258"/>
              <a:gd name="connsiteX2" fmla="*/ 4922991 w 4981578"/>
              <a:gd name="connsiteY2" fmla="*/ 3142509 h 3439258"/>
              <a:gd name="connsiteX3" fmla="*/ 4637184 w 4981578"/>
              <a:gd name="connsiteY3" fmla="*/ 3078921 h 3439258"/>
              <a:gd name="connsiteX4" fmla="*/ 4609834 w 4981578"/>
              <a:gd name="connsiteY4" fmla="*/ 3063878 h 3439258"/>
              <a:gd name="connsiteX5" fmla="*/ 4373257 w 4981578"/>
              <a:gd name="connsiteY5" fmla="*/ 2750721 h 3439258"/>
              <a:gd name="connsiteX6" fmla="*/ 4104544 w 4981578"/>
              <a:gd name="connsiteY6" fmla="*/ 2218765 h 3439258"/>
              <a:gd name="connsiteX7" fmla="*/ 4097022 w 4981578"/>
              <a:gd name="connsiteY7" fmla="*/ 2180475 h 3439258"/>
              <a:gd name="connsiteX8" fmla="*/ 4097022 w 4981578"/>
              <a:gd name="connsiteY8" fmla="*/ 1807148 h 3439258"/>
              <a:gd name="connsiteX9" fmla="*/ 4123689 w 4981578"/>
              <a:gd name="connsiteY9" fmla="*/ 1781166 h 3439258"/>
              <a:gd name="connsiteX10" fmla="*/ 4834104 w 4981578"/>
              <a:gd name="connsiteY10" fmla="*/ 1781166 h 3439258"/>
              <a:gd name="connsiteX11" fmla="*/ 4857351 w 4981578"/>
              <a:gd name="connsiteY11" fmla="*/ 1778431 h 3439258"/>
              <a:gd name="connsiteX12" fmla="*/ 4839574 w 4981578"/>
              <a:gd name="connsiteY12" fmla="*/ 1768858 h 3439258"/>
              <a:gd name="connsiteX13" fmla="*/ 4568809 w 4981578"/>
              <a:gd name="connsiteY13" fmla="*/ 1636211 h 3439258"/>
              <a:gd name="connsiteX14" fmla="*/ 4321292 w 4981578"/>
              <a:gd name="connsiteY14" fmla="*/ 1451599 h 3439258"/>
              <a:gd name="connsiteX15" fmla="*/ 4314455 w 4981578"/>
              <a:gd name="connsiteY15" fmla="*/ 1437240 h 3439258"/>
              <a:gd name="connsiteX16" fmla="*/ 4666585 w 4981578"/>
              <a:gd name="connsiteY16" fmla="*/ 1437240 h 3439258"/>
              <a:gd name="connsiteX17" fmla="*/ 4652226 w 4981578"/>
              <a:gd name="connsiteY17" fmla="*/ 1426300 h 3439258"/>
              <a:gd name="connsiteX18" fmla="*/ 4464195 w 4981578"/>
              <a:gd name="connsiteY18" fmla="*/ 1334678 h 3439258"/>
              <a:gd name="connsiteX19" fmla="*/ 4191380 w 4981578"/>
              <a:gd name="connsiteY19" fmla="*/ 1112459 h 3439258"/>
              <a:gd name="connsiteX20" fmla="*/ 4183175 w 4981578"/>
              <a:gd name="connsiteY20" fmla="*/ 1097417 h 3439258"/>
              <a:gd name="connsiteX21" fmla="*/ 4199585 w 4981578"/>
              <a:gd name="connsiteY21" fmla="*/ 1094682 h 3439258"/>
              <a:gd name="connsiteX22" fmla="*/ 4447786 w 4981578"/>
              <a:gd name="connsiteY22" fmla="*/ 1094682 h 3439258"/>
              <a:gd name="connsiteX23" fmla="*/ 4466247 w 4981578"/>
              <a:gd name="connsiteY23" fmla="*/ 1093998 h 3439258"/>
              <a:gd name="connsiteX24" fmla="*/ 4358214 w 4981578"/>
              <a:gd name="connsiteY24" fmla="*/ 1037247 h 3439258"/>
              <a:gd name="connsiteX25" fmla="*/ 4143518 w 4981578"/>
              <a:gd name="connsiteY25" fmla="*/ 878617 h 3439258"/>
              <a:gd name="connsiteX26" fmla="*/ 3994460 w 4981578"/>
              <a:gd name="connsiteY26" fmla="*/ 635886 h 3439258"/>
              <a:gd name="connsiteX27" fmla="*/ 3984204 w 4981578"/>
              <a:gd name="connsiteY27" fmla="*/ 619476 h 3439258"/>
              <a:gd name="connsiteX28" fmla="*/ 3973948 w 4981578"/>
              <a:gd name="connsiteY28" fmla="*/ 635886 h 3439258"/>
              <a:gd name="connsiteX29" fmla="*/ 3857710 w 4981578"/>
              <a:gd name="connsiteY29" fmla="*/ 836225 h 3439258"/>
              <a:gd name="connsiteX30" fmla="*/ 3634125 w 4981578"/>
              <a:gd name="connsiteY30" fmla="*/ 1024939 h 3439258"/>
              <a:gd name="connsiteX31" fmla="*/ 3512417 w 4981578"/>
              <a:gd name="connsiteY31" fmla="*/ 1084426 h 3439258"/>
              <a:gd name="connsiteX32" fmla="*/ 3502845 w 4981578"/>
              <a:gd name="connsiteY32" fmla="*/ 1093998 h 3439258"/>
              <a:gd name="connsiteX33" fmla="*/ 3517203 w 4981578"/>
              <a:gd name="connsiteY33" fmla="*/ 1093998 h 3439258"/>
              <a:gd name="connsiteX34" fmla="*/ 3768823 w 4981578"/>
              <a:gd name="connsiteY34" fmla="*/ 1093998 h 3439258"/>
              <a:gd name="connsiteX35" fmla="*/ 3785233 w 4981578"/>
              <a:gd name="connsiteY35" fmla="*/ 1097417 h 3439258"/>
              <a:gd name="connsiteX36" fmla="*/ 3777028 w 4981578"/>
              <a:gd name="connsiteY36" fmla="*/ 1112459 h 3439258"/>
              <a:gd name="connsiteX37" fmla="*/ 3712072 w 4981578"/>
              <a:gd name="connsiteY37" fmla="*/ 1188356 h 3439258"/>
              <a:gd name="connsiteX38" fmla="*/ 3679935 w 4981578"/>
              <a:gd name="connsiteY38" fmla="*/ 1193825 h 3439258"/>
              <a:gd name="connsiteX39" fmla="*/ 3405752 w 4981578"/>
              <a:gd name="connsiteY39" fmla="*/ 1059127 h 3439258"/>
              <a:gd name="connsiteX40" fmla="*/ 3151398 w 4981578"/>
              <a:gd name="connsiteY40" fmla="*/ 869045 h 3439258"/>
              <a:gd name="connsiteX41" fmla="*/ 3144560 w 4981578"/>
              <a:gd name="connsiteY41" fmla="*/ 854002 h 3439258"/>
              <a:gd name="connsiteX42" fmla="*/ 3511733 w 4981578"/>
              <a:gd name="connsiteY42" fmla="*/ 854002 h 3439258"/>
              <a:gd name="connsiteX43" fmla="*/ 3502845 w 4981578"/>
              <a:gd name="connsiteY43" fmla="*/ 845797 h 3439258"/>
              <a:gd name="connsiteX44" fmla="*/ 3337377 w 4981578"/>
              <a:gd name="connsiteY44" fmla="*/ 765115 h 3439258"/>
              <a:gd name="connsiteX45" fmla="*/ 3015332 w 4981578"/>
              <a:gd name="connsiteY45" fmla="*/ 514863 h 3439258"/>
              <a:gd name="connsiteX46" fmla="*/ 3007127 w 4981578"/>
              <a:gd name="connsiteY46" fmla="*/ 499820 h 3439258"/>
              <a:gd name="connsiteX47" fmla="*/ 3023537 w 4981578"/>
              <a:gd name="connsiteY47" fmla="*/ 497085 h 3439258"/>
              <a:gd name="connsiteX48" fmla="*/ 3286096 w 4981578"/>
              <a:gd name="connsiteY48" fmla="*/ 497085 h 3439258"/>
              <a:gd name="connsiteX49" fmla="*/ 3305925 w 4981578"/>
              <a:gd name="connsiteY49" fmla="*/ 493667 h 3439258"/>
              <a:gd name="connsiteX50" fmla="*/ 3137723 w 4981578"/>
              <a:gd name="connsiteY50" fmla="*/ 410933 h 3439258"/>
              <a:gd name="connsiteX51" fmla="*/ 2993452 w 4981578"/>
              <a:gd name="connsiteY51" fmla="*/ 302217 h 3439258"/>
              <a:gd name="connsiteX52" fmla="*/ 2810891 w 4981578"/>
              <a:gd name="connsiteY52" fmla="*/ 17778 h 3439258"/>
              <a:gd name="connsiteX53" fmla="*/ 2799267 w 4981578"/>
              <a:gd name="connsiteY53" fmla="*/ 0 h 3439258"/>
              <a:gd name="connsiteX54" fmla="*/ 2791062 w 4981578"/>
              <a:gd name="connsiteY54" fmla="*/ 17094 h 3439258"/>
              <a:gd name="connsiteX55" fmla="*/ 2659782 w 4981578"/>
              <a:gd name="connsiteY55" fmla="*/ 239996 h 3439258"/>
              <a:gd name="connsiteX56" fmla="*/ 2476538 w 4981578"/>
              <a:gd name="connsiteY56" fmla="*/ 404096 h 3439258"/>
              <a:gd name="connsiteX57" fmla="*/ 2308336 w 4981578"/>
              <a:gd name="connsiteY57" fmla="*/ 486829 h 3439258"/>
              <a:gd name="connsiteX58" fmla="*/ 2296028 w 4981578"/>
              <a:gd name="connsiteY58" fmla="*/ 497769 h 3439258"/>
              <a:gd name="connsiteX59" fmla="*/ 2598245 w 4981578"/>
              <a:gd name="connsiteY59" fmla="*/ 497769 h 3439258"/>
              <a:gd name="connsiteX60" fmla="*/ 2348677 w 4981578"/>
              <a:gd name="connsiteY60" fmla="*/ 722039 h 3439258"/>
              <a:gd name="connsiteX61" fmla="*/ 2105262 w 4981578"/>
              <a:gd name="connsiteY61" fmla="*/ 841695 h 3439258"/>
              <a:gd name="connsiteX62" fmla="*/ 2087485 w 4981578"/>
              <a:gd name="connsiteY62" fmla="*/ 854686 h 3439258"/>
              <a:gd name="connsiteX63" fmla="*/ 2460128 w 4981578"/>
              <a:gd name="connsiteY63" fmla="*/ 854686 h 3439258"/>
              <a:gd name="connsiteX64" fmla="*/ 2455342 w 4981578"/>
              <a:gd name="connsiteY64" fmla="*/ 862891 h 3439258"/>
              <a:gd name="connsiteX65" fmla="*/ 2221499 w 4981578"/>
              <a:gd name="connsiteY65" fmla="*/ 1045452 h 3439258"/>
              <a:gd name="connsiteX66" fmla="*/ 1907659 w 4981578"/>
              <a:gd name="connsiteY66" fmla="*/ 1199979 h 3439258"/>
              <a:gd name="connsiteX67" fmla="*/ 1893300 w 4981578"/>
              <a:gd name="connsiteY67" fmla="*/ 1209552 h 3439258"/>
              <a:gd name="connsiteX68" fmla="*/ 1914496 w 4981578"/>
              <a:gd name="connsiteY68" fmla="*/ 1211603 h 3439258"/>
              <a:gd name="connsiteX69" fmla="*/ 2614655 w 4981578"/>
              <a:gd name="connsiteY69" fmla="*/ 1211603 h 3439258"/>
              <a:gd name="connsiteX70" fmla="*/ 2638586 w 4981578"/>
              <a:gd name="connsiteY70" fmla="*/ 1234167 h 3439258"/>
              <a:gd name="connsiteX71" fmla="*/ 2637903 w 4981578"/>
              <a:gd name="connsiteY71" fmla="*/ 1648518 h 3439258"/>
              <a:gd name="connsiteX72" fmla="*/ 2617390 w 4981578"/>
              <a:gd name="connsiteY72" fmla="*/ 1661510 h 3439258"/>
              <a:gd name="connsiteX73" fmla="*/ 2048511 w 4981578"/>
              <a:gd name="connsiteY73" fmla="*/ 1394848 h 3439258"/>
              <a:gd name="connsiteX74" fmla="*/ 1433137 w 4981578"/>
              <a:gd name="connsiteY74" fmla="*/ 1084426 h 3439258"/>
              <a:gd name="connsiteX75" fmla="*/ 1411941 w 4981578"/>
              <a:gd name="connsiteY75" fmla="*/ 1076221 h 3439258"/>
              <a:gd name="connsiteX76" fmla="*/ 1411257 w 4981578"/>
              <a:gd name="connsiteY76" fmla="*/ 1098784 h 3439258"/>
              <a:gd name="connsiteX77" fmla="*/ 1335361 w 4981578"/>
              <a:gd name="connsiteY77" fmla="*/ 1291601 h 3439258"/>
              <a:gd name="connsiteX78" fmla="*/ 963402 w 4981578"/>
              <a:gd name="connsiteY78" fmla="*/ 1956889 h 3439258"/>
              <a:gd name="connsiteX79" fmla="*/ 309738 w 4981578"/>
              <a:gd name="connsiteY79" fmla="*/ 2844395 h 3439258"/>
              <a:gd name="connsiteX80" fmla="*/ 0 w 4981578"/>
              <a:gd name="connsiteY80" fmla="*/ 3185586 h 3439258"/>
              <a:gd name="connsiteX81" fmla="*/ 4404026 w 4981578"/>
              <a:gd name="connsiteY81" fmla="*/ 3323019 h 3439258"/>
              <a:gd name="connsiteX82" fmla="*/ 4937350 w 4981578"/>
              <a:gd name="connsiteY82" fmla="*/ 3439257 h 3439258"/>
              <a:gd name="connsiteX83" fmla="*/ 3830360 w 4981578"/>
              <a:gd name="connsiteY83" fmla="*/ 2110049 h 3439258"/>
              <a:gd name="connsiteX84" fmla="*/ 3809848 w 4981578"/>
              <a:gd name="connsiteY84" fmla="*/ 2125091 h 3439258"/>
              <a:gd name="connsiteX85" fmla="*/ 2939436 w 4981578"/>
              <a:gd name="connsiteY85" fmla="*/ 1802362 h 3439258"/>
              <a:gd name="connsiteX86" fmla="*/ 2919607 w 4981578"/>
              <a:gd name="connsiteY86" fmla="*/ 1772277 h 3439258"/>
              <a:gd name="connsiteX87" fmla="*/ 2919607 w 4981578"/>
              <a:gd name="connsiteY87" fmla="*/ 1236218 h 3439258"/>
              <a:gd name="connsiteX88" fmla="*/ 2939436 w 4981578"/>
              <a:gd name="connsiteY88" fmla="*/ 1213654 h 3439258"/>
              <a:gd name="connsiteX89" fmla="*/ 3671731 w 4981578"/>
              <a:gd name="connsiteY89" fmla="*/ 1214338 h 3439258"/>
              <a:gd name="connsiteX90" fmla="*/ 3685406 w 4981578"/>
              <a:gd name="connsiteY90" fmla="*/ 1215022 h 3439258"/>
              <a:gd name="connsiteX91" fmla="*/ 3645748 w 4981578"/>
              <a:gd name="connsiteY91" fmla="*/ 1251944 h 3439258"/>
              <a:gd name="connsiteX92" fmla="*/ 3545237 w 4981578"/>
              <a:gd name="connsiteY92" fmla="*/ 1316216 h 3439258"/>
              <a:gd name="connsiteX93" fmla="*/ 3320967 w 4981578"/>
              <a:gd name="connsiteY93" fmla="*/ 1426300 h 3439258"/>
              <a:gd name="connsiteX94" fmla="*/ 3304558 w 4981578"/>
              <a:gd name="connsiteY94" fmla="*/ 1438607 h 3439258"/>
              <a:gd name="connsiteX95" fmla="*/ 3657372 w 4981578"/>
              <a:gd name="connsiteY95" fmla="*/ 1438607 h 3439258"/>
              <a:gd name="connsiteX96" fmla="*/ 3659423 w 4981578"/>
              <a:gd name="connsiteY96" fmla="*/ 1442710 h 3439258"/>
              <a:gd name="connsiteX97" fmla="*/ 3582843 w 4981578"/>
              <a:gd name="connsiteY97" fmla="*/ 1518606 h 3439258"/>
              <a:gd name="connsiteX98" fmla="*/ 3407804 w 4981578"/>
              <a:gd name="connsiteY98" fmla="*/ 1634160 h 3439258"/>
              <a:gd name="connsiteX99" fmla="*/ 3130202 w 4981578"/>
              <a:gd name="connsiteY99" fmla="*/ 1770226 h 3439258"/>
              <a:gd name="connsiteX100" fmla="*/ 3115159 w 4981578"/>
              <a:gd name="connsiteY100" fmla="*/ 1781849 h 3439258"/>
              <a:gd name="connsiteX101" fmla="*/ 3135672 w 4981578"/>
              <a:gd name="connsiteY101" fmla="*/ 1781849 h 3439258"/>
              <a:gd name="connsiteX102" fmla="*/ 3803694 w 4981578"/>
              <a:gd name="connsiteY102" fmla="*/ 1781849 h 3439258"/>
              <a:gd name="connsiteX103" fmla="*/ 3830360 w 4981578"/>
              <a:gd name="connsiteY103" fmla="*/ 1807832 h 3439258"/>
              <a:gd name="connsiteX104" fmla="*/ 3830360 w 4981578"/>
              <a:gd name="connsiteY104" fmla="*/ 2110049 h 3439258"/>
              <a:gd name="connsiteX0" fmla="*/ 4404026 w 4986517"/>
              <a:gd name="connsiteY0" fmla="*/ 3323019 h 3323054"/>
              <a:gd name="connsiteX1" fmla="*/ 4948973 w 4986517"/>
              <a:gd name="connsiteY1" fmla="*/ 3175329 h 3323054"/>
              <a:gd name="connsiteX2" fmla="*/ 4922991 w 4986517"/>
              <a:gd name="connsiteY2" fmla="*/ 3142509 h 3323054"/>
              <a:gd name="connsiteX3" fmla="*/ 4637184 w 4986517"/>
              <a:gd name="connsiteY3" fmla="*/ 3078921 h 3323054"/>
              <a:gd name="connsiteX4" fmla="*/ 4609834 w 4986517"/>
              <a:gd name="connsiteY4" fmla="*/ 3063878 h 3323054"/>
              <a:gd name="connsiteX5" fmla="*/ 4373257 w 4986517"/>
              <a:gd name="connsiteY5" fmla="*/ 2750721 h 3323054"/>
              <a:gd name="connsiteX6" fmla="*/ 4104544 w 4986517"/>
              <a:gd name="connsiteY6" fmla="*/ 2218765 h 3323054"/>
              <a:gd name="connsiteX7" fmla="*/ 4097022 w 4986517"/>
              <a:gd name="connsiteY7" fmla="*/ 2180475 h 3323054"/>
              <a:gd name="connsiteX8" fmla="*/ 4097022 w 4986517"/>
              <a:gd name="connsiteY8" fmla="*/ 1807148 h 3323054"/>
              <a:gd name="connsiteX9" fmla="*/ 4123689 w 4986517"/>
              <a:gd name="connsiteY9" fmla="*/ 1781166 h 3323054"/>
              <a:gd name="connsiteX10" fmla="*/ 4834104 w 4986517"/>
              <a:gd name="connsiteY10" fmla="*/ 1781166 h 3323054"/>
              <a:gd name="connsiteX11" fmla="*/ 4857351 w 4986517"/>
              <a:gd name="connsiteY11" fmla="*/ 1778431 h 3323054"/>
              <a:gd name="connsiteX12" fmla="*/ 4839574 w 4986517"/>
              <a:gd name="connsiteY12" fmla="*/ 1768858 h 3323054"/>
              <a:gd name="connsiteX13" fmla="*/ 4568809 w 4986517"/>
              <a:gd name="connsiteY13" fmla="*/ 1636211 h 3323054"/>
              <a:gd name="connsiteX14" fmla="*/ 4321292 w 4986517"/>
              <a:gd name="connsiteY14" fmla="*/ 1451599 h 3323054"/>
              <a:gd name="connsiteX15" fmla="*/ 4314455 w 4986517"/>
              <a:gd name="connsiteY15" fmla="*/ 1437240 h 3323054"/>
              <a:gd name="connsiteX16" fmla="*/ 4666585 w 4986517"/>
              <a:gd name="connsiteY16" fmla="*/ 1437240 h 3323054"/>
              <a:gd name="connsiteX17" fmla="*/ 4652226 w 4986517"/>
              <a:gd name="connsiteY17" fmla="*/ 1426300 h 3323054"/>
              <a:gd name="connsiteX18" fmla="*/ 4464195 w 4986517"/>
              <a:gd name="connsiteY18" fmla="*/ 1334678 h 3323054"/>
              <a:gd name="connsiteX19" fmla="*/ 4191380 w 4986517"/>
              <a:gd name="connsiteY19" fmla="*/ 1112459 h 3323054"/>
              <a:gd name="connsiteX20" fmla="*/ 4183175 w 4986517"/>
              <a:gd name="connsiteY20" fmla="*/ 1097417 h 3323054"/>
              <a:gd name="connsiteX21" fmla="*/ 4199585 w 4986517"/>
              <a:gd name="connsiteY21" fmla="*/ 1094682 h 3323054"/>
              <a:gd name="connsiteX22" fmla="*/ 4447786 w 4986517"/>
              <a:gd name="connsiteY22" fmla="*/ 1094682 h 3323054"/>
              <a:gd name="connsiteX23" fmla="*/ 4466247 w 4986517"/>
              <a:gd name="connsiteY23" fmla="*/ 1093998 h 3323054"/>
              <a:gd name="connsiteX24" fmla="*/ 4358214 w 4986517"/>
              <a:gd name="connsiteY24" fmla="*/ 1037247 h 3323054"/>
              <a:gd name="connsiteX25" fmla="*/ 4143518 w 4986517"/>
              <a:gd name="connsiteY25" fmla="*/ 878617 h 3323054"/>
              <a:gd name="connsiteX26" fmla="*/ 3994460 w 4986517"/>
              <a:gd name="connsiteY26" fmla="*/ 635886 h 3323054"/>
              <a:gd name="connsiteX27" fmla="*/ 3984204 w 4986517"/>
              <a:gd name="connsiteY27" fmla="*/ 619476 h 3323054"/>
              <a:gd name="connsiteX28" fmla="*/ 3973948 w 4986517"/>
              <a:gd name="connsiteY28" fmla="*/ 635886 h 3323054"/>
              <a:gd name="connsiteX29" fmla="*/ 3857710 w 4986517"/>
              <a:gd name="connsiteY29" fmla="*/ 836225 h 3323054"/>
              <a:gd name="connsiteX30" fmla="*/ 3634125 w 4986517"/>
              <a:gd name="connsiteY30" fmla="*/ 1024939 h 3323054"/>
              <a:gd name="connsiteX31" fmla="*/ 3512417 w 4986517"/>
              <a:gd name="connsiteY31" fmla="*/ 1084426 h 3323054"/>
              <a:gd name="connsiteX32" fmla="*/ 3502845 w 4986517"/>
              <a:gd name="connsiteY32" fmla="*/ 1093998 h 3323054"/>
              <a:gd name="connsiteX33" fmla="*/ 3517203 w 4986517"/>
              <a:gd name="connsiteY33" fmla="*/ 1093998 h 3323054"/>
              <a:gd name="connsiteX34" fmla="*/ 3768823 w 4986517"/>
              <a:gd name="connsiteY34" fmla="*/ 1093998 h 3323054"/>
              <a:gd name="connsiteX35" fmla="*/ 3785233 w 4986517"/>
              <a:gd name="connsiteY35" fmla="*/ 1097417 h 3323054"/>
              <a:gd name="connsiteX36" fmla="*/ 3777028 w 4986517"/>
              <a:gd name="connsiteY36" fmla="*/ 1112459 h 3323054"/>
              <a:gd name="connsiteX37" fmla="*/ 3712072 w 4986517"/>
              <a:gd name="connsiteY37" fmla="*/ 1188356 h 3323054"/>
              <a:gd name="connsiteX38" fmla="*/ 3679935 w 4986517"/>
              <a:gd name="connsiteY38" fmla="*/ 1193825 h 3323054"/>
              <a:gd name="connsiteX39" fmla="*/ 3405752 w 4986517"/>
              <a:gd name="connsiteY39" fmla="*/ 1059127 h 3323054"/>
              <a:gd name="connsiteX40" fmla="*/ 3151398 w 4986517"/>
              <a:gd name="connsiteY40" fmla="*/ 869045 h 3323054"/>
              <a:gd name="connsiteX41" fmla="*/ 3144560 w 4986517"/>
              <a:gd name="connsiteY41" fmla="*/ 854002 h 3323054"/>
              <a:gd name="connsiteX42" fmla="*/ 3511733 w 4986517"/>
              <a:gd name="connsiteY42" fmla="*/ 854002 h 3323054"/>
              <a:gd name="connsiteX43" fmla="*/ 3502845 w 4986517"/>
              <a:gd name="connsiteY43" fmla="*/ 845797 h 3323054"/>
              <a:gd name="connsiteX44" fmla="*/ 3337377 w 4986517"/>
              <a:gd name="connsiteY44" fmla="*/ 765115 h 3323054"/>
              <a:gd name="connsiteX45" fmla="*/ 3015332 w 4986517"/>
              <a:gd name="connsiteY45" fmla="*/ 514863 h 3323054"/>
              <a:gd name="connsiteX46" fmla="*/ 3007127 w 4986517"/>
              <a:gd name="connsiteY46" fmla="*/ 499820 h 3323054"/>
              <a:gd name="connsiteX47" fmla="*/ 3023537 w 4986517"/>
              <a:gd name="connsiteY47" fmla="*/ 497085 h 3323054"/>
              <a:gd name="connsiteX48" fmla="*/ 3286096 w 4986517"/>
              <a:gd name="connsiteY48" fmla="*/ 497085 h 3323054"/>
              <a:gd name="connsiteX49" fmla="*/ 3305925 w 4986517"/>
              <a:gd name="connsiteY49" fmla="*/ 493667 h 3323054"/>
              <a:gd name="connsiteX50" fmla="*/ 3137723 w 4986517"/>
              <a:gd name="connsiteY50" fmla="*/ 410933 h 3323054"/>
              <a:gd name="connsiteX51" fmla="*/ 2993452 w 4986517"/>
              <a:gd name="connsiteY51" fmla="*/ 302217 h 3323054"/>
              <a:gd name="connsiteX52" fmla="*/ 2810891 w 4986517"/>
              <a:gd name="connsiteY52" fmla="*/ 17778 h 3323054"/>
              <a:gd name="connsiteX53" fmla="*/ 2799267 w 4986517"/>
              <a:gd name="connsiteY53" fmla="*/ 0 h 3323054"/>
              <a:gd name="connsiteX54" fmla="*/ 2791062 w 4986517"/>
              <a:gd name="connsiteY54" fmla="*/ 17094 h 3323054"/>
              <a:gd name="connsiteX55" fmla="*/ 2659782 w 4986517"/>
              <a:gd name="connsiteY55" fmla="*/ 239996 h 3323054"/>
              <a:gd name="connsiteX56" fmla="*/ 2476538 w 4986517"/>
              <a:gd name="connsiteY56" fmla="*/ 404096 h 3323054"/>
              <a:gd name="connsiteX57" fmla="*/ 2308336 w 4986517"/>
              <a:gd name="connsiteY57" fmla="*/ 486829 h 3323054"/>
              <a:gd name="connsiteX58" fmla="*/ 2296028 w 4986517"/>
              <a:gd name="connsiteY58" fmla="*/ 497769 h 3323054"/>
              <a:gd name="connsiteX59" fmla="*/ 2598245 w 4986517"/>
              <a:gd name="connsiteY59" fmla="*/ 497769 h 3323054"/>
              <a:gd name="connsiteX60" fmla="*/ 2348677 w 4986517"/>
              <a:gd name="connsiteY60" fmla="*/ 722039 h 3323054"/>
              <a:gd name="connsiteX61" fmla="*/ 2105262 w 4986517"/>
              <a:gd name="connsiteY61" fmla="*/ 841695 h 3323054"/>
              <a:gd name="connsiteX62" fmla="*/ 2087485 w 4986517"/>
              <a:gd name="connsiteY62" fmla="*/ 854686 h 3323054"/>
              <a:gd name="connsiteX63" fmla="*/ 2460128 w 4986517"/>
              <a:gd name="connsiteY63" fmla="*/ 854686 h 3323054"/>
              <a:gd name="connsiteX64" fmla="*/ 2455342 w 4986517"/>
              <a:gd name="connsiteY64" fmla="*/ 862891 h 3323054"/>
              <a:gd name="connsiteX65" fmla="*/ 2221499 w 4986517"/>
              <a:gd name="connsiteY65" fmla="*/ 1045452 h 3323054"/>
              <a:gd name="connsiteX66" fmla="*/ 1907659 w 4986517"/>
              <a:gd name="connsiteY66" fmla="*/ 1199979 h 3323054"/>
              <a:gd name="connsiteX67" fmla="*/ 1893300 w 4986517"/>
              <a:gd name="connsiteY67" fmla="*/ 1209552 h 3323054"/>
              <a:gd name="connsiteX68" fmla="*/ 1914496 w 4986517"/>
              <a:gd name="connsiteY68" fmla="*/ 1211603 h 3323054"/>
              <a:gd name="connsiteX69" fmla="*/ 2614655 w 4986517"/>
              <a:gd name="connsiteY69" fmla="*/ 1211603 h 3323054"/>
              <a:gd name="connsiteX70" fmla="*/ 2638586 w 4986517"/>
              <a:gd name="connsiteY70" fmla="*/ 1234167 h 3323054"/>
              <a:gd name="connsiteX71" fmla="*/ 2637903 w 4986517"/>
              <a:gd name="connsiteY71" fmla="*/ 1648518 h 3323054"/>
              <a:gd name="connsiteX72" fmla="*/ 2617390 w 4986517"/>
              <a:gd name="connsiteY72" fmla="*/ 1661510 h 3323054"/>
              <a:gd name="connsiteX73" fmla="*/ 2048511 w 4986517"/>
              <a:gd name="connsiteY73" fmla="*/ 1394848 h 3323054"/>
              <a:gd name="connsiteX74" fmla="*/ 1433137 w 4986517"/>
              <a:gd name="connsiteY74" fmla="*/ 1084426 h 3323054"/>
              <a:gd name="connsiteX75" fmla="*/ 1411941 w 4986517"/>
              <a:gd name="connsiteY75" fmla="*/ 1076221 h 3323054"/>
              <a:gd name="connsiteX76" fmla="*/ 1411257 w 4986517"/>
              <a:gd name="connsiteY76" fmla="*/ 1098784 h 3323054"/>
              <a:gd name="connsiteX77" fmla="*/ 1335361 w 4986517"/>
              <a:gd name="connsiteY77" fmla="*/ 1291601 h 3323054"/>
              <a:gd name="connsiteX78" fmla="*/ 963402 w 4986517"/>
              <a:gd name="connsiteY78" fmla="*/ 1956889 h 3323054"/>
              <a:gd name="connsiteX79" fmla="*/ 309738 w 4986517"/>
              <a:gd name="connsiteY79" fmla="*/ 2844395 h 3323054"/>
              <a:gd name="connsiteX80" fmla="*/ 0 w 4986517"/>
              <a:gd name="connsiteY80" fmla="*/ 3185586 h 3323054"/>
              <a:gd name="connsiteX81" fmla="*/ 4404026 w 4986517"/>
              <a:gd name="connsiteY81" fmla="*/ 3323019 h 3323054"/>
              <a:gd name="connsiteX82" fmla="*/ 3830360 w 4986517"/>
              <a:gd name="connsiteY82" fmla="*/ 2110049 h 3323054"/>
              <a:gd name="connsiteX83" fmla="*/ 3809848 w 4986517"/>
              <a:gd name="connsiteY83" fmla="*/ 2125091 h 3323054"/>
              <a:gd name="connsiteX84" fmla="*/ 2939436 w 4986517"/>
              <a:gd name="connsiteY84" fmla="*/ 1802362 h 3323054"/>
              <a:gd name="connsiteX85" fmla="*/ 2919607 w 4986517"/>
              <a:gd name="connsiteY85" fmla="*/ 1772277 h 3323054"/>
              <a:gd name="connsiteX86" fmla="*/ 2919607 w 4986517"/>
              <a:gd name="connsiteY86" fmla="*/ 1236218 h 3323054"/>
              <a:gd name="connsiteX87" fmla="*/ 2939436 w 4986517"/>
              <a:gd name="connsiteY87" fmla="*/ 1213654 h 3323054"/>
              <a:gd name="connsiteX88" fmla="*/ 3671731 w 4986517"/>
              <a:gd name="connsiteY88" fmla="*/ 1214338 h 3323054"/>
              <a:gd name="connsiteX89" fmla="*/ 3685406 w 4986517"/>
              <a:gd name="connsiteY89" fmla="*/ 1215022 h 3323054"/>
              <a:gd name="connsiteX90" fmla="*/ 3645748 w 4986517"/>
              <a:gd name="connsiteY90" fmla="*/ 1251944 h 3323054"/>
              <a:gd name="connsiteX91" fmla="*/ 3545237 w 4986517"/>
              <a:gd name="connsiteY91" fmla="*/ 1316216 h 3323054"/>
              <a:gd name="connsiteX92" fmla="*/ 3320967 w 4986517"/>
              <a:gd name="connsiteY92" fmla="*/ 1426300 h 3323054"/>
              <a:gd name="connsiteX93" fmla="*/ 3304558 w 4986517"/>
              <a:gd name="connsiteY93" fmla="*/ 1438607 h 3323054"/>
              <a:gd name="connsiteX94" fmla="*/ 3657372 w 4986517"/>
              <a:gd name="connsiteY94" fmla="*/ 1438607 h 3323054"/>
              <a:gd name="connsiteX95" fmla="*/ 3659423 w 4986517"/>
              <a:gd name="connsiteY95" fmla="*/ 1442710 h 3323054"/>
              <a:gd name="connsiteX96" fmla="*/ 3582843 w 4986517"/>
              <a:gd name="connsiteY96" fmla="*/ 1518606 h 3323054"/>
              <a:gd name="connsiteX97" fmla="*/ 3407804 w 4986517"/>
              <a:gd name="connsiteY97" fmla="*/ 1634160 h 3323054"/>
              <a:gd name="connsiteX98" fmla="*/ 3130202 w 4986517"/>
              <a:gd name="connsiteY98" fmla="*/ 1770226 h 3323054"/>
              <a:gd name="connsiteX99" fmla="*/ 3115159 w 4986517"/>
              <a:gd name="connsiteY99" fmla="*/ 1781849 h 3323054"/>
              <a:gd name="connsiteX100" fmla="*/ 3135672 w 4986517"/>
              <a:gd name="connsiteY100" fmla="*/ 1781849 h 3323054"/>
              <a:gd name="connsiteX101" fmla="*/ 3803694 w 4986517"/>
              <a:gd name="connsiteY101" fmla="*/ 1781849 h 3323054"/>
              <a:gd name="connsiteX102" fmla="*/ 3830360 w 4986517"/>
              <a:gd name="connsiteY102" fmla="*/ 1807832 h 3323054"/>
              <a:gd name="connsiteX103" fmla="*/ 3830360 w 4986517"/>
              <a:gd name="connsiteY103" fmla="*/ 2110049 h 3323054"/>
              <a:gd name="connsiteX0" fmla="*/ 4404026 w 4960797"/>
              <a:gd name="connsiteY0" fmla="*/ 3323019 h 3323054"/>
              <a:gd name="connsiteX1" fmla="*/ 4922991 w 4960797"/>
              <a:gd name="connsiteY1" fmla="*/ 3142509 h 3323054"/>
              <a:gd name="connsiteX2" fmla="*/ 4637184 w 4960797"/>
              <a:gd name="connsiteY2" fmla="*/ 3078921 h 3323054"/>
              <a:gd name="connsiteX3" fmla="*/ 4609834 w 4960797"/>
              <a:gd name="connsiteY3" fmla="*/ 3063878 h 3323054"/>
              <a:gd name="connsiteX4" fmla="*/ 4373257 w 4960797"/>
              <a:gd name="connsiteY4" fmla="*/ 2750721 h 3323054"/>
              <a:gd name="connsiteX5" fmla="*/ 4104544 w 4960797"/>
              <a:gd name="connsiteY5" fmla="*/ 2218765 h 3323054"/>
              <a:gd name="connsiteX6" fmla="*/ 4097022 w 4960797"/>
              <a:gd name="connsiteY6" fmla="*/ 2180475 h 3323054"/>
              <a:gd name="connsiteX7" fmla="*/ 4097022 w 4960797"/>
              <a:gd name="connsiteY7" fmla="*/ 1807148 h 3323054"/>
              <a:gd name="connsiteX8" fmla="*/ 4123689 w 4960797"/>
              <a:gd name="connsiteY8" fmla="*/ 1781166 h 3323054"/>
              <a:gd name="connsiteX9" fmla="*/ 4834104 w 4960797"/>
              <a:gd name="connsiteY9" fmla="*/ 1781166 h 3323054"/>
              <a:gd name="connsiteX10" fmla="*/ 4857351 w 4960797"/>
              <a:gd name="connsiteY10" fmla="*/ 1778431 h 3323054"/>
              <a:gd name="connsiteX11" fmla="*/ 4839574 w 4960797"/>
              <a:gd name="connsiteY11" fmla="*/ 1768858 h 3323054"/>
              <a:gd name="connsiteX12" fmla="*/ 4568809 w 4960797"/>
              <a:gd name="connsiteY12" fmla="*/ 1636211 h 3323054"/>
              <a:gd name="connsiteX13" fmla="*/ 4321292 w 4960797"/>
              <a:gd name="connsiteY13" fmla="*/ 1451599 h 3323054"/>
              <a:gd name="connsiteX14" fmla="*/ 4314455 w 4960797"/>
              <a:gd name="connsiteY14" fmla="*/ 1437240 h 3323054"/>
              <a:gd name="connsiteX15" fmla="*/ 4666585 w 4960797"/>
              <a:gd name="connsiteY15" fmla="*/ 1437240 h 3323054"/>
              <a:gd name="connsiteX16" fmla="*/ 4652226 w 4960797"/>
              <a:gd name="connsiteY16" fmla="*/ 1426300 h 3323054"/>
              <a:gd name="connsiteX17" fmla="*/ 4464195 w 4960797"/>
              <a:gd name="connsiteY17" fmla="*/ 1334678 h 3323054"/>
              <a:gd name="connsiteX18" fmla="*/ 4191380 w 4960797"/>
              <a:gd name="connsiteY18" fmla="*/ 1112459 h 3323054"/>
              <a:gd name="connsiteX19" fmla="*/ 4183175 w 4960797"/>
              <a:gd name="connsiteY19" fmla="*/ 1097417 h 3323054"/>
              <a:gd name="connsiteX20" fmla="*/ 4199585 w 4960797"/>
              <a:gd name="connsiteY20" fmla="*/ 1094682 h 3323054"/>
              <a:gd name="connsiteX21" fmla="*/ 4447786 w 4960797"/>
              <a:gd name="connsiteY21" fmla="*/ 1094682 h 3323054"/>
              <a:gd name="connsiteX22" fmla="*/ 4466247 w 4960797"/>
              <a:gd name="connsiteY22" fmla="*/ 1093998 h 3323054"/>
              <a:gd name="connsiteX23" fmla="*/ 4358214 w 4960797"/>
              <a:gd name="connsiteY23" fmla="*/ 1037247 h 3323054"/>
              <a:gd name="connsiteX24" fmla="*/ 4143518 w 4960797"/>
              <a:gd name="connsiteY24" fmla="*/ 878617 h 3323054"/>
              <a:gd name="connsiteX25" fmla="*/ 3994460 w 4960797"/>
              <a:gd name="connsiteY25" fmla="*/ 635886 h 3323054"/>
              <a:gd name="connsiteX26" fmla="*/ 3984204 w 4960797"/>
              <a:gd name="connsiteY26" fmla="*/ 619476 h 3323054"/>
              <a:gd name="connsiteX27" fmla="*/ 3973948 w 4960797"/>
              <a:gd name="connsiteY27" fmla="*/ 635886 h 3323054"/>
              <a:gd name="connsiteX28" fmla="*/ 3857710 w 4960797"/>
              <a:gd name="connsiteY28" fmla="*/ 836225 h 3323054"/>
              <a:gd name="connsiteX29" fmla="*/ 3634125 w 4960797"/>
              <a:gd name="connsiteY29" fmla="*/ 1024939 h 3323054"/>
              <a:gd name="connsiteX30" fmla="*/ 3512417 w 4960797"/>
              <a:gd name="connsiteY30" fmla="*/ 1084426 h 3323054"/>
              <a:gd name="connsiteX31" fmla="*/ 3502845 w 4960797"/>
              <a:gd name="connsiteY31" fmla="*/ 1093998 h 3323054"/>
              <a:gd name="connsiteX32" fmla="*/ 3517203 w 4960797"/>
              <a:gd name="connsiteY32" fmla="*/ 1093998 h 3323054"/>
              <a:gd name="connsiteX33" fmla="*/ 3768823 w 4960797"/>
              <a:gd name="connsiteY33" fmla="*/ 1093998 h 3323054"/>
              <a:gd name="connsiteX34" fmla="*/ 3785233 w 4960797"/>
              <a:gd name="connsiteY34" fmla="*/ 1097417 h 3323054"/>
              <a:gd name="connsiteX35" fmla="*/ 3777028 w 4960797"/>
              <a:gd name="connsiteY35" fmla="*/ 1112459 h 3323054"/>
              <a:gd name="connsiteX36" fmla="*/ 3712072 w 4960797"/>
              <a:gd name="connsiteY36" fmla="*/ 1188356 h 3323054"/>
              <a:gd name="connsiteX37" fmla="*/ 3679935 w 4960797"/>
              <a:gd name="connsiteY37" fmla="*/ 1193825 h 3323054"/>
              <a:gd name="connsiteX38" fmla="*/ 3405752 w 4960797"/>
              <a:gd name="connsiteY38" fmla="*/ 1059127 h 3323054"/>
              <a:gd name="connsiteX39" fmla="*/ 3151398 w 4960797"/>
              <a:gd name="connsiteY39" fmla="*/ 869045 h 3323054"/>
              <a:gd name="connsiteX40" fmla="*/ 3144560 w 4960797"/>
              <a:gd name="connsiteY40" fmla="*/ 854002 h 3323054"/>
              <a:gd name="connsiteX41" fmla="*/ 3511733 w 4960797"/>
              <a:gd name="connsiteY41" fmla="*/ 854002 h 3323054"/>
              <a:gd name="connsiteX42" fmla="*/ 3502845 w 4960797"/>
              <a:gd name="connsiteY42" fmla="*/ 845797 h 3323054"/>
              <a:gd name="connsiteX43" fmla="*/ 3337377 w 4960797"/>
              <a:gd name="connsiteY43" fmla="*/ 765115 h 3323054"/>
              <a:gd name="connsiteX44" fmla="*/ 3015332 w 4960797"/>
              <a:gd name="connsiteY44" fmla="*/ 514863 h 3323054"/>
              <a:gd name="connsiteX45" fmla="*/ 3007127 w 4960797"/>
              <a:gd name="connsiteY45" fmla="*/ 499820 h 3323054"/>
              <a:gd name="connsiteX46" fmla="*/ 3023537 w 4960797"/>
              <a:gd name="connsiteY46" fmla="*/ 497085 h 3323054"/>
              <a:gd name="connsiteX47" fmla="*/ 3286096 w 4960797"/>
              <a:gd name="connsiteY47" fmla="*/ 497085 h 3323054"/>
              <a:gd name="connsiteX48" fmla="*/ 3305925 w 4960797"/>
              <a:gd name="connsiteY48" fmla="*/ 493667 h 3323054"/>
              <a:gd name="connsiteX49" fmla="*/ 3137723 w 4960797"/>
              <a:gd name="connsiteY49" fmla="*/ 410933 h 3323054"/>
              <a:gd name="connsiteX50" fmla="*/ 2993452 w 4960797"/>
              <a:gd name="connsiteY50" fmla="*/ 302217 h 3323054"/>
              <a:gd name="connsiteX51" fmla="*/ 2810891 w 4960797"/>
              <a:gd name="connsiteY51" fmla="*/ 17778 h 3323054"/>
              <a:gd name="connsiteX52" fmla="*/ 2799267 w 4960797"/>
              <a:gd name="connsiteY52" fmla="*/ 0 h 3323054"/>
              <a:gd name="connsiteX53" fmla="*/ 2791062 w 4960797"/>
              <a:gd name="connsiteY53" fmla="*/ 17094 h 3323054"/>
              <a:gd name="connsiteX54" fmla="*/ 2659782 w 4960797"/>
              <a:gd name="connsiteY54" fmla="*/ 239996 h 3323054"/>
              <a:gd name="connsiteX55" fmla="*/ 2476538 w 4960797"/>
              <a:gd name="connsiteY55" fmla="*/ 404096 h 3323054"/>
              <a:gd name="connsiteX56" fmla="*/ 2308336 w 4960797"/>
              <a:gd name="connsiteY56" fmla="*/ 486829 h 3323054"/>
              <a:gd name="connsiteX57" fmla="*/ 2296028 w 4960797"/>
              <a:gd name="connsiteY57" fmla="*/ 497769 h 3323054"/>
              <a:gd name="connsiteX58" fmla="*/ 2598245 w 4960797"/>
              <a:gd name="connsiteY58" fmla="*/ 497769 h 3323054"/>
              <a:gd name="connsiteX59" fmla="*/ 2348677 w 4960797"/>
              <a:gd name="connsiteY59" fmla="*/ 722039 h 3323054"/>
              <a:gd name="connsiteX60" fmla="*/ 2105262 w 4960797"/>
              <a:gd name="connsiteY60" fmla="*/ 841695 h 3323054"/>
              <a:gd name="connsiteX61" fmla="*/ 2087485 w 4960797"/>
              <a:gd name="connsiteY61" fmla="*/ 854686 h 3323054"/>
              <a:gd name="connsiteX62" fmla="*/ 2460128 w 4960797"/>
              <a:gd name="connsiteY62" fmla="*/ 854686 h 3323054"/>
              <a:gd name="connsiteX63" fmla="*/ 2455342 w 4960797"/>
              <a:gd name="connsiteY63" fmla="*/ 862891 h 3323054"/>
              <a:gd name="connsiteX64" fmla="*/ 2221499 w 4960797"/>
              <a:gd name="connsiteY64" fmla="*/ 1045452 h 3323054"/>
              <a:gd name="connsiteX65" fmla="*/ 1907659 w 4960797"/>
              <a:gd name="connsiteY65" fmla="*/ 1199979 h 3323054"/>
              <a:gd name="connsiteX66" fmla="*/ 1893300 w 4960797"/>
              <a:gd name="connsiteY66" fmla="*/ 1209552 h 3323054"/>
              <a:gd name="connsiteX67" fmla="*/ 1914496 w 4960797"/>
              <a:gd name="connsiteY67" fmla="*/ 1211603 h 3323054"/>
              <a:gd name="connsiteX68" fmla="*/ 2614655 w 4960797"/>
              <a:gd name="connsiteY68" fmla="*/ 1211603 h 3323054"/>
              <a:gd name="connsiteX69" fmla="*/ 2638586 w 4960797"/>
              <a:gd name="connsiteY69" fmla="*/ 1234167 h 3323054"/>
              <a:gd name="connsiteX70" fmla="*/ 2637903 w 4960797"/>
              <a:gd name="connsiteY70" fmla="*/ 1648518 h 3323054"/>
              <a:gd name="connsiteX71" fmla="*/ 2617390 w 4960797"/>
              <a:gd name="connsiteY71" fmla="*/ 1661510 h 3323054"/>
              <a:gd name="connsiteX72" fmla="*/ 2048511 w 4960797"/>
              <a:gd name="connsiteY72" fmla="*/ 1394848 h 3323054"/>
              <a:gd name="connsiteX73" fmla="*/ 1433137 w 4960797"/>
              <a:gd name="connsiteY73" fmla="*/ 1084426 h 3323054"/>
              <a:gd name="connsiteX74" fmla="*/ 1411941 w 4960797"/>
              <a:gd name="connsiteY74" fmla="*/ 1076221 h 3323054"/>
              <a:gd name="connsiteX75" fmla="*/ 1411257 w 4960797"/>
              <a:gd name="connsiteY75" fmla="*/ 1098784 h 3323054"/>
              <a:gd name="connsiteX76" fmla="*/ 1335361 w 4960797"/>
              <a:gd name="connsiteY76" fmla="*/ 1291601 h 3323054"/>
              <a:gd name="connsiteX77" fmla="*/ 963402 w 4960797"/>
              <a:gd name="connsiteY77" fmla="*/ 1956889 h 3323054"/>
              <a:gd name="connsiteX78" fmla="*/ 309738 w 4960797"/>
              <a:gd name="connsiteY78" fmla="*/ 2844395 h 3323054"/>
              <a:gd name="connsiteX79" fmla="*/ 0 w 4960797"/>
              <a:gd name="connsiteY79" fmla="*/ 3185586 h 3323054"/>
              <a:gd name="connsiteX80" fmla="*/ 4404026 w 4960797"/>
              <a:gd name="connsiteY80" fmla="*/ 3323019 h 3323054"/>
              <a:gd name="connsiteX81" fmla="*/ 3830360 w 4960797"/>
              <a:gd name="connsiteY81" fmla="*/ 2110049 h 3323054"/>
              <a:gd name="connsiteX82" fmla="*/ 3809848 w 4960797"/>
              <a:gd name="connsiteY82" fmla="*/ 2125091 h 3323054"/>
              <a:gd name="connsiteX83" fmla="*/ 2939436 w 4960797"/>
              <a:gd name="connsiteY83" fmla="*/ 1802362 h 3323054"/>
              <a:gd name="connsiteX84" fmla="*/ 2919607 w 4960797"/>
              <a:gd name="connsiteY84" fmla="*/ 1772277 h 3323054"/>
              <a:gd name="connsiteX85" fmla="*/ 2919607 w 4960797"/>
              <a:gd name="connsiteY85" fmla="*/ 1236218 h 3323054"/>
              <a:gd name="connsiteX86" fmla="*/ 2939436 w 4960797"/>
              <a:gd name="connsiteY86" fmla="*/ 1213654 h 3323054"/>
              <a:gd name="connsiteX87" fmla="*/ 3671731 w 4960797"/>
              <a:gd name="connsiteY87" fmla="*/ 1214338 h 3323054"/>
              <a:gd name="connsiteX88" fmla="*/ 3685406 w 4960797"/>
              <a:gd name="connsiteY88" fmla="*/ 1215022 h 3323054"/>
              <a:gd name="connsiteX89" fmla="*/ 3645748 w 4960797"/>
              <a:gd name="connsiteY89" fmla="*/ 1251944 h 3323054"/>
              <a:gd name="connsiteX90" fmla="*/ 3545237 w 4960797"/>
              <a:gd name="connsiteY90" fmla="*/ 1316216 h 3323054"/>
              <a:gd name="connsiteX91" fmla="*/ 3320967 w 4960797"/>
              <a:gd name="connsiteY91" fmla="*/ 1426300 h 3323054"/>
              <a:gd name="connsiteX92" fmla="*/ 3304558 w 4960797"/>
              <a:gd name="connsiteY92" fmla="*/ 1438607 h 3323054"/>
              <a:gd name="connsiteX93" fmla="*/ 3657372 w 4960797"/>
              <a:gd name="connsiteY93" fmla="*/ 1438607 h 3323054"/>
              <a:gd name="connsiteX94" fmla="*/ 3659423 w 4960797"/>
              <a:gd name="connsiteY94" fmla="*/ 1442710 h 3323054"/>
              <a:gd name="connsiteX95" fmla="*/ 3582843 w 4960797"/>
              <a:gd name="connsiteY95" fmla="*/ 1518606 h 3323054"/>
              <a:gd name="connsiteX96" fmla="*/ 3407804 w 4960797"/>
              <a:gd name="connsiteY96" fmla="*/ 1634160 h 3323054"/>
              <a:gd name="connsiteX97" fmla="*/ 3130202 w 4960797"/>
              <a:gd name="connsiteY97" fmla="*/ 1770226 h 3323054"/>
              <a:gd name="connsiteX98" fmla="*/ 3115159 w 4960797"/>
              <a:gd name="connsiteY98" fmla="*/ 1781849 h 3323054"/>
              <a:gd name="connsiteX99" fmla="*/ 3135672 w 4960797"/>
              <a:gd name="connsiteY99" fmla="*/ 1781849 h 3323054"/>
              <a:gd name="connsiteX100" fmla="*/ 3803694 w 4960797"/>
              <a:gd name="connsiteY100" fmla="*/ 1781849 h 3323054"/>
              <a:gd name="connsiteX101" fmla="*/ 3830360 w 4960797"/>
              <a:gd name="connsiteY101" fmla="*/ 1807832 h 3323054"/>
              <a:gd name="connsiteX102" fmla="*/ 3830360 w 4960797"/>
              <a:gd name="connsiteY102" fmla="*/ 2110049 h 3323054"/>
              <a:gd name="connsiteX0" fmla="*/ 4404026 w 4857351"/>
              <a:gd name="connsiteY0" fmla="*/ 3323019 h 3323054"/>
              <a:gd name="connsiteX1" fmla="*/ 4637184 w 4857351"/>
              <a:gd name="connsiteY1" fmla="*/ 3078921 h 3323054"/>
              <a:gd name="connsiteX2" fmla="*/ 4609834 w 4857351"/>
              <a:gd name="connsiteY2" fmla="*/ 3063878 h 3323054"/>
              <a:gd name="connsiteX3" fmla="*/ 4373257 w 4857351"/>
              <a:gd name="connsiteY3" fmla="*/ 2750721 h 3323054"/>
              <a:gd name="connsiteX4" fmla="*/ 4104544 w 4857351"/>
              <a:gd name="connsiteY4" fmla="*/ 2218765 h 3323054"/>
              <a:gd name="connsiteX5" fmla="*/ 4097022 w 4857351"/>
              <a:gd name="connsiteY5" fmla="*/ 2180475 h 3323054"/>
              <a:gd name="connsiteX6" fmla="*/ 4097022 w 4857351"/>
              <a:gd name="connsiteY6" fmla="*/ 1807148 h 3323054"/>
              <a:gd name="connsiteX7" fmla="*/ 4123689 w 4857351"/>
              <a:gd name="connsiteY7" fmla="*/ 1781166 h 3323054"/>
              <a:gd name="connsiteX8" fmla="*/ 4834104 w 4857351"/>
              <a:gd name="connsiteY8" fmla="*/ 1781166 h 3323054"/>
              <a:gd name="connsiteX9" fmla="*/ 4857351 w 4857351"/>
              <a:gd name="connsiteY9" fmla="*/ 1778431 h 3323054"/>
              <a:gd name="connsiteX10" fmla="*/ 4839574 w 4857351"/>
              <a:gd name="connsiteY10" fmla="*/ 1768858 h 3323054"/>
              <a:gd name="connsiteX11" fmla="*/ 4568809 w 4857351"/>
              <a:gd name="connsiteY11" fmla="*/ 1636211 h 3323054"/>
              <a:gd name="connsiteX12" fmla="*/ 4321292 w 4857351"/>
              <a:gd name="connsiteY12" fmla="*/ 1451599 h 3323054"/>
              <a:gd name="connsiteX13" fmla="*/ 4314455 w 4857351"/>
              <a:gd name="connsiteY13" fmla="*/ 1437240 h 3323054"/>
              <a:gd name="connsiteX14" fmla="*/ 4666585 w 4857351"/>
              <a:gd name="connsiteY14" fmla="*/ 1437240 h 3323054"/>
              <a:gd name="connsiteX15" fmla="*/ 4652226 w 4857351"/>
              <a:gd name="connsiteY15" fmla="*/ 1426300 h 3323054"/>
              <a:gd name="connsiteX16" fmla="*/ 4464195 w 4857351"/>
              <a:gd name="connsiteY16" fmla="*/ 1334678 h 3323054"/>
              <a:gd name="connsiteX17" fmla="*/ 4191380 w 4857351"/>
              <a:gd name="connsiteY17" fmla="*/ 1112459 h 3323054"/>
              <a:gd name="connsiteX18" fmla="*/ 4183175 w 4857351"/>
              <a:gd name="connsiteY18" fmla="*/ 1097417 h 3323054"/>
              <a:gd name="connsiteX19" fmla="*/ 4199585 w 4857351"/>
              <a:gd name="connsiteY19" fmla="*/ 1094682 h 3323054"/>
              <a:gd name="connsiteX20" fmla="*/ 4447786 w 4857351"/>
              <a:gd name="connsiteY20" fmla="*/ 1094682 h 3323054"/>
              <a:gd name="connsiteX21" fmla="*/ 4466247 w 4857351"/>
              <a:gd name="connsiteY21" fmla="*/ 1093998 h 3323054"/>
              <a:gd name="connsiteX22" fmla="*/ 4358214 w 4857351"/>
              <a:gd name="connsiteY22" fmla="*/ 1037247 h 3323054"/>
              <a:gd name="connsiteX23" fmla="*/ 4143518 w 4857351"/>
              <a:gd name="connsiteY23" fmla="*/ 878617 h 3323054"/>
              <a:gd name="connsiteX24" fmla="*/ 3994460 w 4857351"/>
              <a:gd name="connsiteY24" fmla="*/ 635886 h 3323054"/>
              <a:gd name="connsiteX25" fmla="*/ 3984204 w 4857351"/>
              <a:gd name="connsiteY25" fmla="*/ 619476 h 3323054"/>
              <a:gd name="connsiteX26" fmla="*/ 3973948 w 4857351"/>
              <a:gd name="connsiteY26" fmla="*/ 635886 h 3323054"/>
              <a:gd name="connsiteX27" fmla="*/ 3857710 w 4857351"/>
              <a:gd name="connsiteY27" fmla="*/ 836225 h 3323054"/>
              <a:gd name="connsiteX28" fmla="*/ 3634125 w 4857351"/>
              <a:gd name="connsiteY28" fmla="*/ 1024939 h 3323054"/>
              <a:gd name="connsiteX29" fmla="*/ 3512417 w 4857351"/>
              <a:gd name="connsiteY29" fmla="*/ 1084426 h 3323054"/>
              <a:gd name="connsiteX30" fmla="*/ 3502845 w 4857351"/>
              <a:gd name="connsiteY30" fmla="*/ 1093998 h 3323054"/>
              <a:gd name="connsiteX31" fmla="*/ 3517203 w 4857351"/>
              <a:gd name="connsiteY31" fmla="*/ 1093998 h 3323054"/>
              <a:gd name="connsiteX32" fmla="*/ 3768823 w 4857351"/>
              <a:gd name="connsiteY32" fmla="*/ 1093998 h 3323054"/>
              <a:gd name="connsiteX33" fmla="*/ 3785233 w 4857351"/>
              <a:gd name="connsiteY33" fmla="*/ 1097417 h 3323054"/>
              <a:gd name="connsiteX34" fmla="*/ 3777028 w 4857351"/>
              <a:gd name="connsiteY34" fmla="*/ 1112459 h 3323054"/>
              <a:gd name="connsiteX35" fmla="*/ 3712072 w 4857351"/>
              <a:gd name="connsiteY35" fmla="*/ 1188356 h 3323054"/>
              <a:gd name="connsiteX36" fmla="*/ 3679935 w 4857351"/>
              <a:gd name="connsiteY36" fmla="*/ 1193825 h 3323054"/>
              <a:gd name="connsiteX37" fmla="*/ 3405752 w 4857351"/>
              <a:gd name="connsiteY37" fmla="*/ 1059127 h 3323054"/>
              <a:gd name="connsiteX38" fmla="*/ 3151398 w 4857351"/>
              <a:gd name="connsiteY38" fmla="*/ 869045 h 3323054"/>
              <a:gd name="connsiteX39" fmla="*/ 3144560 w 4857351"/>
              <a:gd name="connsiteY39" fmla="*/ 854002 h 3323054"/>
              <a:gd name="connsiteX40" fmla="*/ 3511733 w 4857351"/>
              <a:gd name="connsiteY40" fmla="*/ 854002 h 3323054"/>
              <a:gd name="connsiteX41" fmla="*/ 3502845 w 4857351"/>
              <a:gd name="connsiteY41" fmla="*/ 845797 h 3323054"/>
              <a:gd name="connsiteX42" fmla="*/ 3337377 w 4857351"/>
              <a:gd name="connsiteY42" fmla="*/ 765115 h 3323054"/>
              <a:gd name="connsiteX43" fmla="*/ 3015332 w 4857351"/>
              <a:gd name="connsiteY43" fmla="*/ 514863 h 3323054"/>
              <a:gd name="connsiteX44" fmla="*/ 3007127 w 4857351"/>
              <a:gd name="connsiteY44" fmla="*/ 499820 h 3323054"/>
              <a:gd name="connsiteX45" fmla="*/ 3023537 w 4857351"/>
              <a:gd name="connsiteY45" fmla="*/ 497085 h 3323054"/>
              <a:gd name="connsiteX46" fmla="*/ 3286096 w 4857351"/>
              <a:gd name="connsiteY46" fmla="*/ 497085 h 3323054"/>
              <a:gd name="connsiteX47" fmla="*/ 3305925 w 4857351"/>
              <a:gd name="connsiteY47" fmla="*/ 493667 h 3323054"/>
              <a:gd name="connsiteX48" fmla="*/ 3137723 w 4857351"/>
              <a:gd name="connsiteY48" fmla="*/ 410933 h 3323054"/>
              <a:gd name="connsiteX49" fmla="*/ 2993452 w 4857351"/>
              <a:gd name="connsiteY49" fmla="*/ 302217 h 3323054"/>
              <a:gd name="connsiteX50" fmla="*/ 2810891 w 4857351"/>
              <a:gd name="connsiteY50" fmla="*/ 17778 h 3323054"/>
              <a:gd name="connsiteX51" fmla="*/ 2799267 w 4857351"/>
              <a:gd name="connsiteY51" fmla="*/ 0 h 3323054"/>
              <a:gd name="connsiteX52" fmla="*/ 2791062 w 4857351"/>
              <a:gd name="connsiteY52" fmla="*/ 17094 h 3323054"/>
              <a:gd name="connsiteX53" fmla="*/ 2659782 w 4857351"/>
              <a:gd name="connsiteY53" fmla="*/ 239996 h 3323054"/>
              <a:gd name="connsiteX54" fmla="*/ 2476538 w 4857351"/>
              <a:gd name="connsiteY54" fmla="*/ 404096 h 3323054"/>
              <a:gd name="connsiteX55" fmla="*/ 2308336 w 4857351"/>
              <a:gd name="connsiteY55" fmla="*/ 486829 h 3323054"/>
              <a:gd name="connsiteX56" fmla="*/ 2296028 w 4857351"/>
              <a:gd name="connsiteY56" fmla="*/ 497769 h 3323054"/>
              <a:gd name="connsiteX57" fmla="*/ 2598245 w 4857351"/>
              <a:gd name="connsiteY57" fmla="*/ 497769 h 3323054"/>
              <a:gd name="connsiteX58" fmla="*/ 2348677 w 4857351"/>
              <a:gd name="connsiteY58" fmla="*/ 722039 h 3323054"/>
              <a:gd name="connsiteX59" fmla="*/ 2105262 w 4857351"/>
              <a:gd name="connsiteY59" fmla="*/ 841695 h 3323054"/>
              <a:gd name="connsiteX60" fmla="*/ 2087485 w 4857351"/>
              <a:gd name="connsiteY60" fmla="*/ 854686 h 3323054"/>
              <a:gd name="connsiteX61" fmla="*/ 2460128 w 4857351"/>
              <a:gd name="connsiteY61" fmla="*/ 854686 h 3323054"/>
              <a:gd name="connsiteX62" fmla="*/ 2455342 w 4857351"/>
              <a:gd name="connsiteY62" fmla="*/ 862891 h 3323054"/>
              <a:gd name="connsiteX63" fmla="*/ 2221499 w 4857351"/>
              <a:gd name="connsiteY63" fmla="*/ 1045452 h 3323054"/>
              <a:gd name="connsiteX64" fmla="*/ 1907659 w 4857351"/>
              <a:gd name="connsiteY64" fmla="*/ 1199979 h 3323054"/>
              <a:gd name="connsiteX65" fmla="*/ 1893300 w 4857351"/>
              <a:gd name="connsiteY65" fmla="*/ 1209552 h 3323054"/>
              <a:gd name="connsiteX66" fmla="*/ 1914496 w 4857351"/>
              <a:gd name="connsiteY66" fmla="*/ 1211603 h 3323054"/>
              <a:gd name="connsiteX67" fmla="*/ 2614655 w 4857351"/>
              <a:gd name="connsiteY67" fmla="*/ 1211603 h 3323054"/>
              <a:gd name="connsiteX68" fmla="*/ 2638586 w 4857351"/>
              <a:gd name="connsiteY68" fmla="*/ 1234167 h 3323054"/>
              <a:gd name="connsiteX69" fmla="*/ 2637903 w 4857351"/>
              <a:gd name="connsiteY69" fmla="*/ 1648518 h 3323054"/>
              <a:gd name="connsiteX70" fmla="*/ 2617390 w 4857351"/>
              <a:gd name="connsiteY70" fmla="*/ 1661510 h 3323054"/>
              <a:gd name="connsiteX71" fmla="*/ 2048511 w 4857351"/>
              <a:gd name="connsiteY71" fmla="*/ 1394848 h 3323054"/>
              <a:gd name="connsiteX72" fmla="*/ 1433137 w 4857351"/>
              <a:gd name="connsiteY72" fmla="*/ 1084426 h 3323054"/>
              <a:gd name="connsiteX73" fmla="*/ 1411941 w 4857351"/>
              <a:gd name="connsiteY73" fmla="*/ 1076221 h 3323054"/>
              <a:gd name="connsiteX74" fmla="*/ 1411257 w 4857351"/>
              <a:gd name="connsiteY74" fmla="*/ 1098784 h 3323054"/>
              <a:gd name="connsiteX75" fmla="*/ 1335361 w 4857351"/>
              <a:gd name="connsiteY75" fmla="*/ 1291601 h 3323054"/>
              <a:gd name="connsiteX76" fmla="*/ 963402 w 4857351"/>
              <a:gd name="connsiteY76" fmla="*/ 1956889 h 3323054"/>
              <a:gd name="connsiteX77" fmla="*/ 309738 w 4857351"/>
              <a:gd name="connsiteY77" fmla="*/ 2844395 h 3323054"/>
              <a:gd name="connsiteX78" fmla="*/ 0 w 4857351"/>
              <a:gd name="connsiteY78" fmla="*/ 3185586 h 3323054"/>
              <a:gd name="connsiteX79" fmla="*/ 4404026 w 4857351"/>
              <a:gd name="connsiteY79" fmla="*/ 3323019 h 3323054"/>
              <a:gd name="connsiteX80" fmla="*/ 3830360 w 4857351"/>
              <a:gd name="connsiteY80" fmla="*/ 2110049 h 3323054"/>
              <a:gd name="connsiteX81" fmla="*/ 3809848 w 4857351"/>
              <a:gd name="connsiteY81" fmla="*/ 2125091 h 3323054"/>
              <a:gd name="connsiteX82" fmla="*/ 2939436 w 4857351"/>
              <a:gd name="connsiteY82" fmla="*/ 1802362 h 3323054"/>
              <a:gd name="connsiteX83" fmla="*/ 2919607 w 4857351"/>
              <a:gd name="connsiteY83" fmla="*/ 1772277 h 3323054"/>
              <a:gd name="connsiteX84" fmla="*/ 2919607 w 4857351"/>
              <a:gd name="connsiteY84" fmla="*/ 1236218 h 3323054"/>
              <a:gd name="connsiteX85" fmla="*/ 2939436 w 4857351"/>
              <a:gd name="connsiteY85" fmla="*/ 1213654 h 3323054"/>
              <a:gd name="connsiteX86" fmla="*/ 3671731 w 4857351"/>
              <a:gd name="connsiteY86" fmla="*/ 1214338 h 3323054"/>
              <a:gd name="connsiteX87" fmla="*/ 3685406 w 4857351"/>
              <a:gd name="connsiteY87" fmla="*/ 1215022 h 3323054"/>
              <a:gd name="connsiteX88" fmla="*/ 3645748 w 4857351"/>
              <a:gd name="connsiteY88" fmla="*/ 1251944 h 3323054"/>
              <a:gd name="connsiteX89" fmla="*/ 3545237 w 4857351"/>
              <a:gd name="connsiteY89" fmla="*/ 1316216 h 3323054"/>
              <a:gd name="connsiteX90" fmla="*/ 3320967 w 4857351"/>
              <a:gd name="connsiteY90" fmla="*/ 1426300 h 3323054"/>
              <a:gd name="connsiteX91" fmla="*/ 3304558 w 4857351"/>
              <a:gd name="connsiteY91" fmla="*/ 1438607 h 3323054"/>
              <a:gd name="connsiteX92" fmla="*/ 3657372 w 4857351"/>
              <a:gd name="connsiteY92" fmla="*/ 1438607 h 3323054"/>
              <a:gd name="connsiteX93" fmla="*/ 3659423 w 4857351"/>
              <a:gd name="connsiteY93" fmla="*/ 1442710 h 3323054"/>
              <a:gd name="connsiteX94" fmla="*/ 3582843 w 4857351"/>
              <a:gd name="connsiteY94" fmla="*/ 1518606 h 3323054"/>
              <a:gd name="connsiteX95" fmla="*/ 3407804 w 4857351"/>
              <a:gd name="connsiteY95" fmla="*/ 1634160 h 3323054"/>
              <a:gd name="connsiteX96" fmla="*/ 3130202 w 4857351"/>
              <a:gd name="connsiteY96" fmla="*/ 1770226 h 3323054"/>
              <a:gd name="connsiteX97" fmla="*/ 3115159 w 4857351"/>
              <a:gd name="connsiteY97" fmla="*/ 1781849 h 3323054"/>
              <a:gd name="connsiteX98" fmla="*/ 3135672 w 4857351"/>
              <a:gd name="connsiteY98" fmla="*/ 1781849 h 3323054"/>
              <a:gd name="connsiteX99" fmla="*/ 3803694 w 4857351"/>
              <a:gd name="connsiteY99" fmla="*/ 1781849 h 3323054"/>
              <a:gd name="connsiteX100" fmla="*/ 3830360 w 4857351"/>
              <a:gd name="connsiteY100" fmla="*/ 1807832 h 3323054"/>
              <a:gd name="connsiteX101" fmla="*/ 3830360 w 4857351"/>
              <a:gd name="connsiteY101" fmla="*/ 2110049 h 3323054"/>
              <a:gd name="connsiteX0" fmla="*/ 0 w 4857351"/>
              <a:gd name="connsiteY0" fmla="*/ 3185586 h 3193085"/>
              <a:gd name="connsiteX1" fmla="*/ 4637184 w 4857351"/>
              <a:gd name="connsiteY1" fmla="*/ 3078921 h 3193085"/>
              <a:gd name="connsiteX2" fmla="*/ 4609834 w 4857351"/>
              <a:gd name="connsiteY2" fmla="*/ 3063878 h 3193085"/>
              <a:gd name="connsiteX3" fmla="*/ 4373257 w 4857351"/>
              <a:gd name="connsiteY3" fmla="*/ 2750721 h 3193085"/>
              <a:gd name="connsiteX4" fmla="*/ 4104544 w 4857351"/>
              <a:gd name="connsiteY4" fmla="*/ 2218765 h 3193085"/>
              <a:gd name="connsiteX5" fmla="*/ 4097022 w 4857351"/>
              <a:gd name="connsiteY5" fmla="*/ 2180475 h 3193085"/>
              <a:gd name="connsiteX6" fmla="*/ 4097022 w 4857351"/>
              <a:gd name="connsiteY6" fmla="*/ 1807148 h 3193085"/>
              <a:gd name="connsiteX7" fmla="*/ 4123689 w 4857351"/>
              <a:gd name="connsiteY7" fmla="*/ 1781166 h 3193085"/>
              <a:gd name="connsiteX8" fmla="*/ 4834104 w 4857351"/>
              <a:gd name="connsiteY8" fmla="*/ 1781166 h 3193085"/>
              <a:gd name="connsiteX9" fmla="*/ 4857351 w 4857351"/>
              <a:gd name="connsiteY9" fmla="*/ 1778431 h 3193085"/>
              <a:gd name="connsiteX10" fmla="*/ 4839574 w 4857351"/>
              <a:gd name="connsiteY10" fmla="*/ 1768858 h 3193085"/>
              <a:gd name="connsiteX11" fmla="*/ 4568809 w 4857351"/>
              <a:gd name="connsiteY11" fmla="*/ 1636211 h 3193085"/>
              <a:gd name="connsiteX12" fmla="*/ 4321292 w 4857351"/>
              <a:gd name="connsiteY12" fmla="*/ 1451599 h 3193085"/>
              <a:gd name="connsiteX13" fmla="*/ 4314455 w 4857351"/>
              <a:gd name="connsiteY13" fmla="*/ 1437240 h 3193085"/>
              <a:gd name="connsiteX14" fmla="*/ 4666585 w 4857351"/>
              <a:gd name="connsiteY14" fmla="*/ 1437240 h 3193085"/>
              <a:gd name="connsiteX15" fmla="*/ 4652226 w 4857351"/>
              <a:gd name="connsiteY15" fmla="*/ 1426300 h 3193085"/>
              <a:gd name="connsiteX16" fmla="*/ 4464195 w 4857351"/>
              <a:gd name="connsiteY16" fmla="*/ 1334678 h 3193085"/>
              <a:gd name="connsiteX17" fmla="*/ 4191380 w 4857351"/>
              <a:gd name="connsiteY17" fmla="*/ 1112459 h 3193085"/>
              <a:gd name="connsiteX18" fmla="*/ 4183175 w 4857351"/>
              <a:gd name="connsiteY18" fmla="*/ 1097417 h 3193085"/>
              <a:gd name="connsiteX19" fmla="*/ 4199585 w 4857351"/>
              <a:gd name="connsiteY19" fmla="*/ 1094682 h 3193085"/>
              <a:gd name="connsiteX20" fmla="*/ 4447786 w 4857351"/>
              <a:gd name="connsiteY20" fmla="*/ 1094682 h 3193085"/>
              <a:gd name="connsiteX21" fmla="*/ 4466247 w 4857351"/>
              <a:gd name="connsiteY21" fmla="*/ 1093998 h 3193085"/>
              <a:gd name="connsiteX22" fmla="*/ 4358214 w 4857351"/>
              <a:gd name="connsiteY22" fmla="*/ 1037247 h 3193085"/>
              <a:gd name="connsiteX23" fmla="*/ 4143518 w 4857351"/>
              <a:gd name="connsiteY23" fmla="*/ 878617 h 3193085"/>
              <a:gd name="connsiteX24" fmla="*/ 3994460 w 4857351"/>
              <a:gd name="connsiteY24" fmla="*/ 635886 h 3193085"/>
              <a:gd name="connsiteX25" fmla="*/ 3984204 w 4857351"/>
              <a:gd name="connsiteY25" fmla="*/ 619476 h 3193085"/>
              <a:gd name="connsiteX26" fmla="*/ 3973948 w 4857351"/>
              <a:gd name="connsiteY26" fmla="*/ 635886 h 3193085"/>
              <a:gd name="connsiteX27" fmla="*/ 3857710 w 4857351"/>
              <a:gd name="connsiteY27" fmla="*/ 836225 h 3193085"/>
              <a:gd name="connsiteX28" fmla="*/ 3634125 w 4857351"/>
              <a:gd name="connsiteY28" fmla="*/ 1024939 h 3193085"/>
              <a:gd name="connsiteX29" fmla="*/ 3512417 w 4857351"/>
              <a:gd name="connsiteY29" fmla="*/ 1084426 h 3193085"/>
              <a:gd name="connsiteX30" fmla="*/ 3502845 w 4857351"/>
              <a:gd name="connsiteY30" fmla="*/ 1093998 h 3193085"/>
              <a:gd name="connsiteX31" fmla="*/ 3517203 w 4857351"/>
              <a:gd name="connsiteY31" fmla="*/ 1093998 h 3193085"/>
              <a:gd name="connsiteX32" fmla="*/ 3768823 w 4857351"/>
              <a:gd name="connsiteY32" fmla="*/ 1093998 h 3193085"/>
              <a:gd name="connsiteX33" fmla="*/ 3785233 w 4857351"/>
              <a:gd name="connsiteY33" fmla="*/ 1097417 h 3193085"/>
              <a:gd name="connsiteX34" fmla="*/ 3777028 w 4857351"/>
              <a:gd name="connsiteY34" fmla="*/ 1112459 h 3193085"/>
              <a:gd name="connsiteX35" fmla="*/ 3712072 w 4857351"/>
              <a:gd name="connsiteY35" fmla="*/ 1188356 h 3193085"/>
              <a:gd name="connsiteX36" fmla="*/ 3679935 w 4857351"/>
              <a:gd name="connsiteY36" fmla="*/ 1193825 h 3193085"/>
              <a:gd name="connsiteX37" fmla="*/ 3405752 w 4857351"/>
              <a:gd name="connsiteY37" fmla="*/ 1059127 h 3193085"/>
              <a:gd name="connsiteX38" fmla="*/ 3151398 w 4857351"/>
              <a:gd name="connsiteY38" fmla="*/ 869045 h 3193085"/>
              <a:gd name="connsiteX39" fmla="*/ 3144560 w 4857351"/>
              <a:gd name="connsiteY39" fmla="*/ 854002 h 3193085"/>
              <a:gd name="connsiteX40" fmla="*/ 3511733 w 4857351"/>
              <a:gd name="connsiteY40" fmla="*/ 854002 h 3193085"/>
              <a:gd name="connsiteX41" fmla="*/ 3502845 w 4857351"/>
              <a:gd name="connsiteY41" fmla="*/ 845797 h 3193085"/>
              <a:gd name="connsiteX42" fmla="*/ 3337377 w 4857351"/>
              <a:gd name="connsiteY42" fmla="*/ 765115 h 3193085"/>
              <a:gd name="connsiteX43" fmla="*/ 3015332 w 4857351"/>
              <a:gd name="connsiteY43" fmla="*/ 514863 h 3193085"/>
              <a:gd name="connsiteX44" fmla="*/ 3007127 w 4857351"/>
              <a:gd name="connsiteY44" fmla="*/ 499820 h 3193085"/>
              <a:gd name="connsiteX45" fmla="*/ 3023537 w 4857351"/>
              <a:gd name="connsiteY45" fmla="*/ 497085 h 3193085"/>
              <a:gd name="connsiteX46" fmla="*/ 3286096 w 4857351"/>
              <a:gd name="connsiteY46" fmla="*/ 497085 h 3193085"/>
              <a:gd name="connsiteX47" fmla="*/ 3305925 w 4857351"/>
              <a:gd name="connsiteY47" fmla="*/ 493667 h 3193085"/>
              <a:gd name="connsiteX48" fmla="*/ 3137723 w 4857351"/>
              <a:gd name="connsiteY48" fmla="*/ 410933 h 3193085"/>
              <a:gd name="connsiteX49" fmla="*/ 2993452 w 4857351"/>
              <a:gd name="connsiteY49" fmla="*/ 302217 h 3193085"/>
              <a:gd name="connsiteX50" fmla="*/ 2810891 w 4857351"/>
              <a:gd name="connsiteY50" fmla="*/ 17778 h 3193085"/>
              <a:gd name="connsiteX51" fmla="*/ 2799267 w 4857351"/>
              <a:gd name="connsiteY51" fmla="*/ 0 h 3193085"/>
              <a:gd name="connsiteX52" fmla="*/ 2791062 w 4857351"/>
              <a:gd name="connsiteY52" fmla="*/ 17094 h 3193085"/>
              <a:gd name="connsiteX53" fmla="*/ 2659782 w 4857351"/>
              <a:gd name="connsiteY53" fmla="*/ 239996 h 3193085"/>
              <a:gd name="connsiteX54" fmla="*/ 2476538 w 4857351"/>
              <a:gd name="connsiteY54" fmla="*/ 404096 h 3193085"/>
              <a:gd name="connsiteX55" fmla="*/ 2308336 w 4857351"/>
              <a:gd name="connsiteY55" fmla="*/ 486829 h 3193085"/>
              <a:gd name="connsiteX56" fmla="*/ 2296028 w 4857351"/>
              <a:gd name="connsiteY56" fmla="*/ 497769 h 3193085"/>
              <a:gd name="connsiteX57" fmla="*/ 2598245 w 4857351"/>
              <a:gd name="connsiteY57" fmla="*/ 497769 h 3193085"/>
              <a:gd name="connsiteX58" fmla="*/ 2348677 w 4857351"/>
              <a:gd name="connsiteY58" fmla="*/ 722039 h 3193085"/>
              <a:gd name="connsiteX59" fmla="*/ 2105262 w 4857351"/>
              <a:gd name="connsiteY59" fmla="*/ 841695 h 3193085"/>
              <a:gd name="connsiteX60" fmla="*/ 2087485 w 4857351"/>
              <a:gd name="connsiteY60" fmla="*/ 854686 h 3193085"/>
              <a:gd name="connsiteX61" fmla="*/ 2460128 w 4857351"/>
              <a:gd name="connsiteY61" fmla="*/ 854686 h 3193085"/>
              <a:gd name="connsiteX62" fmla="*/ 2455342 w 4857351"/>
              <a:gd name="connsiteY62" fmla="*/ 862891 h 3193085"/>
              <a:gd name="connsiteX63" fmla="*/ 2221499 w 4857351"/>
              <a:gd name="connsiteY63" fmla="*/ 1045452 h 3193085"/>
              <a:gd name="connsiteX64" fmla="*/ 1907659 w 4857351"/>
              <a:gd name="connsiteY64" fmla="*/ 1199979 h 3193085"/>
              <a:gd name="connsiteX65" fmla="*/ 1893300 w 4857351"/>
              <a:gd name="connsiteY65" fmla="*/ 1209552 h 3193085"/>
              <a:gd name="connsiteX66" fmla="*/ 1914496 w 4857351"/>
              <a:gd name="connsiteY66" fmla="*/ 1211603 h 3193085"/>
              <a:gd name="connsiteX67" fmla="*/ 2614655 w 4857351"/>
              <a:gd name="connsiteY67" fmla="*/ 1211603 h 3193085"/>
              <a:gd name="connsiteX68" fmla="*/ 2638586 w 4857351"/>
              <a:gd name="connsiteY68" fmla="*/ 1234167 h 3193085"/>
              <a:gd name="connsiteX69" fmla="*/ 2637903 w 4857351"/>
              <a:gd name="connsiteY69" fmla="*/ 1648518 h 3193085"/>
              <a:gd name="connsiteX70" fmla="*/ 2617390 w 4857351"/>
              <a:gd name="connsiteY70" fmla="*/ 1661510 h 3193085"/>
              <a:gd name="connsiteX71" fmla="*/ 2048511 w 4857351"/>
              <a:gd name="connsiteY71" fmla="*/ 1394848 h 3193085"/>
              <a:gd name="connsiteX72" fmla="*/ 1433137 w 4857351"/>
              <a:gd name="connsiteY72" fmla="*/ 1084426 h 3193085"/>
              <a:gd name="connsiteX73" fmla="*/ 1411941 w 4857351"/>
              <a:gd name="connsiteY73" fmla="*/ 1076221 h 3193085"/>
              <a:gd name="connsiteX74" fmla="*/ 1411257 w 4857351"/>
              <a:gd name="connsiteY74" fmla="*/ 1098784 h 3193085"/>
              <a:gd name="connsiteX75" fmla="*/ 1335361 w 4857351"/>
              <a:gd name="connsiteY75" fmla="*/ 1291601 h 3193085"/>
              <a:gd name="connsiteX76" fmla="*/ 963402 w 4857351"/>
              <a:gd name="connsiteY76" fmla="*/ 1956889 h 3193085"/>
              <a:gd name="connsiteX77" fmla="*/ 309738 w 4857351"/>
              <a:gd name="connsiteY77" fmla="*/ 2844395 h 3193085"/>
              <a:gd name="connsiteX78" fmla="*/ 0 w 4857351"/>
              <a:gd name="connsiteY78" fmla="*/ 3185586 h 3193085"/>
              <a:gd name="connsiteX79" fmla="*/ 3830360 w 4857351"/>
              <a:gd name="connsiteY79" fmla="*/ 2110049 h 3193085"/>
              <a:gd name="connsiteX80" fmla="*/ 3809848 w 4857351"/>
              <a:gd name="connsiteY80" fmla="*/ 2125091 h 3193085"/>
              <a:gd name="connsiteX81" fmla="*/ 2939436 w 4857351"/>
              <a:gd name="connsiteY81" fmla="*/ 1802362 h 3193085"/>
              <a:gd name="connsiteX82" fmla="*/ 2919607 w 4857351"/>
              <a:gd name="connsiteY82" fmla="*/ 1772277 h 3193085"/>
              <a:gd name="connsiteX83" fmla="*/ 2919607 w 4857351"/>
              <a:gd name="connsiteY83" fmla="*/ 1236218 h 3193085"/>
              <a:gd name="connsiteX84" fmla="*/ 2939436 w 4857351"/>
              <a:gd name="connsiteY84" fmla="*/ 1213654 h 3193085"/>
              <a:gd name="connsiteX85" fmla="*/ 3671731 w 4857351"/>
              <a:gd name="connsiteY85" fmla="*/ 1214338 h 3193085"/>
              <a:gd name="connsiteX86" fmla="*/ 3685406 w 4857351"/>
              <a:gd name="connsiteY86" fmla="*/ 1215022 h 3193085"/>
              <a:gd name="connsiteX87" fmla="*/ 3645748 w 4857351"/>
              <a:gd name="connsiteY87" fmla="*/ 1251944 h 3193085"/>
              <a:gd name="connsiteX88" fmla="*/ 3545237 w 4857351"/>
              <a:gd name="connsiteY88" fmla="*/ 1316216 h 3193085"/>
              <a:gd name="connsiteX89" fmla="*/ 3320967 w 4857351"/>
              <a:gd name="connsiteY89" fmla="*/ 1426300 h 3193085"/>
              <a:gd name="connsiteX90" fmla="*/ 3304558 w 4857351"/>
              <a:gd name="connsiteY90" fmla="*/ 1438607 h 3193085"/>
              <a:gd name="connsiteX91" fmla="*/ 3657372 w 4857351"/>
              <a:gd name="connsiteY91" fmla="*/ 1438607 h 3193085"/>
              <a:gd name="connsiteX92" fmla="*/ 3659423 w 4857351"/>
              <a:gd name="connsiteY92" fmla="*/ 1442710 h 3193085"/>
              <a:gd name="connsiteX93" fmla="*/ 3582843 w 4857351"/>
              <a:gd name="connsiteY93" fmla="*/ 1518606 h 3193085"/>
              <a:gd name="connsiteX94" fmla="*/ 3407804 w 4857351"/>
              <a:gd name="connsiteY94" fmla="*/ 1634160 h 3193085"/>
              <a:gd name="connsiteX95" fmla="*/ 3130202 w 4857351"/>
              <a:gd name="connsiteY95" fmla="*/ 1770226 h 3193085"/>
              <a:gd name="connsiteX96" fmla="*/ 3115159 w 4857351"/>
              <a:gd name="connsiteY96" fmla="*/ 1781849 h 3193085"/>
              <a:gd name="connsiteX97" fmla="*/ 3135672 w 4857351"/>
              <a:gd name="connsiteY97" fmla="*/ 1781849 h 3193085"/>
              <a:gd name="connsiteX98" fmla="*/ 3803694 w 4857351"/>
              <a:gd name="connsiteY98" fmla="*/ 1781849 h 3193085"/>
              <a:gd name="connsiteX99" fmla="*/ 3830360 w 4857351"/>
              <a:gd name="connsiteY99" fmla="*/ 1807832 h 3193085"/>
              <a:gd name="connsiteX100" fmla="*/ 3830360 w 4857351"/>
              <a:gd name="connsiteY100" fmla="*/ 2110049 h 3193085"/>
              <a:gd name="connsiteX0" fmla="*/ 0 w 4857351"/>
              <a:gd name="connsiteY0" fmla="*/ 3185586 h 3219167"/>
              <a:gd name="connsiteX1" fmla="*/ 4764779 w 4857351"/>
              <a:gd name="connsiteY1" fmla="*/ 3206514 h 3219167"/>
              <a:gd name="connsiteX2" fmla="*/ 4609834 w 4857351"/>
              <a:gd name="connsiteY2" fmla="*/ 3063878 h 3219167"/>
              <a:gd name="connsiteX3" fmla="*/ 4373257 w 4857351"/>
              <a:gd name="connsiteY3" fmla="*/ 2750721 h 3219167"/>
              <a:gd name="connsiteX4" fmla="*/ 4104544 w 4857351"/>
              <a:gd name="connsiteY4" fmla="*/ 2218765 h 3219167"/>
              <a:gd name="connsiteX5" fmla="*/ 4097022 w 4857351"/>
              <a:gd name="connsiteY5" fmla="*/ 2180475 h 3219167"/>
              <a:gd name="connsiteX6" fmla="*/ 4097022 w 4857351"/>
              <a:gd name="connsiteY6" fmla="*/ 1807148 h 3219167"/>
              <a:gd name="connsiteX7" fmla="*/ 4123689 w 4857351"/>
              <a:gd name="connsiteY7" fmla="*/ 1781166 h 3219167"/>
              <a:gd name="connsiteX8" fmla="*/ 4834104 w 4857351"/>
              <a:gd name="connsiteY8" fmla="*/ 1781166 h 3219167"/>
              <a:gd name="connsiteX9" fmla="*/ 4857351 w 4857351"/>
              <a:gd name="connsiteY9" fmla="*/ 1778431 h 3219167"/>
              <a:gd name="connsiteX10" fmla="*/ 4839574 w 4857351"/>
              <a:gd name="connsiteY10" fmla="*/ 1768858 h 3219167"/>
              <a:gd name="connsiteX11" fmla="*/ 4568809 w 4857351"/>
              <a:gd name="connsiteY11" fmla="*/ 1636211 h 3219167"/>
              <a:gd name="connsiteX12" fmla="*/ 4321292 w 4857351"/>
              <a:gd name="connsiteY12" fmla="*/ 1451599 h 3219167"/>
              <a:gd name="connsiteX13" fmla="*/ 4314455 w 4857351"/>
              <a:gd name="connsiteY13" fmla="*/ 1437240 h 3219167"/>
              <a:gd name="connsiteX14" fmla="*/ 4666585 w 4857351"/>
              <a:gd name="connsiteY14" fmla="*/ 1437240 h 3219167"/>
              <a:gd name="connsiteX15" fmla="*/ 4652226 w 4857351"/>
              <a:gd name="connsiteY15" fmla="*/ 1426300 h 3219167"/>
              <a:gd name="connsiteX16" fmla="*/ 4464195 w 4857351"/>
              <a:gd name="connsiteY16" fmla="*/ 1334678 h 3219167"/>
              <a:gd name="connsiteX17" fmla="*/ 4191380 w 4857351"/>
              <a:gd name="connsiteY17" fmla="*/ 1112459 h 3219167"/>
              <a:gd name="connsiteX18" fmla="*/ 4183175 w 4857351"/>
              <a:gd name="connsiteY18" fmla="*/ 1097417 h 3219167"/>
              <a:gd name="connsiteX19" fmla="*/ 4199585 w 4857351"/>
              <a:gd name="connsiteY19" fmla="*/ 1094682 h 3219167"/>
              <a:gd name="connsiteX20" fmla="*/ 4447786 w 4857351"/>
              <a:gd name="connsiteY20" fmla="*/ 1094682 h 3219167"/>
              <a:gd name="connsiteX21" fmla="*/ 4466247 w 4857351"/>
              <a:gd name="connsiteY21" fmla="*/ 1093998 h 3219167"/>
              <a:gd name="connsiteX22" fmla="*/ 4358214 w 4857351"/>
              <a:gd name="connsiteY22" fmla="*/ 1037247 h 3219167"/>
              <a:gd name="connsiteX23" fmla="*/ 4143518 w 4857351"/>
              <a:gd name="connsiteY23" fmla="*/ 878617 h 3219167"/>
              <a:gd name="connsiteX24" fmla="*/ 3994460 w 4857351"/>
              <a:gd name="connsiteY24" fmla="*/ 635886 h 3219167"/>
              <a:gd name="connsiteX25" fmla="*/ 3984204 w 4857351"/>
              <a:gd name="connsiteY25" fmla="*/ 619476 h 3219167"/>
              <a:gd name="connsiteX26" fmla="*/ 3973948 w 4857351"/>
              <a:gd name="connsiteY26" fmla="*/ 635886 h 3219167"/>
              <a:gd name="connsiteX27" fmla="*/ 3857710 w 4857351"/>
              <a:gd name="connsiteY27" fmla="*/ 836225 h 3219167"/>
              <a:gd name="connsiteX28" fmla="*/ 3634125 w 4857351"/>
              <a:gd name="connsiteY28" fmla="*/ 1024939 h 3219167"/>
              <a:gd name="connsiteX29" fmla="*/ 3512417 w 4857351"/>
              <a:gd name="connsiteY29" fmla="*/ 1084426 h 3219167"/>
              <a:gd name="connsiteX30" fmla="*/ 3502845 w 4857351"/>
              <a:gd name="connsiteY30" fmla="*/ 1093998 h 3219167"/>
              <a:gd name="connsiteX31" fmla="*/ 3517203 w 4857351"/>
              <a:gd name="connsiteY31" fmla="*/ 1093998 h 3219167"/>
              <a:gd name="connsiteX32" fmla="*/ 3768823 w 4857351"/>
              <a:gd name="connsiteY32" fmla="*/ 1093998 h 3219167"/>
              <a:gd name="connsiteX33" fmla="*/ 3785233 w 4857351"/>
              <a:gd name="connsiteY33" fmla="*/ 1097417 h 3219167"/>
              <a:gd name="connsiteX34" fmla="*/ 3777028 w 4857351"/>
              <a:gd name="connsiteY34" fmla="*/ 1112459 h 3219167"/>
              <a:gd name="connsiteX35" fmla="*/ 3712072 w 4857351"/>
              <a:gd name="connsiteY35" fmla="*/ 1188356 h 3219167"/>
              <a:gd name="connsiteX36" fmla="*/ 3679935 w 4857351"/>
              <a:gd name="connsiteY36" fmla="*/ 1193825 h 3219167"/>
              <a:gd name="connsiteX37" fmla="*/ 3405752 w 4857351"/>
              <a:gd name="connsiteY37" fmla="*/ 1059127 h 3219167"/>
              <a:gd name="connsiteX38" fmla="*/ 3151398 w 4857351"/>
              <a:gd name="connsiteY38" fmla="*/ 869045 h 3219167"/>
              <a:gd name="connsiteX39" fmla="*/ 3144560 w 4857351"/>
              <a:gd name="connsiteY39" fmla="*/ 854002 h 3219167"/>
              <a:gd name="connsiteX40" fmla="*/ 3511733 w 4857351"/>
              <a:gd name="connsiteY40" fmla="*/ 854002 h 3219167"/>
              <a:gd name="connsiteX41" fmla="*/ 3502845 w 4857351"/>
              <a:gd name="connsiteY41" fmla="*/ 845797 h 3219167"/>
              <a:gd name="connsiteX42" fmla="*/ 3337377 w 4857351"/>
              <a:gd name="connsiteY42" fmla="*/ 765115 h 3219167"/>
              <a:gd name="connsiteX43" fmla="*/ 3015332 w 4857351"/>
              <a:gd name="connsiteY43" fmla="*/ 514863 h 3219167"/>
              <a:gd name="connsiteX44" fmla="*/ 3007127 w 4857351"/>
              <a:gd name="connsiteY44" fmla="*/ 499820 h 3219167"/>
              <a:gd name="connsiteX45" fmla="*/ 3023537 w 4857351"/>
              <a:gd name="connsiteY45" fmla="*/ 497085 h 3219167"/>
              <a:gd name="connsiteX46" fmla="*/ 3286096 w 4857351"/>
              <a:gd name="connsiteY46" fmla="*/ 497085 h 3219167"/>
              <a:gd name="connsiteX47" fmla="*/ 3305925 w 4857351"/>
              <a:gd name="connsiteY47" fmla="*/ 493667 h 3219167"/>
              <a:gd name="connsiteX48" fmla="*/ 3137723 w 4857351"/>
              <a:gd name="connsiteY48" fmla="*/ 410933 h 3219167"/>
              <a:gd name="connsiteX49" fmla="*/ 2993452 w 4857351"/>
              <a:gd name="connsiteY49" fmla="*/ 302217 h 3219167"/>
              <a:gd name="connsiteX50" fmla="*/ 2810891 w 4857351"/>
              <a:gd name="connsiteY50" fmla="*/ 17778 h 3219167"/>
              <a:gd name="connsiteX51" fmla="*/ 2799267 w 4857351"/>
              <a:gd name="connsiteY51" fmla="*/ 0 h 3219167"/>
              <a:gd name="connsiteX52" fmla="*/ 2791062 w 4857351"/>
              <a:gd name="connsiteY52" fmla="*/ 17094 h 3219167"/>
              <a:gd name="connsiteX53" fmla="*/ 2659782 w 4857351"/>
              <a:gd name="connsiteY53" fmla="*/ 239996 h 3219167"/>
              <a:gd name="connsiteX54" fmla="*/ 2476538 w 4857351"/>
              <a:gd name="connsiteY54" fmla="*/ 404096 h 3219167"/>
              <a:gd name="connsiteX55" fmla="*/ 2308336 w 4857351"/>
              <a:gd name="connsiteY55" fmla="*/ 486829 h 3219167"/>
              <a:gd name="connsiteX56" fmla="*/ 2296028 w 4857351"/>
              <a:gd name="connsiteY56" fmla="*/ 497769 h 3219167"/>
              <a:gd name="connsiteX57" fmla="*/ 2598245 w 4857351"/>
              <a:gd name="connsiteY57" fmla="*/ 497769 h 3219167"/>
              <a:gd name="connsiteX58" fmla="*/ 2348677 w 4857351"/>
              <a:gd name="connsiteY58" fmla="*/ 722039 h 3219167"/>
              <a:gd name="connsiteX59" fmla="*/ 2105262 w 4857351"/>
              <a:gd name="connsiteY59" fmla="*/ 841695 h 3219167"/>
              <a:gd name="connsiteX60" fmla="*/ 2087485 w 4857351"/>
              <a:gd name="connsiteY60" fmla="*/ 854686 h 3219167"/>
              <a:gd name="connsiteX61" fmla="*/ 2460128 w 4857351"/>
              <a:gd name="connsiteY61" fmla="*/ 854686 h 3219167"/>
              <a:gd name="connsiteX62" fmla="*/ 2455342 w 4857351"/>
              <a:gd name="connsiteY62" fmla="*/ 862891 h 3219167"/>
              <a:gd name="connsiteX63" fmla="*/ 2221499 w 4857351"/>
              <a:gd name="connsiteY63" fmla="*/ 1045452 h 3219167"/>
              <a:gd name="connsiteX64" fmla="*/ 1907659 w 4857351"/>
              <a:gd name="connsiteY64" fmla="*/ 1199979 h 3219167"/>
              <a:gd name="connsiteX65" fmla="*/ 1893300 w 4857351"/>
              <a:gd name="connsiteY65" fmla="*/ 1209552 h 3219167"/>
              <a:gd name="connsiteX66" fmla="*/ 1914496 w 4857351"/>
              <a:gd name="connsiteY66" fmla="*/ 1211603 h 3219167"/>
              <a:gd name="connsiteX67" fmla="*/ 2614655 w 4857351"/>
              <a:gd name="connsiteY67" fmla="*/ 1211603 h 3219167"/>
              <a:gd name="connsiteX68" fmla="*/ 2638586 w 4857351"/>
              <a:gd name="connsiteY68" fmla="*/ 1234167 h 3219167"/>
              <a:gd name="connsiteX69" fmla="*/ 2637903 w 4857351"/>
              <a:gd name="connsiteY69" fmla="*/ 1648518 h 3219167"/>
              <a:gd name="connsiteX70" fmla="*/ 2617390 w 4857351"/>
              <a:gd name="connsiteY70" fmla="*/ 1661510 h 3219167"/>
              <a:gd name="connsiteX71" fmla="*/ 2048511 w 4857351"/>
              <a:gd name="connsiteY71" fmla="*/ 1394848 h 3219167"/>
              <a:gd name="connsiteX72" fmla="*/ 1433137 w 4857351"/>
              <a:gd name="connsiteY72" fmla="*/ 1084426 h 3219167"/>
              <a:gd name="connsiteX73" fmla="*/ 1411941 w 4857351"/>
              <a:gd name="connsiteY73" fmla="*/ 1076221 h 3219167"/>
              <a:gd name="connsiteX74" fmla="*/ 1411257 w 4857351"/>
              <a:gd name="connsiteY74" fmla="*/ 1098784 h 3219167"/>
              <a:gd name="connsiteX75" fmla="*/ 1335361 w 4857351"/>
              <a:gd name="connsiteY75" fmla="*/ 1291601 h 3219167"/>
              <a:gd name="connsiteX76" fmla="*/ 963402 w 4857351"/>
              <a:gd name="connsiteY76" fmla="*/ 1956889 h 3219167"/>
              <a:gd name="connsiteX77" fmla="*/ 309738 w 4857351"/>
              <a:gd name="connsiteY77" fmla="*/ 2844395 h 3219167"/>
              <a:gd name="connsiteX78" fmla="*/ 0 w 4857351"/>
              <a:gd name="connsiteY78" fmla="*/ 3185586 h 3219167"/>
              <a:gd name="connsiteX79" fmla="*/ 3830360 w 4857351"/>
              <a:gd name="connsiteY79" fmla="*/ 2110049 h 3219167"/>
              <a:gd name="connsiteX80" fmla="*/ 3809848 w 4857351"/>
              <a:gd name="connsiteY80" fmla="*/ 2125091 h 3219167"/>
              <a:gd name="connsiteX81" fmla="*/ 2939436 w 4857351"/>
              <a:gd name="connsiteY81" fmla="*/ 1802362 h 3219167"/>
              <a:gd name="connsiteX82" fmla="*/ 2919607 w 4857351"/>
              <a:gd name="connsiteY82" fmla="*/ 1772277 h 3219167"/>
              <a:gd name="connsiteX83" fmla="*/ 2919607 w 4857351"/>
              <a:gd name="connsiteY83" fmla="*/ 1236218 h 3219167"/>
              <a:gd name="connsiteX84" fmla="*/ 2939436 w 4857351"/>
              <a:gd name="connsiteY84" fmla="*/ 1213654 h 3219167"/>
              <a:gd name="connsiteX85" fmla="*/ 3671731 w 4857351"/>
              <a:gd name="connsiteY85" fmla="*/ 1214338 h 3219167"/>
              <a:gd name="connsiteX86" fmla="*/ 3685406 w 4857351"/>
              <a:gd name="connsiteY86" fmla="*/ 1215022 h 3219167"/>
              <a:gd name="connsiteX87" fmla="*/ 3645748 w 4857351"/>
              <a:gd name="connsiteY87" fmla="*/ 1251944 h 3219167"/>
              <a:gd name="connsiteX88" fmla="*/ 3545237 w 4857351"/>
              <a:gd name="connsiteY88" fmla="*/ 1316216 h 3219167"/>
              <a:gd name="connsiteX89" fmla="*/ 3320967 w 4857351"/>
              <a:gd name="connsiteY89" fmla="*/ 1426300 h 3219167"/>
              <a:gd name="connsiteX90" fmla="*/ 3304558 w 4857351"/>
              <a:gd name="connsiteY90" fmla="*/ 1438607 h 3219167"/>
              <a:gd name="connsiteX91" fmla="*/ 3657372 w 4857351"/>
              <a:gd name="connsiteY91" fmla="*/ 1438607 h 3219167"/>
              <a:gd name="connsiteX92" fmla="*/ 3659423 w 4857351"/>
              <a:gd name="connsiteY92" fmla="*/ 1442710 h 3219167"/>
              <a:gd name="connsiteX93" fmla="*/ 3582843 w 4857351"/>
              <a:gd name="connsiteY93" fmla="*/ 1518606 h 3219167"/>
              <a:gd name="connsiteX94" fmla="*/ 3407804 w 4857351"/>
              <a:gd name="connsiteY94" fmla="*/ 1634160 h 3219167"/>
              <a:gd name="connsiteX95" fmla="*/ 3130202 w 4857351"/>
              <a:gd name="connsiteY95" fmla="*/ 1770226 h 3219167"/>
              <a:gd name="connsiteX96" fmla="*/ 3115159 w 4857351"/>
              <a:gd name="connsiteY96" fmla="*/ 1781849 h 3219167"/>
              <a:gd name="connsiteX97" fmla="*/ 3135672 w 4857351"/>
              <a:gd name="connsiteY97" fmla="*/ 1781849 h 3219167"/>
              <a:gd name="connsiteX98" fmla="*/ 3803694 w 4857351"/>
              <a:gd name="connsiteY98" fmla="*/ 1781849 h 3219167"/>
              <a:gd name="connsiteX99" fmla="*/ 3830360 w 4857351"/>
              <a:gd name="connsiteY99" fmla="*/ 1807832 h 3219167"/>
              <a:gd name="connsiteX100" fmla="*/ 3830360 w 4857351"/>
              <a:gd name="connsiteY100" fmla="*/ 2110049 h 3219167"/>
              <a:gd name="connsiteX0" fmla="*/ 0 w 4857351"/>
              <a:gd name="connsiteY0" fmla="*/ 3185586 h 3211731"/>
              <a:gd name="connsiteX1" fmla="*/ 4764779 w 4857351"/>
              <a:gd name="connsiteY1" fmla="*/ 3193314 h 3211731"/>
              <a:gd name="connsiteX2" fmla="*/ 4609834 w 4857351"/>
              <a:gd name="connsiteY2" fmla="*/ 3063878 h 3211731"/>
              <a:gd name="connsiteX3" fmla="*/ 4373257 w 4857351"/>
              <a:gd name="connsiteY3" fmla="*/ 2750721 h 3211731"/>
              <a:gd name="connsiteX4" fmla="*/ 4104544 w 4857351"/>
              <a:gd name="connsiteY4" fmla="*/ 2218765 h 3211731"/>
              <a:gd name="connsiteX5" fmla="*/ 4097022 w 4857351"/>
              <a:gd name="connsiteY5" fmla="*/ 2180475 h 3211731"/>
              <a:gd name="connsiteX6" fmla="*/ 4097022 w 4857351"/>
              <a:gd name="connsiteY6" fmla="*/ 1807148 h 3211731"/>
              <a:gd name="connsiteX7" fmla="*/ 4123689 w 4857351"/>
              <a:gd name="connsiteY7" fmla="*/ 1781166 h 3211731"/>
              <a:gd name="connsiteX8" fmla="*/ 4834104 w 4857351"/>
              <a:gd name="connsiteY8" fmla="*/ 1781166 h 3211731"/>
              <a:gd name="connsiteX9" fmla="*/ 4857351 w 4857351"/>
              <a:gd name="connsiteY9" fmla="*/ 1778431 h 3211731"/>
              <a:gd name="connsiteX10" fmla="*/ 4839574 w 4857351"/>
              <a:gd name="connsiteY10" fmla="*/ 1768858 h 3211731"/>
              <a:gd name="connsiteX11" fmla="*/ 4568809 w 4857351"/>
              <a:gd name="connsiteY11" fmla="*/ 1636211 h 3211731"/>
              <a:gd name="connsiteX12" fmla="*/ 4321292 w 4857351"/>
              <a:gd name="connsiteY12" fmla="*/ 1451599 h 3211731"/>
              <a:gd name="connsiteX13" fmla="*/ 4314455 w 4857351"/>
              <a:gd name="connsiteY13" fmla="*/ 1437240 h 3211731"/>
              <a:gd name="connsiteX14" fmla="*/ 4666585 w 4857351"/>
              <a:gd name="connsiteY14" fmla="*/ 1437240 h 3211731"/>
              <a:gd name="connsiteX15" fmla="*/ 4652226 w 4857351"/>
              <a:gd name="connsiteY15" fmla="*/ 1426300 h 3211731"/>
              <a:gd name="connsiteX16" fmla="*/ 4464195 w 4857351"/>
              <a:gd name="connsiteY16" fmla="*/ 1334678 h 3211731"/>
              <a:gd name="connsiteX17" fmla="*/ 4191380 w 4857351"/>
              <a:gd name="connsiteY17" fmla="*/ 1112459 h 3211731"/>
              <a:gd name="connsiteX18" fmla="*/ 4183175 w 4857351"/>
              <a:gd name="connsiteY18" fmla="*/ 1097417 h 3211731"/>
              <a:gd name="connsiteX19" fmla="*/ 4199585 w 4857351"/>
              <a:gd name="connsiteY19" fmla="*/ 1094682 h 3211731"/>
              <a:gd name="connsiteX20" fmla="*/ 4447786 w 4857351"/>
              <a:gd name="connsiteY20" fmla="*/ 1094682 h 3211731"/>
              <a:gd name="connsiteX21" fmla="*/ 4466247 w 4857351"/>
              <a:gd name="connsiteY21" fmla="*/ 1093998 h 3211731"/>
              <a:gd name="connsiteX22" fmla="*/ 4358214 w 4857351"/>
              <a:gd name="connsiteY22" fmla="*/ 1037247 h 3211731"/>
              <a:gd name="connsiteX23" fmla="*/ 4143518 w 4857351"/>
              <a:gd name="connsiteY23" fmla="*/ 878617 h 3211731"/>
              <a:gd name="connsiteX24" fmla="*/ 3994460 w 4857351"/>
              <a:gd name="connsiteY24" fmla="*/ 635886 h 3211731"/>
              <a:gd name="connsiteX25" fmla="*/ 3984204 w 4857351"/>
              <a:gd name="connsiteY25" fmla="*/ 619476 h 3211731"/>
              <a:gd name="connsiteX26" fmla="*/ 3973948 w 4857351"/>
              <a:gd name="connsiteY26" fmla="*/ 635886 h 3211731"/>
              <a:gd name="connsiteX27" fmla="*/ 3857710 w 4857351"/>
              <a:gd name="connsiteY27" fmla="*/ 836225 h 3211731"/>
              <a:gd name="connsiteX28" fmla="*/ 3634125 w 4857351"/>
              <a:gd name="connsiteY28" fmla="*/ 1024939 h 3211731"/>
              <a:gd name="connsiteX29" fmla="*/ 3512417 w 4857351"/>
              <a:gd name="connsiteY29" fmla="*/ 1084426 h 3211731"/>
              <a:gd name="connsiteX30" fmla="*/ 3502845 w 4857351"/>
              <a:gd name="connsiteY30" fmla="*/ 1093998 h 3211731"/>
              <a:gd name="connsiteX31" fmla="*/ 3517203 w 4857351"/>
              <a:gd name="connsiteY31" fmla="*/ 1093998 h 3211731"/>
              <a:gd name="connsiteX32" fmla="*/ 3768823 w 4857351"/>
              <a:gd name="connsiteY32" fmla="*/ 1093998 h 3211731"/>
              <a:gd name="connsiteX33" fmla="*/ 3785233 w 4857351"/>
              <a:gd name="connsiteY33" fmla="*/ 1097417 h 3211731"/>
              <a:gd name="connsiteX34" fmla="*/ 3777028 w 4857351"/>
              <a:gd name="connsiteY34" fmla="*/ 1112459 h 3211731"/>
              <a:gd name="connsiteX35" fmla="*/ 3712072 w 4857351"/>
              <a:gd name="connsiteY35" fmla="*/ 1188356 h 3211731"/>
              <a:gd name="connsiteX36" fmla="*/ 3679935 w 4857351"/>
              <a:gd name="connsiteY36" fmla="*/ 1193825 h 3211731"/>
              <a:gd name="connsiteX37" fmla="*/ 3405752 w 4857351"/>
              <a:gd name="connsiteY37" fmla="*/ 1059127 h 3211731"/>
              <a:gd name="connsiteX38" fmla="*/ 3151398 w 4857351"/>
              <a:gd name="connsiteY38" fmla="*/ 869045 h 3211731"/>
              <a:gd name="connsiteX39" fmla="*/ 3144560 w 4857351"/>
              <a:gd name="connsiteY39" fmla="*/ 854002 h 3211731"/>
              <a:gd name="connsiteX40" fmla="*/ 3511733 w 4857351"/>
              <a:gd name="connsiteY40" fmla="*/ 854002 h 3211731"/>
              <a:gd name="connsiteX41" fmla="*/ 3502845 w 4857351"/>
              <a:gd name="connsiteY41" fmla="*/ 845797 h 3211731"/>
              <a:gd name="connsiteX42" fmla="*/ 3337377 w 4857351"/>
              <a:gd name="connsiteY42" fmla="*/ 765115 h 3211731"/>
              <a:gd name="connsiteX43" fmla="*/ 3015332 w 4857351"/>
              <a:gd name="connsiteY43" fmla="*/ 514863 h 3211731"/>
              <a:gd name="connsiteX44" fmla="*/ 3007127 w 4857351"/>
              <a:gd name="connsiteY44" fmla="*/ 499820 h 3211731"/>
              <a:gd name="connsiteX45" fmla="*/ 3023537 w 4857351"/>
              <a:gd name="connsiteY45" fmla="*/ 497085 h 3211731"/>
              <a:gd name="connsiteX46" fmla="*/ 3286096 w 4857351"/>
              <a:gd name="connsiteY46" fmla="*/ 497085 h 3211731"/>
              <a:gd name="connsiteX47" fmla="*/ 3305925 w 4857351"/>
              <a:gd name="connsiteY47" fmla="*/ 493667 h 3211731"/>
              <a:gd name="connsiteX48" fmla="*/ 3137723 w 4857351"/>
              <a:gd name="connsiteY48" fmla="*/ 410933 h 3211731"/>
              <a:gd name="connsiteX49" fmla="*/ 2993452 w 4857351"/>
              <a:gd name="connsiteY49" fmla="*/ 302217 h 3211731"/>
              <a:gd name="connsiteX50" fmla="*/ 2810891 w 4857351"/>
              <a:gd name="connsiteY50" fmla="*/ 17778 h 3211731"/>
              <a:gd name="connsiteX51" fmla="*/ 2799267 w 4857351"/>
              <a:gd name="connsiteY51" fmla="*/ 0 h 3211731"/>
              <a:gd name="connsiteX52" fmla="*/ 2791062 w 4857351"/>
              <a:gd name="connsiteY52" fmla="*/ 17094 h 3211731"/>
              <a:gd name="connsiteX53" fmla="*/ 2659782 w 4857351"/>
              <a:gd name="connsiteY53" fmla="*/ 239996 h 3211731"/>
              <a:gd name="connsiteX54" fmla="*/ 2476538 w 4857351"/>
              <a:gd name="connsiteY54" fmla="*/ 404096 h 3211731"/>
              <a:gd name="connsiteX55" fmla="*/ 2308336 w 4857351"/>
              <a:gd name="connsiteY55" fmla="*/ 486829 h 3211731"/>
              <a:gd name="connsiteX56" fmla="*/ 2296028 w 4857351"/>
              <a:gd name="connsiteY56" fmla="*/ 497769 h 3211731"/>
              <a:gd name="connsiteX57" fmla="*/ 2598245 w 4857351"/>
              <a:gd name="connsiteY57" fmla="*/ 497769 h 3211731"/>
              <a:gd name="connsiteX58" fmla="*/ 2348677 w 4857351"/>
              <a:gd name="connsiteY58" fmla="*/ 722039 h 3211731"/>
              <a:gd name="connsiteX59" fmla="*/ 2105262 w 4857351"/>
              <a:gd name="connsiteY59" fmla="*/ 841695 h 3211731"/>
              <a:gd name="connsiteX60" fmla="*/ 2087485 w 4857351"/>
              <a:gd name="connsiteY60" fmla="*/ 854686 h 3211731"/>
              <a:gd name="connsiteX61" fmla="*/ 2460128 w 4857351"/>
              <a:gd name="connsiteY61" fmla="*/ 854686 h 3211731"/>
              <a:gd name="connsiteX62" fmla="*/ 2455342 w 4857351"/>
              <a:gd name="connsiteY62" fmla="*/ 862891 h 3211731"/>
              <a:gd name="connsiteX63" fmla="*/ 2221499 w 4857351"/>
              <a:gd name="connsiteY63" fmla="*/ 1045452 h 3211731"/>
              <a:gd name="connsiteX64" fmla="*/ 1907659 w 4857351"/>
              <a:gd name="connsiteY64" fmla="*/ 1199979 h 3211731"/>
              <a:gd name="connsiteX65" fmla="*/ 1893300 w 4857351"/>
              <a:gd name="connsiteY65" fmla="*/ 1209552 h 3211731"/>
              <a:gd name="connsiteX66" fmla="*/ 1914496 w 4857351"/>
              <a:gd name="connsiteY66" fmla="*/ 1211603 h 3211731"/>
              <a:gd name="connsiteX67" fmla="*/ 2614655 w 4857351"/>
              <a:gd name="connsiteY67" fmla="*/ 1211603 h 3211731"/>
              <a:gd name="connsiteX68" fmla="*/ 2638586 w 4857351"/>
              <a:gd name="connsiteY68" fmla="*/ 1234167 h 3211731"/>
              <a:gd name="connsiteX69" fmla="*/ 2637903 w 4857351"/>
              <a:gd name="connsiteY69" fmla="*/ 1648518 h 3211731"/>
              <a:gd name="connsiteX70" fmla="*/ 2617390 w 4857351"/>
              <a:gd name="connsiteY70" fmla="*/ 1661510 h 3211731"/>
              <a:gd name="connsiteX71" fmla="*/ 2048511 w 4857351"/>
              <a:gd name="connsiteY71" fmla="*/ 1394848 h 3211731"/>
              <a:gd name="connsiteX72" fmla="*/ 1433137 w 4857351"/>
              <a:gd name="connsiteY72" fmla="*/ 1084426 h 3211731"/>
              <a:gd name="connsiteX73" fmla="*/ 1411941 w 4857351"/>
              <a:gd name="connsiteY73" fmla="*/ 1076221 h 3211731"/>
              <a:gd name="connsiteX74" fmla="*/ 1411257 w 4857351"/>
              <a:gd name="connsiteY74" fmla="*/ 1098784 h 3211731"/>
              <a:gd name="connsiteX75" fmla="*/ 1335361 w 4857351"/>
              <a:gd name="connsiteY75" fmla="*/ 1291601 h 3211731"/>
              <a:gd name="connsiteX76" fmla="*/ 963402 w 4857351"/>
              <a:gd name="connsiteY76" fmla="*/ 1956889 h 3211731"/>
              <a:gd name="connsiteX77" fmla="*/ 309738 w 4857351"/>
              <a:gd name="connsiteY77" fmla="*/ 2844395 h 3211731"/>
              <a:gd name="connsiteX78" fmla="*/ 0 w 4857351"/>
              <a:gd name="connsiteY78" fmla="*/ 3185586 h 3211731"/>
              <a:gd name="connsiteX79" fmla="*/ 3830360 w 4857351"/>
              <a:gd name="connsiteY79" fmla="*/ 2110049 h 3211731"/>
              <a:gd name="connsiteX80" fmla="*/ 3809848 w 4857351"/>
              <a:gd name="connsiteY80" fmla="*/ 2125091 h 3211731"/>
              <a:gd name="connsiteX81" fmla="*/ 2939436 w 4857351"/>
              <a:gd name="connsiteY81" fmla="*/ 1802362 h 3211731"/>
              <a:gd name="connsiteX82" fmla="*/ 2919607 w 4857351"/>
              <a:gd name="connsiteY82" fmla="*/ 1772277 h 3211731"/>
              <a:gd name="connsiteX83" fmla="*/ 2919607 w 4857351"/>
              <a:gd name="connsiteY83" fmla="*/ 1236218 h 3211731"/>
              <a:gd name="connsiteX84" fmla="*/ 2939436 w 4857351"/>
              <a:gd name="connsiteY84" fmla="*/ 1213654 h 3211731"/>
              <a:gd name="connsiteX85" fmla="*/ 3671731 w 4857351"/>
              <a:gd name="connsiteY85" fmla="*/ 1214338 h 3211731"/>
              <a:gd name="connsiteX86" fmla="*/ 3685406 w 4857351"/>
              <a:gd name="connsiteY86" fmla="*/ 1215022 h 3211731"/>
              <a:gd name="connsiteX87" fmla="*/ 3645748 w 4857351"/>
              <a:gd name="connsiteY87" fmla="*/ 1251944 h 3211731"/>
              <a:gd name="connsiteX88" fmla="*/ 3545237 w 4857351"/>
              <a:gd name="connsiteY88" fmla="*/ 1316216 h 3211731"/>
              <a:gd name="connsiteX89" fmla="*/ 3320967 w 4857351"/>
              <a:gd name="connsiteY89" fmla="*/ 1426300 h 3211731"/>
              <a:gd name="connsiteX90" fmla="*/ 3304558 w 4857351"/>
              <a:gd name="connsiteY90" fmla="*/ 1438607 h 3211731"/>
              <a:gd name="connsiteX91" fmla="*/ 3657372 w 4857351"/>
              <a:gd name="connsiteY91" fmla="*/ 1438607 h 3211731"/>
              <a:gd name="connsiteX92" fmla="*/ 3659423 w 4857351"/>
              <a:gd name="connsiteY92" fmla="*/ 1442710 h 3211731"/>
              <a:gd name="connsiteX93" fmla="*/ 3582843 w 4857351"/>
              <a:gd name="connsiteY93" fmla="*/ 1518606 h 3211731"/>
              <a:gd name="connsiteX94" fmla="*/ 3407804 w 4857351"/>
              <a:gd name="connsiteY94" fmla="*/ 1634160 h 3211731"/>
              <a:gd name="connsiteX95" fmla="*/ 3130202 w 4857351"/>
              <a:gd name="connsiteY95" fmla="*/ 1770226 h 3211731"/>
              <a:gd name="connsiteX96" fmla="*/ 3115159 w 4857351"/>
              <a:gd name="connsiteY96" fmla="*/ 1781849 h 3211731"/>
              <a:gd name="connsiteX97" fmla="*/ 3135672 w 4857351"/>
              <a:gd name="connsiteY97" fmla="*/ 1781849 h 3211731"/>
              <a:gd name="connsiteX98" fmla="*/ 3803694 w 4857351"/>
              <a:gd name="connsiteY98" fmla="*/ 1781849 h 3211731"/>
              <a:gd name="connsiteX99" fmla="*/ 3830360 w 4857351"/>
              <a:gd name="connsiteY99" fmla="*/ 1807832 h 3211731"/>
              <a:gd name="connsiteX100" fmla="*/ 3830360 w 4857351"/>
              <a:gd name="connsiteY100" fmla="*/ 2110049 h 3211731"/>
              <a:gd name="connsiteX0" fmla="*/ 0 w 4857351"/>
              <a:gd name="connsiteY0" fmla="*/ 3185586 h 3211732"/>
              <a:gd name="connsiteX1" fmla="*/ 4764779 w 4857351"/>
              <a:gd name="connsiteY1" fmla="*/ 3193314 h 3211732"/>
              <a:gd name="connsiteX2" fmla="*/ 4609834 w 4857351"/>
              <a:gd name="connsiteY2" fmla="*/ 3063878 h 3211732"/>
              <a:gd name="connsiteX3" fmla="*/ 4373257 w 4857351"/>
              <a:gd name="connsiteY3" fmla="*/ 2750721 h 3211732"/>
              <a:gd name="connsiteX4" fmla="*/ 4104544 w 4857351"/>
              <a:gd name="connsiteY4" fmla="*/ 2218765 h 3211732"/>
              <a:gd name="connsiteX5" fmla="*/ 4097022 w 4857351"/>
              <a:gd name="connsiteY5" fmla="*/ 2180475 h 3211732"/>
              <a:gd name="connsiteX6" fmla="*/ 4097022 w 4857351"/>
              <a:gd name="connsiteY6" fmla="*/ 1807148 h 3211732"/>
              <a:gd name="connsiteX7" fmla="*/ 4123689 w 4857351"/>
              <a:gd name="connsiteY7" fmla="*/ 1781166 h 3211732"/>
              <a:gd name="connsiteX8" fmla="*/ 4834104 w 4857351"/>
              <a:gd name="connsiteY8" fmla="*/ 1781166 h 3211732"/>
              <a:gd name="connsiteX9" fmla="*/ 4857351 w 4857351"/>
              <a:gd name="connsiteY9" fmla="*/ 1778431 h 3211732"/>
              <a:gd name="connsiteX10" fmla="*/ 4839574 w 4857351"/>
              <a:gd name="connsiteY10" fmla="*/ 1768858 h 3211732"/>
              <a:gd name="connsiteX11" fmla="*/ 4568809 w 4857351"/>
              <a:gd name="connsiteY11" fmla="*/ 1636211 h 3211732"/>
              <a:gd name="connsiteX12" fmla="*/ 4321292 w 4857351"/>
              <a:gd name="connsiteY12" fmla="*/ 1451599 h 3211732"/>
              <a:gd name="connsiteX13" fmla="*/ 4314455 w 4857351"/>
              <a:gd name="connsiteY13" fmla="*/ 1437240 h 3211732"/>
              <a:gd name="connsiteX14" fmla="*/ 4666585 w 4857351"/>
              <a:gd name="connsiteY14" fmla="*/ 1437240 h 3211732"/>
              <a:gd name="connsiteX15" fmla="*/ 4652226 w 4857351"/>
              <a:gd name="connsiteY15" fmla="*/ 1426300 h 3211732"/>
              <a:gd name="connsiteX16" fmla="*/ 4464195 w 4857351"/>
              <a:gd name="connsiteY16" fmla="*/ 1334678 h 3211732"/>
              <a:gd name="connsiteX17" fmla="*/ 4191380 w 4857351"/>
              <a:gd name="connsiteY17" fmla="*/ 1112459 h 3211732"/>
              <a:gd name="connsiteX18" fmla="*/ 4183175 w 4857351"/>
              <a:gd name="connsiteY18" fmla="*/ 1097417 h 3211732"/>
              <a:gd name="connsiteX19" fmla="*/ 4199585 w 4857351"/>
              <a:gd name="connsiteY19" fmla="*/ 1094682 h 3211732"/>
              <a:gd name="connsiteX20" fmla="*/ 4447786 w 4857351"/>
              <a:gd name="connsiteY20" fmla="*/ 1094682 h 3211732"/>
              <a:gd name="connsiteX21" fmla="*/ 4466247 w 4857351"/>
              <a:gd name="connsiteY21" fmla="*/ 1093998 h 3211732"/>
              <a:gd name="connsiteX22" fmla="*/ 4358214 w 4857351"/>
              <a:gd name="connsiteY22" fmla="*/ 1037247 h 3211732"/>
              <a:gd name="connsiteX23" fmla="*/ 4143518 w 4857351"/>
              <a:gd name="connsiteY23" fmla="*/ 878617 h 3211732"/>
              <a:gd name="connsiteX24" fmla="*/ 3994460 w 4857351"/>
              <a:gd name="connsiteY24" fmla="*/ 635886 h 3211732"/>
              <a:gd name="connsiteX25" fmla="*/ 3984204 w 4857351"/>
              <a:gd name="connsiteY25" fmla="*/ 619476 h 3211732"/>
              <a:gd name="connsiteX26" fmla="*/ 3973948 w 4857351"/>
              <a:gd name="connsiteY26" fmla="*/ 635886 h 3211732"/>
              <a:gd name="connsiteX27" fmla="*/ 3857710 w 4857351"/>
              <a:gd name="connsiteY27" fmla="*/ 836225 h 3211732"/>
              <a:gd name="connsiteX28" fmla="*/ 3634125 w 4857351"/>
              <a:gd name="connsiteY28" fmla="*/ 1024939 h 3211732"/>
              <a:gd name="connsiteX29" fmla="*/ 3512417 w 4857351"/>
              <a:gd name="connsiteY29" fmla="*/ 1084426 h 3211732"/>
              <a:gd name="connsiteX30" fmla="*/ 3502845 w 4857351"/>
              <a:gd name="connsiteY30" fmla="*/ 1093998 h 3211732"/>
              <a:gd name="connsiteX31" fmla="*/ 3517203 w 4857351"/>
              <a:gd name="connsiteY31" fmla="*/ 1093998 h 3211732"/>
              <a:gd name="connsiteX32" fmla="*/ 3768823 w 4857351"/>
              <a:gd name="connsiteY32" fmla="*/ 1093998 h 3211732"/>
              <a:gd name="connsiteX33" fmla="*/ 3785233 w 4857351"/>
              <a:gd name="connsiteY33" fmla="*/ 1097417 h 3211732"/>
              <a:gd name="connsiteX34" fmla="*/ 3777028 w 4857351"/>
              <a:gd name="connsiteY34" fmla="*/ 1112459 h 3211732"/>
              <a:gd name="connsiteX35" fmla="*/ 3712072 w 4857351"/>
              <a:gd name="connsiteY35" fmla="*/ 1188356 h 3211732"/>
              <a:gd name="connsiteX36" fmla="*/ 3679935 w 4857351"/>
              <a:gd name="connsiteY36" fmla="*/ 1193825 h 3211732"/>
              <a:gd name="connsiteX37" fmla="*/ 3405752 w 4857351"/>
              <a:gd name="connsiteY37" fmla="*/ 1059127 h 3211732"/>
              <a:gd name="connsiteX38" fmla="*/ 3151398 w 4857351"/>
              <a:gd name="connsiteY38" fmla="*/ 869045 h 3211732"/>
              <a:gd name="connsiteX39" fmla="*/ 3144560 w 4857351"/>
              <a:gd name="connsiteY39" fmla="*/ 854002 h 3211732"/>
              <a:gd name="connsiteX40" fmla="*/ 3511733 w 4857351"/>
              <a:gd name="connsiteY40" fmla="*/ 854002 h 3211732"/>
              <a:gd name="connsiteX41" fmla="*/ 3502845 w 4857351"/>
              <a:gd name="connsiteY41" fmla="*/ 845797 h 3211732"/>
              <a:gd name="connsiteX42" fmla="*/ 3337377 w 4857351"/>
              <a:gd name="connsiteY42" fmla="*/ 765115 h 3211732"/>
              <a:gd name="connsiteX43" fmla="*/ 3015332 w 4857351"/>
              <a:gd name="connsiteY43" fmla="*/ 514863 h 3211732"/>
              <a:gd name="connsiteX44" fmla="*/ 3007127 w 4857351"/>
              <a:gd name="connsiteY44" fmla="*/ 499820 h 3211732"/>
              <a:gd name="connsiteX45" fmla="*/ 3023537 w 4857351"/>
              <a:gd name="connsiteY45" fmla="*/ 497085 h 3211732"/>
              <a:gd name="connsiteX46" fmla="*/ 3286096 w 4857351"/>
              <a:gd name="connsiteY46" fmla="*/ 497085 h 3211732"/>
              <a:gd name="connsiteX47" fmla="*/ 3305925 w 4857351"/>
              <a:gd name="connsiteY47" fmla="*/ 493667 h 3211732"/>
              <a:gd name="connsiteX48" fmla="*/ 3137723 w 4857351"/>
              <a:gd name="connsiteY48" fmla="*/ 410933 h 3211732"/>
              <a:gd name="connsiteX49" fmla="*/ 2993452 w 4857351"/>
              <a:gd name="connsiteY49" fmla="*/ 302217 h 3211732"/>
              <a:gd name="connsiteX50" fmla="*/ 2810891 w 4857351"/>
              <a:gd name="connsiteY50" fmla="*/ 17778 h 3211732"/>
              <a:gd name="connsiteX51" fmla="*/ 2799267 w 4857351"/>
              <a:gd name="connsiteY51" fmla="*/ 0 h 3211732"/>
              <a:gd name="connsiteX52" fmla="*/ 2791062 w 4857351"/>
              <a:gd name="connsiteY52" fmla="*/ 17094 h 3211732"/>
              <a:gd name="connsiteX53" fmla="*/ 2659782 w 4857351"/>
              <a:gd name="connsiteY53" fmla="*/ 239996 h 3211732"/>
              <a:gd name="connsiteX54" fmla="*/ 2476538 w 4857351"/>
              <a:gd name="connsiteY54" fmla="*/ 404096 h 3211732"/>
              <a:gd name="connsiteX55" fmla="*/ 2308336 w 4857351"/>
              <a:gd name="connsiteY55" fmla="*/ 486829 h 3211732"/>
              <a:gd name="connsiteX56" fmla="*/ 2296028 w 4857351"/>
              <a:gd name="connsiteY56" fmla="*/ 497769 h 3211732"/>
              <a:gd name="connsiteX57" fmla="*/ 2598245 w 4857351"/>
              <a:gd name="connsiteY57" fmla="*/ 497769 h 3211732"/>
              <a:gd name="connsiteX58" fmla="*/ 2348677 w 4857351"/>
              <a:gd name="connsiteY58" fmla="*/ 722039 h 3211732"/>
              <a:gd name="connsiteX59" fmla="*/ 2105262 w 4857351"/>
              <a:gd name="connsiteY59" fmla="*/ 841695 h 3211732"/>
              <a:gd name="connsiteX60" fmla="*/ 2087485 w 4857351"/>
              <a:gd name="connsiteY60" fmla="*/ 854686 h 3211732"/>
              <a:gd name="connsiteX61" fmla="*/ 2460128 w 4857351"/>
              <a:gd name="connsiteY61" fmla="*/ 854686 h 3211732"/>
              <a:gd name="connsiteX62" fmla="*/ 2455342 w 4857351"/>
              <a:gd name="connsiteY62" fmla="*/ 862891 h 3211732"/>
              <a:gd name="connsiteX63" fmla="*/ 2221499 w 4857351"/>
              <a:gd name="connsiteY63" fmla="*/ 1045452 h 3211732"/>
              <a:gd name="connsiteX64" fmla="*/ 1907659 w 4857351"/>
              <a:gd name="connsiteY64" fmla="*/ 1199979 h 3211732"/>
              <a:gd name="connsiteX65" fmla="*/ 1893300 w 4857351"/>
              <a:gd name="connsiteY65" fmla="*/ 1209552 h 3211732"/>
              <a:gd name="connsiteX66" fmla="*/ 1914496 w 4857351"/>
              <a:gd name="connsiteY66" fmla="*/ 1211603 h 3211732"/>
              <a:gd name="connsiteX67" fmla="*/ 2614655 w 4857351"/>
              <a:gd name="connsiteY67" fmla="*/ 1211603 h 3211732"/>
              <a:gd name="connsiteX68" fmla="*/ 2638586 w 4857351"/>
              <a:gd name="connsiteY68" fmla="*/ 1234167 h 3211732"/>
              <a:gd name="connsiteX69" fmla="*/ 2637903 w 4857351"/>
              <a:gd name="connsiteY69" fmla="*/ 1648518 h 3211732"/>
              <a:gd name="connsiteX70" fmla="*/ 2617390 w 4857351"/>
              <a:gd name="connsiteY70" fmla="*/ 1661510 h 3211732"/>
              <a:gd name="connsiteX71" fmla="*/ 2048511 w 4857351"/>
              <a:gd name="connsiteY71" fmla="*/ 1394848 h 3211732"/>
              <a:gd name="connsiteX72" fmla="*/ 1433137 w 4857351"/>
              <a:gd name="connsiteY72" fmla="*/ 1084426 h 3211732"/>
              <a:gd name="connsiteX73" fmla="*/ 1411941 w 4857351"/>
              <a:gd name="connsiteY73" fmla="*/ 1076221 h 3211732"/>
              <a:gd name="connsiteX74" fmla="*/ 1411257 w 4857351"/>
              <a:gd name="connsiteY74" fmla="*/ 1098784 h 3211732"/>
              <a:gd name="connsiteX75" fmla="*/ 1335361 w 4857351"/>
              <a:gd name="connsiteY75" fmla="*/ 1291601 h 3211732"/>
              <a:gd name="connsiteX76" fmla="*/ 963402 w 4857351"/>
              <a:gd name="connsiteY76" fmla="*/ 1956889 h 3211732"/>
              <a:gd name="connsiteX77" fmla="*/ 309738 w 4857351"/>
              <a:gd name="connsiteY77" fmla="*/ 2844395 h 3211732"/>
              <a:gd name="connsiteX78" fmla="*/ 0 w 4857351"/>
              <a:gd name="connsiteY78" fmla="*/ 3185586 h 3211732"/>
              <a:gd name="connsiteX79" fmla="*/ 3830360 w 4857351"/>
              <a:gd name="connsiteY79" fmla="*/ 2110049 h 3211732"/>
              <a:gd name="connsiteX80" fmla="*/ 3809848 w 4857351"/>
              <a:gd name="connsiteY80" fmla="*/ 2125091 h 3211732"/>
              <a:gd name="connsiteX81" fmla="*/ 2939436 w 4857351"/>
              <a:gd name="connsiteY81" fmla="*/ 1802362 h 3211732"/>
              <a:gd name="connsiteX82" fmla="*/ 2919607 w 4857351"/>
              <a:gd name="connsiteY82" fmla="*/ 1772277 h 3211732"/>
              <a:gd name="connsiteX83" fmla="*/ 2919607 w 4857351"/>
              <a:gd name="connsiteY83" fmla="*/ 1236218 h 3211732"/>
              <a:gd name="connsiteX84" fmla="*/ 2939436 w 4857351"/>
              <a:gd name="connsiteY84" fmla="*/ 1213654 h 3211732"/>
              <a:gd name="connsiteX85" fmla="*/ 3671731 w 4857351"/>
              <a:gd name="connsiteY85" fmla="*/ 1214338 h 3211732"/>
              <a:gd name="connsiteX86" fmla="*/ 3685406 w 4857351"/>
              <a:gd name="connsiteY86" fmla="*/ 1215022 h 3211732"/>
              <a:gd name="connsiteX87" fmla="*/ 3645748 w 4857351"/>
              <a:gd name="connsiteY87" fmla="*/ 1251944 h 3211732"/>
              <a:gd name="connsiteX88" fmla="*/ 3545237 w 4857351"/>
              <a:gd name="connsiteY88" fmla="*/ 1316216 h 3211732"/>
              <a:gd name="connsiteX89" fmla="*/ 3320967 w 4857351"/>
              <a:gd name="connsiteY89" fmla="*/ 1426300 h 3211732"/>
              <a:gd name="connsiteX90" fmla="*/ 3304558 w 4857351"/>
              <a:gd name="connsiteY90" fmla="*/ 1438607 h 3211732"/>
              <a:gd name="connsiteX91" fmla="*/ 3657372 w 4857351"/>
              <a:gd name="connsiteY91" fmla="*/ 1438607 h 3211732"/>
              <a:gd name="connsiteX92" fmla="*/ 3659423 w 4857351"/>
              <a:gd name="connsiteY92" fmla="*/ 1442710 h 3211732"/>
              <a:gd name="connsiteX93" fmla="*/ 3582843 w 4857351"/>
              <a:gd name="connsiteY93" fmla="*/ 1518606 h 3211732"/>
              <a:gd name="connsiteX94" fmla="*/ 3407804 w 4857351"/>
              <a:gd name="connsiteY94" fmla="*/ 1634160 h 3211732"/>
              <a:gd name="connsiteX95" fmla="*/ 3130202 w 4857351"/>
              <a:gd name="connsiteY95" fmla="*/ 1770226 h 3211732"/>
              <a:gd name="connsiteX96" fmla="*/ 3115159 w 4857351"/>
              <a:gd name="connsiteY96" fmla="*/ 1781849 h 3211732"/>
              <a:gd name="connsiteX97" fmla="*/ 3135672 w 4857351"/>
              <a:gd name="connsiteY97" fmla="*/ 1781849 h 3211732"/>
              <a:gd name="connsiteX98" fmla="*/ 3803694 w 4857351"/>
              <a:gd name="connsiteY98" fmla="*/ 1781849 h 3211732"/>
              <a:gd name="connsiteX99" fmla="*/ 3830360 w 4857351"/>
              <a:gd name="connsiteY99" fmla="*/ 1807832 h 3211732"/>
              <a:gd name="connsiteX100" fmla="*/ 3830360 w 4857351"/>
              <a:gd name="connsiteY100" fmla="*/ 2110049 h 3211732"/>
              <a:gd name="connsiteX0" fmla="*/ 0 w 4857351"/>
              <a:gd name="connsiteY0" fmla="*/ 3185586 h 3213962"/>
              <a:gd name="connsiteX1" fmla="*/ 4760380 w 4857351"/>
              <a:gd name="connsiteY1" fmla="*/ 3197714 h 3213962"/>
              <a:gd name="connsiteX2" fmla="*/ 4609834 w 4857351"/>
              <a:gd name="connsiteY2" fmla="*/ 3063878 h 3213962"/>
              <a:gd name="connsiteX3" fmla="*/ 4373257 w 4857351"/>
              <a:gd name="connsiteY3" fmla="*/ 2750721 h 3213962"/>
              <a:gd name="connsiteX4" fmla="*/ 4104544 w 4857351"/>
              <a:gd name="connsiteY4" fmla="*/ 2218765 h 3213962"/>
              <a:gd name="connsiteX5" fmla="*/ 4097022 w 4857351"/>
              <a:gd name="connsiteY5" fmla="*/ 2180475 h 3213962"/>
              <a:gd name="connsiteX6" fmla="*/ 4097022 w 4857351"/>
              <a:gd name="connsiteY6" fmla="*/ 1807148 h 3213962"/>
              <a:gd name="connsiteX7" fmla="*/ 4123689 w 4857351"/>
              <a:gd name="connsiteY7" fmla="*/ 1781166 h 3213962"/>
              <a:gd name="connsiteX8" fmla="*/ 4834104 w 4857351"/>
              <a:gd name="connsiteY8" fmla="*/ 1781166 h 3213962"/>
              <a:gd name="connsiteX9" fmla="*/ 4857351 w 4857351"/>
              <a:gd name="connsiteY9" fmla="*/ 1778431 h 3213962"/>
              <a:gd name="connsiteX10" fmla="*/ 4839574 w 4857351"/>
              <a:gd name="connsiteY10" fmla="*/ 1768858 h 3213962"/>
              <a:gd name="connsiteX11" fmla="*/ 4568809 w 4857351"/>
              <a:gd name="connsiteY11" fmla="*/ 1636211 h 3213962"/>
              <a:gd name="connsiteX12" fmla="*/ 4321292 w 4857351"/>
              <a:gd name="connsiteY12" fmla="*/ 1451599 h 3213962"/>
              <a:gd name="connsiteX13" fmla="*/ 4314455 w 4857351"/>
              <a:gd name="connsiteY13" fmla="*/ 1437240 h 3213962"/>
              <a:gd name="connsiteX14" fmla="*/ 4666585 w 4857351"/>
              <a:gd name="connsiteY14" fmla="*/ 1437240 h 3213962"/>
              <a:gd name="connsiteX15" fmla="*/ 4652226 w 4857351"/>
              <a:gd name="connsiteY15" fmla="*/ 1426300 h 3213962"/>
              <a:gd name="connsiteX16" fmla="*/ 4464195 w 4857351"/>
              <a:gd name="connsiteY16" fmla="*/ 1334678 h 3213962"/>
              <a:gd name="connsiteX17" fmla="*/ 4191380 w 4857351"/>
              <a:gd name="connsiteY17" fmla="*/ 1112459 h 3213962"/>
              <a:gd name="connsiteX18" fmla="*/ 4183175 w 4857351"/>
              <a:gd name="connsiteY18" fmla="*/ 1097417 h 3213962"/>
              <a:gd name="connsiteX19" fmla="*/ 4199585 w 4857351"/>
              <a:gd name="connsiteY19" fmla="*/ 1094682 h 3213962"/>
              <a:gd name="connsiteX20" fmla="*/ 4447786 w 4857351"/>
              <a:gd name="connsiteY20" fmla="*/ 1094682 h 3213962"/>
              <a:gd name="connsiteX21" fmla="*/ 4466247 w 4857351"/>
              <a:gd name="connsiteY21" fmla="*/ 1093998 h 3213962"/>
              <a:gd name="connsiteX22" fmla="*/ 4358214 w 4857351"/>
              <a:gd name="connsiteY22" fmla="*/ 1037247 h 3213962"/>
              <a:gd name="connsiteX23" fmla="*/ 4143518 w 4857351"/>
              <a:gd name="connsiteY23" fmla="*/ 878617 h 3213962"/>
              <a:gd name="connsiteX24" fmla="*/ 3994460 w 4857351"/>
              <a:gd name="connsiteY24" fmla="*/ 635886 h 3213962"/>
              <a:gd name="connsiteX25" fmla="*/ 3984204 w 4857351"/>
              <a:gd name="connsiteY25" fmla="*/ 619476 h 3213962"/>
              <a:gd name="connsiteX26" fmla="*/ 3973948 w 4857351"/>
              <a:gd name="connsiteY26" fmla="*/ 635886 h 3213962"/>
              <a:gd name="connsiteX27" fmla="*/ 3857710 w 4857351"/>
              <a:gd name="connsiteY27" fmla="*/ 836225 h 3213962"/>
              <a:gd name="connsiteX28" fmla="*/ 3634125 w 4857351"/>
              <a:gd name="connsiteY28" fmla="*/ 1024939 h 3213962"/>
              <a:gd name="connsiteX29" fmla="*/ 3512417 w 4857351"/>
              <a:gd name="connsiteY29" fmla="*/ 1084426 h 3213962"/>
              <a:gd name="connsiteX30" fmla="*/ 3502845 w 4857351"/>
              <a:gd name="connsiteY30" fmla="*/ 1093998 h 3213962"/>
              <a:gd name="connsiteX31" fmla="*/ 3517203 w 4857351"/>
              <a:gd name="connsiteY31" fmla="*/ 1093998 h 3213962"/>
              <a:gd name="connsiteX32" fmla="*/ 3768823 w 4857351"/>
              <a:gd name="connsiteY32" fmla="*/ 1093998 h 3213962"/>
              <a:gd name="connsiteX33" fmla="*/ 3785233 w 4857351"/>
              <a:gd name="connsiteY33" fmla="*/ 1097417 h 3213962"/>
              <a:gd name="connsiteX34" fmla="*/ 3777028 w 4857351"/>
              <a:gd name="connsiteY34" fmla="*/ 1112459 h 3213962"/>
              <a:gd name="connsiteX35" fmla="*/ 3712072 w 4857351"/>
              <a:gd name="connsiteY35" fmla="*/ 1188356 h 3213962"/>
              <a:gd name="connsiteX36" fmla="*/ 3679935 w 4857351"/>
              <a:gd name="connsiteY36" fmla="*/ 1193825 h 3213962"/>
              <a:gd name="connsiteX37" fmla="*/ 3405752 w 4857351"/>
              <a:gd name="connsiteY37" fmla="*/ 1059127 h 3213962"/>
              <a:gd name="connsiteX38" fmla="*/ 3151398 w 4857351"/>
              <a:gd name="connsiteY38" fmla="*/ 869045 h 3213962"/>
              <a:gd name="connsiteX39" fmla="*/ 3144560 w 4857351"/>
              <a:gd name="connsiteY39" fmla="*/ 854002 h 3213962"/>
              <a:gd name="connsiteX40" fmla="*/ 3511733 w 4857351"/>
              <a:gd name="connsiteY40" fmla="*/ 854002 h 3213962"/>
              <a:gd name="connsiteX41" fmla="*/ 3502845 w 4857351"/>
              <a:gd name="connsiteY41" fmla="*/ 845797 h 3213962"/>
              <a:gd name="connsiteX42" fmla="*/ 3337377 w 4857351"/>
              <a:gd name="connsiteY42" fmla="*/ 765115 h 3213962"/>
              <a:gd name="connsiteX43" fmla="*/ 3015332 w 4857351"/>
              <a:gd name="connsiteY43" fmla="*/ 514863 h 3213962"/>
              <a:gd name="connsiteX44" fmla="*/ 3007127 w 4857351"/>
              <a:gd name="connsiteY44" fmla="*/ 499820 h 3213962"/>
              <a:gd name="connsiteX45" fmla="*/ 3023537 w 4857351"/>
              <a:gd name="connsiteY45" fmla="*/ 497085 h 3213962"/>
              <a:gd name="connsiteX46" fmla="*/ 3286096 w 4857351"/>
              <a:gd name="connsiteY46" fmla="*/ 497085 h 3213962"/>
              <a:gd name="connsiteX47" fmla="*/ 3305925 w 4857351"/>
              <a:gd name="connsiteY47" fmla="*/ 493667 h 3213962"/>
              <a:gd name="connsiteX48" fmla="*/ 3137723 w 4857351"/>
              <a:gd name="connsiteY48" fmla="*/ 410933 h 3213962"/>
              <a:gd name="connsiteX49" fmla="*/ 2993452 w 4857351"/>
              <a:gd name="connsiteY49" fmla="*/ 302217 h 3213962"/>
              <a:gd name="connsiteX50" fmla="*/ 2810891 w 4857351"/>
              <a:gd name="connsiteY50" fmla="*/ 17778 h 3213962"/>
              <a:gd name="connsiteX51" fmla="*/ 2799267 w 4857351"/>
              <a:gd name="connsiteY51" fmla="*/ 0 h 3213962"/>
              <a:gd name="connsiteX52" fmla="*/ 2791062 w 4857351"/>
              <a:gd name="connsiteY52" fmla="*/ 17094 h 3213962"/>
              <a:gd name="connsiteX53" fmla="*/ 2659782 w 4857351"/>
              <a:gd name="connsiteY53" fmla="*/ 239996 h 3213962"/>
              <a:gd name="connsiteX54" fmla="*/ 2476538 w 4857351"/>
              <a:gd name="connsiteY54" fmla="*/ 404096 h 3213962"/>
              <a:gd name="connsiteX55" fmla="*/ 2308336 w 4857351"/>
              <a:gd name="connsiteY55" fmla="*/ 486829 h 3213962"/>
              <a:gd name="connsiteX56" fmla="*/ 2296028 w 4857351"/>
              <a:gd name="connsiteY56" fmla="*/ 497769 h 3213962"/>
              <a:gd name="connsiteX57" fmla="*/ 2598245 w 4857351"/>
              <a:gd name="connsiteY57" fmla="*/ 497769 h 3213962"/>
              <a:gd name="connsiteX58" fmla="*/ 2348677 w 4857351"/>
              <a:gd name="connsiteY58" fmla="*/ 722039 h 3213962"/>
              <a:gd name="connsiteX59" fmla="*/ 2105262 w 4857351"/>
              <a:gd name="connsiteY59" fmla="*/ 841695 h 3213962"/>
              <a:gd name="connsiteX60" fmla="*/ 2087485 w 4857351"/>
              <a:gd name="connsiteY60" fmla="*/ 854686 h 3213962"/>
              <a:gd name="connsiteX61" fmla="*/ 2460128 w 4857351"/>
              <a:gd name="connsiteY61" fmla="*/ 854686 h 3213962"/>
              <a:gd name="connsiteX62" fmla="*/ 2455342 w 4857351"/>
              <a:gd name="connsiteY62" fmla="*/ 862891 h 3213962"/>
              <a:gd name="connsiteX63" fmla="*/ 2221499 w 4857351"/>
              <a:gd name="connsiteY63" fmla="*/ 1045452 h 3213962"/>
              <a:gd name="connsiteX64" fmla="*/ 1907659 w 4857351"/>
              <a:gd name="connsiteY64" fmla="*/ 1199979 h 3213962"/>
              <a:gd name="connsiteX65" fmla="*/ 1893300 w 4857351"/>
              <a:gd name="connsiteY65" fmla="*/ 1209552 h 3213962"/>
              <a:gd name="connsiteX66" fmla="*/ 1914496 w 4857351"/>
              <a:gd name="connsiteY66" fmla="*/ 1211603 h 3213962"/>
              <a:gd name="connsiteX67" fmla="*/ 2614655 w 4857351"/>
              <a:gd name="connsiteY67" fmla="*/ 1211603 h 3213962"/>
              <a:gd name="connsiteX68" fmla="*/ 2638586 w 4857351"/>
              <a:gd name="connsiteY68" fmla="*/ 1234167 h 3213962"/>
              <a:gd name="connsiteX69" fmla="*/ 2637903 w 4857351"/>
              <a:gd name="connsiteY69" fmla="*/ 1648518 h 3213962"/>
              <a:gd name="connsiteX70" fmla="*/ 2617390 w 4857351"/>
              <a:gd name="connsiteY70" fmla="*/ 1661510 h 3213962"/>
              <a:gd name="connsiteX71" fmla="*/ 2048511 w 4857351"/>
              <a:gd name="connsiteY71" fmla="*/ 1394848 h 3213962"/>
              <a:gd name="connsiteX72" fmla="*/ 1433137 w 4857351"/>
              <a:gd name="connsiteY72" fmla="*/ 1084426 h 3213962"/>
              <a:gd name="connsiteX73" fmla="*/ 1411941 w 4857351"/>
              <a:gd name="connsiteY73" fmla="*/ 1076221 h 3213962"/>
              <a:gd name="connsiteX74" fmla="*/ 1411257 w 4857351"/>
              <a:gd name="connsiteY74" fmla="*/ 1098784 h 3213962"/>
              <a:gd name="connsiteX75" fmla="*/ 1335361 w 4857351"/>
              <a:gd name="connsiteY75" fmla="*/ 1291601 h 3213962"/>
              <a:gd name="connsiteX76" fmla="*/ 963402 w 4857351"/>
              <a:gd name="connsiteY76" fmla="*/ 1956889 h 3213962"/>
              <a:gd name="connsiteX77" fmla="*/ 309738 w 4857351"/>
              <a:gd name="connsiteY77" fmla="*/ 2844395 h 3213962"/>
              <a:gd name="connsiteX78" fmla="*/ 0 w 4857351"/>
              <a:gd name="connsiteY78" fmla="*/ 3185586 h 3213962"/>
              <a:gd name="connsiteX79" fmla="*/ 3830360 w 4857351"/>
              <a:gd name="connsiteY79" fmla="*/ 2110049 h 3213962"/>
              <a:gd name="connsiteX80" fmla="*/ 3809848 w 4857351"/>
              <a:gd name="connsiteY80" fmla="*/ 2125091 h 3213962"/>
              <a:gd name="connsiteX81" fmla="*/ 2939436 w 4857351"/>
              <a:gd name="connsiteY81" fmla="*/ 1802362 h 3213962"/>
              <a:gd name="connsiteX82" fmla="*/ 2919607 w 4857351"/>
              <a:gd name="connsiteY82" fmla="*/ 1772277 h 3213962"/>
              <a:gd name="connsiteX83" fmla="*/ 2919607 w 4857351"/>
              <a:gd name="connsiteY83" fmla="*/ 1236218 h 3213962"/>
              <a:gd name="connsiteX84" fmla="*/ 2939436 w 4857351"/>
              <a:gd name="connsiteY84" fmla="*/ 1213654 h 3213962"/>
              <a:gd name="connsiteX85" fmla="*/ 3671731 w 4857351"/>
              <a:gd name="connsiteY85" fmla="*/ 1214338 h 3213962"/>
              <a:gd name="connsiteX86" fmla="*/ 3685406 w 4857351"/>
              <a:gd name="connsiteY86" fmla="*/ 1215022 h 3213962"/>
              <a:gd name="connsiteX87" fmla="*/ 3645748 w 4857351"/>
              <a:gd name="connsiteY87" fmla="*/ 1251944 h 3213962"/>
              <a:gd name="connsiteX88" fmla="*/ 3545237 w 4857351"/>
              <a:gd name="connsiteY88" fmla="*/ 1316216 h 3213962"/>
              <a:gd name="connsiteX89" fmla="*/ 3320967 w 4857351"/>
              <a:gd name="connsiteY89" fmla="*/ 1426300 h 3213962"/>
              <a:gd name="connsiteX90" fmla="*/ 3304558 w 4857351"/>
              <a:gd name="connsiteY90" fmla="*/ 1438607 h 3213962"/>
              <a:gd name="connsiteX91" fmla="*/ 3657372 w 4857351"/>
              <a:gd name="connsiteY91" fmla="*/ 1438607 h 3213962"/>
              <a:gd name="connsiteX92" fmla="*/ 3659423 w 4857351"/>
              <a:gd name="connsiteY92" fmla="*/ 1442710 h 3213962"/>
              <a:gd name="connsiteX93" fmla="*/ 3582843 w 4857351"/>
              <a:gd name="connsiteY93" fmla="*/ 1518606 h 3213962"/>
              <a:gd name="connsiteX94" fmla="*/ 3407804 w 4857351"/>
              <a:gd name="connsiteY94" fmla="*/ 1634160 h 3213962"/>
              <a:gd name="connsiteX95" fmla="*/ 3130202 w 4857351"/>
              <a:gd name="connsiteY95" fmla="*/ 1770226 h 3213962"/>
              <a:gd name="connsiteX96" fmla="*/ 3115159 w 4857351"/>
              <a:gd name="connsiteY96" fmla="*/ 1781849 h 3213962"/>
              <a:gd name="connsiteX97" fmla="*/ 3135672 w 4857351"/>
              <a:gd name="connsiteY97" fmla="*/ 1781849 h 3213962"/>
              <a:gd name="connsiteX98" fmla="*/ 3803694 w 4857351"/>
              <a:gd name="connsiteY98" fmla="*/ 1781849 h 3213962"/>
              <a:gd name="connsiteX99" fmla="*/ 3830360 w 4857351"/>
              <a:gd name="connsiteY99" fmla="*/ 1807832 h 3213962"/>
              <a:gd name="connsiteX100" fmla="*/ 3830360 w 4857351"/>
              <a:gd name="connsiteY100" fmla="*/ 2110049 h 3213962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609834 w 4857351"/>
              <a:gd name="connsiteY2" fmla="*/ 3063878 h 3219167"/>
              <a:gd name="connsiteX3" fmla="*/ 4373257 w 4857351"/>
              <a:gd name="connsiteY3" fmla="*/ 2750721 h 3219167"/>
              <a:gd name="connsiteX4" fmla="*/ 4104544 w 4857351"/>
              <a:gd name="connsiteY4" fmla="*/ 2218765 h 3219167"/>
              <a:gd name="connsiteX5" fmla="*/ 4097022 w 4857351"/>
              <a:gd name="connsiteY5" fmla="*/ 2180475 h 3219167"/>
              <a:gd name="connsiteX6" fmla="*/ 4097022 w 4857351"/>
              <a:gd name="connsiteY6" fmla="*/ 1807148 h 3219167"/>
              <a:gd name="connsiteX7" fmla="*/ 4123689 w 4857351"/>
              <a:gd name="connsiteY7" fmla="*/ 1781166 h 3219167"/>
              <a:gd name="connsiteX8" fmla="*/ 4834104 w 4857351"/>
              <a:gd name="connsiteY8" fmla="*/ 1781166 h 3219167"/>
              <a:gd name="connsiteX9" fmla="*/ 4857351 w 4857351"/>
              <a:gd name="connsiteY9" fmla="*/ 1778431 h 3219167"/>
              <a:gd name="connsiteX10" fmla="*/ 4839574 w 4857351"/>
              <a:gd name="connsiteY10" fmla="*/ 1768858 h 3219167"/>
              <a:gd name="connsiteX11" fmla="*/ 4568809 w 4857351"/>
              <a:gd name="connsiteY11" fmla="*/ 1636211 h 3219167"/>
              <a:gd name="connsiteX12" fmla="*/ 4321292 w 4857351"/>
              <a:gd name="connsiteY12" fmla="*/ 1451599 h 3219167"/>
              <a:gd name="connsiteX13" fmla="*/ 4314455 w 4857351"/>
              <a:gd name="connsiteY13" fmla="*/ 1437240 h 3219167"/>
              <a:gd name="connsiteX14" fmla="*/ 4666585 w 4857351"/>
              <a:gd name="connsiteY14" fmla="*/ 1437240 h 3219167"/>
              <a:gd name="connsiteX15" fmla="*/ 4652226 w 4857351"/>
              <a:gd name="connsiteY15" fmla="*/ 1426300 h 3219167"/>
              <a:gd name="connsiteX16" fmla="*/ 4464195 w 4857351"/>
              <a:gd name="connsiteY16" fmla="*/ 1334678 h 3219167"/>
              <a:gd name="connsiteX17" fmla="*/ 4191380 w 4857351"/>
              <a:gd name="connsiteY17" fmla="*/ 1112459 h 3219167"/>
              <a:gd name="connsiteX18" fmla="*/ 4183175 w 4857351"/>
              <a:gd name="connsiteY18" fmla="*/ 1097417 h 3219167"/>
              <a:gd name="connsiteX19" fmla="*/ 4199585 w 4857351"/>
              <a:gd name="connsiteY19" fmla="*/ 1094682 h 3219167"/>
              <a:gd name="connsiteX20" fmla="*/ 4447786 w 4857351"/>
              <a:gd name="connsiteY20" fmla="*/ 1094682 h 3219167"/>
              <a:gd name="connsiteX21" fmla="*/ 4466247 w 4857351"/>
              <a:gd name="connsiteY21" fmla="*/ 1093998 h 3219167"/>
              <a:gd name="connsiteX22" fmla="*/ 4358214 w 4857351"/>
              <a:gd name="connsiteY22" fmla="*/ 1037247 h 3219167"/>
              <a:gd name="connsiteX23" fmla="*/ 4143518 w 4857351"/>
              <a:gd name="connsiteY23" fmla="*/ 878617 h 3219167"/>
              <a:gd name="connsiteX24" fmla="*/ 3994460 w 4857351"/>
              <a:gd name="connsiteY24" fmla="*/ 635886 h 3219167"/>
              <a:gd name="connsiteX25" fmla="*/ 3984204 w 4857351"/>
              <a:gd name="connsiteY25" fmla="*/ 619476 h 3219167"/>
              <a:gd name="connsiteX26" fmla="*/ 3973948 w 4857351"/>
              <a:gd name="connsiteY26" fmla="*/ 635886 h 3219167"/>
              <a:gd name="connsiteX27" fmla="*/ 3857710 w 4857351"/>
              <a:gd name="connsiteY27" fmla="*/ 836225 h 3219167"/>
              <a:gd name="connsiteX28" fmla="*/ 3634125 w 4857351"/>
              <a:gd name="connsiteY28" fmla="*/ 1024939 h 3219167"/>
              <a:gd name="connsiteX29" fmla="*/ 3512417 w 4857351"/>
              <a:gd name="connsiteY29" fmla="*/ 1084426 h 3219167"/>
              <a:gd name="connsiteX30" fmla="*/ 3502845 w 4857351"/>
              <a:gd name="connsiteY30" fmla="*/ 1093998 h 3219167"/>
              <a:gd name="connsiteX31" fmla="*/ 3517203 w 4857351"/>
              <a:gd name="connsiteY31" fmla="*/ 1093998 h 3219167"/>
              <a:gd name="connsiteX32" fmla="*/ 3768823 w 4857351"/>
              <a:gd name="connsiteY32" fmla="*/ 1093998 h 3219167"/>
              <a:gd name="connsiteX33" fmla="*/ 3785233 w 4857351"/>
              <a:gd name="connsiteY33" fmla="*/ 1097417 h 3219167"/>
              <a:gd name="connsiteX34" fmla="*/ 3777028 w 4857351"/>
              <a:gd name="connsiteY34" fmla="*/ 1112459 h 3219167"/>
              <a:gd name="connsiteX35" fmla="*/ 3712072 w 4857351"/>
              <a:gd name="connsiteY35" fmla="*/ 1188356 h 3219167"/>
              <a:gd name="connsiteX36" fmla="*/ 3679935 w 4857351"/>
              <a:gd name="connsiteY36" fmla="*/ 1193825 h 3219167"/>
              <a:gd name="connsiteX37" fmla="*/ 3405752 w 4857351"/>
              <a:gd name="connsiteY37" fmla="*/ 1059127 h 3219167"/>
              <a:gd name="connsiteX38" fmla="*/ 3151398 w 4857351"/>
              <a:gd name="connsiteY38" fmla="*/ 869045 h 3219167"/>
              <a:gd name="connsiteX39" fmla="*/ 3144560 w 4857351"/>
              <a:gd name="connsiteY39" fmla="*/ 854002 h 3219167"/>
              <a:gd name="connsiteX40" fmla="*/ 3511733 w 4857351"/>
              <a:gd name="connsiteY40" fmla="*/ 854002 h 3219167"/>
              <a:gd name="connsiteX41" fmla="*/ 3502845 w 4857351"/>
              <a:gd name="connsiteY41" fmla="*/ 845797 h 3219167"/>
              <a:gd name="connsiteX42" fmla="*/ 3337377 w 4857351"/>
              <a:gd name="connsiteY42" fmla="*/ 765115 h 3219167"/>
              <a:gd name="connsiteX43" fmla="*/ 3015332 w 4857351"/>
              <a:gd name="connsiteY43" fmla="*/ 514863 h 3219167"/>
              <a:gd name="connsiteX44" fmla="*/ 3007127 w 4857351"/>
              <a:gd name="connsiteY44" fmla="*/ 499820 h 3219167"/>
              <a:gd name="connsiteX45" fmla="*/ 3023537 w 4857351"/>
              <a:gd name="connsiteY45" fmla="*/ 497085 h 3219167"/>
              <a:gd name="connsiteX46" fmla="*/ 3286096 w 4857351"/>
              <a:gd name="connsiteY46" fmla="*/ 497085 h 3219167"/>
              <a:gd name="connsiteX47" fmla="*/ 3305925 w 4857351"/>
              <a:gd name="connsiteY47" fmla="*/ 493667 h 3219167"/>
              <a:gd name="connsiteX48" fmla="*/ 3137723 w 4857351"/>
              <a:gd name="connsiteY48" fmla="*/ 410933 h 3219167"/>
              <a:gd name="connsiteX49" fmla="*/ 2993452 w 4857351"/>
              <a:gd name="connsiteY49" fmla="*/ 302217 h 3219167"/>
              <a:gd name="connsiteX50" fmla="*/ 2810891 w 4857351"/>
              <a:gd name="connsiteY50" fmla="*/ 17778 h 3219167"/>
              <a:gd name="connsiteX51" fmla="*/ 2799267 w 4857351"/>
              <a:gd name="connsiteY51" fmla="*/ 0 h 3219167"/>
              <a:gd name="connsiteX52" fmla="*/ 2791062 w 4857351"/>
              <a:gd name="connsiteY52" fmla="*/ 17094 h 3219167"/>
              <a:gd name="connsiteX53" fmla="*/ 2659782 w 4857351"/>
              <a:gd name="connsiteY53" fmla="*/ 239996 h 3219167"/>
              <a:gd name="connsiteX54" fmla="*/ 2476538 w 4857351"/>
              <a:gd name="connsiteY54" fmla="*/ 404096 h 3219167"/>
              <a:gd name="connsiteX55" fmla="*/ 2308336 w 4857351"/>
              <a:gd name="connsiteY55" fmla="*/ 486829 h 3219167"/>
              <a:gd name="connsiteX56" fmla="*/ 2296028 w 4857351"/>
              <a:gd name="connsiteY56" fmla="*/ 497769 h 3219167"/>
              <a:gd name="connsiteX57" fmla="*/ 2598245 w 4857351"/>
              <a:gd name="connsiteY57" fmla="*/ 497769 h 3219167"/>
              <a:gd name="connsiteX58" fmla="*/ 2348677 w 4857351"/>
              <a:gd name="connsiteY58" fmla="*/ 722039 h 3219167"/>
              <a:gd name="connsiteX59" fmla="*/ 2105262 w 4857351"/>
              <a:gd name="connsiteY59" fmla="*/ 841695 h 3219167"/>
              <a:gd name="connsiteX60" fmla="*/ 2087485 w 4857351"/>
              <a:gd name="connsiteY60" fmla="*/ 854686 h 3219167"/>
              <a:gd name="connsiteX61" fmla="*/ 2460128 w 4857351"/>
              <a:gd name="connsiteY61" fmla="*/ 854686 h 3219167"/>
              <a:gd name="connsiteX62" fmla="*/ 2455342 w 4857351"/>
              <a:gd name="connsiteY62" fmla="*/ 862891 h 3219167"/>
              <a:gd name="connsiteX63" fmla="*/ 2221499 w 4857351"/>
              <a:gd name="connsiteY63" fmla="*/ 1045452 h 3219167"/>
              <a:gd name="connsiteX64" fmla="*/ 1907659 w 4857351"/>
              <a:gd name="connsiteY64" fmla="*/ 1199979 h 3219167"/>
              <a:gd name="connsiteX65" fmla="*/ 1893300 w 4857351"/>
              <a:gd name="connsiteY65" fmla="*/ 1209552 h 3219167"/>
              <a:gd name="connsiteX66" fmla="*/ 1914496 w 4857351"/>
              <a:gd name="connsiteY66" fmla="*/ 1211603 h 3219167"/>
              <a:gd name="connsiteX67" fmla="*/ 2614655 w 4857351"/>
              <a:gd name="connsiteY67" fmla="*/ 1211603 h 3219167"/>
              <a:gd name="connsiteX68" fmla="*/ 2638586 w 4857351"/>
              <a:gd name="connsiteY68" fmla="*/ 1234167 h 3219167"/>
              <a:gd name="connsiteX69" fmla="*/ 2637903 w 4857351"/>
              <a:gd name="connsiteY69" fmla="*/ 1648518 h 3219167"/>
              <a:gd name="connsiteX70" fmla="*/ 2617390 w 4857351"/>
              <a:gd name="connsiteY70" fmla="*/ 1661510 h 3219167"/>
              <a:gd name="connsiteX71" fmla="*/ 2048511 w 4857351"/>
              <a:gd name="connsiteY71" fmla="*/ 1394848 h 3219167"/>
              <a:gd name="connsiteX72" fmla="*/ 1433137 w 4857351"/>
              <a:gd name="connsiteY72" fmla="*/ 1084426 h 3219167"/>
              <a:gd name="connsiteX73" fmla="*/ 1411941 w 4857351"/>
              <a:gd name="connsiteY73" fmla="*/ 1076221 h 3219167"/>
              <a:gd name="connsiteX74" fmla="*/ 1411257 w 4857351"/>
              <a:gd name="connsiteY74" fmla="*/ 1098784 h 3219167"/>
              <a:gd name="connsiteX75" fmla="*/ 1335361 w 4857351"/>
              <a:gd name="connsiteY75" fmla="*/ 1291601 h 3219167"/>
              <a:gd name="connsiteX76" fmla="*/ 963402 w 4857351"/>
              <a:gd name="connsiteY76" fmla="*/ 1956889 h 3219167"/>
              <a:gd name="connsiteX77" fmla="*/ 309738 w 4857351"/>
              <a:gd name="connsiteY77" fmla="*/ 2844395 h 3219167"/>
              <a:gd name="connsiteX78" fmla="*/ 0 w 4857351"/>
              <a:gd name="connsiteY78" fmla="*/ 3185586 h 3219167"/>
              <a:gd name="connsiteX79" fmla="*/ 3830360 w 4857351"/>
              <a:gd name="connsiteY79" fmla="*/ 2110049 h 3219167"/>
              <a:gd name="connsiteX80" fmla="*/ 3809848 w 4857351"/>
              <a:gd name="connsiteY80" fmla="*/ 2125091 h 3219167"/>
              <a:gd name="connsiteX81" fmla="*/ 2939436 w 4857351"/>
              <a:gd name="connsiteY81" fmla="*/ 1802362 h 3219167"/>
              <a:gd name="connsiteX82" fmla="*/ 2919607 w 4857351"/>
              <a:gd name="connsiteY82" fmla="*/ 1772277 h 3219167"/>
              <a:gd name="connsiteX83" fmla="*/ 2919607 w 4857351"/>
              <a:gd name="connsiteY83" fmla="*/ 1236218 h 3219167"/>
              <a:gd name="connsiteX84" fmla="*/ 2939436 w 4857351"/>
              <a:gd name="connsiteY84" fmla="*/ 1213654 h 3219167"/>
              <a:gd name="connsiteX85" fmla="*/ 3671731 w 4857351"/>
              <a:gd name="connsiteY85" fmla="*/ 1214338 h 3219167"/>
              <a:gd name="connsiteX86" fmla="*/ 3685406 w 4857351"/>
              <a:gd name="connsiteY86" fmla="*/ 1215022 h 3219167"/>
              <a:gd name="connsiteX87" fmla="*/ 3645748 w 4857351"/>
              <a:gd name="connsiteY87" fmla="*/ 1251944 h 3219167"/>
              <a:gd name="connsiteX88" fmla="*/ 3545237 w 4857351"/>
              <a:gd name="connsiteY88" fmla="*/ 1316216 h 3219167"/>
              <a:gd name="connsiteX89" fmla="*/ 3320967 w 4857351"/>
              <a:gd name="connsiteY89" fmla="*/ 1426300 h 3219167"/>
              <a:gd name="connsiteX90" fmla="*/ 3304558 w 4857351"/>
              <a:gd name="connsiteY90" fmla="*/ 1438607 h 3219167"/>
              <a:gd name="connsiteX91" fmla="*/ 3657372 w 4857351"/>
              <a:gd name="connsiteY91" fmla="*/ 1438607 h 3219167"/>
              <a:gd name="connsiteX92" fmla="*/ 3659423 w 4857351"/>
              <a:gd name="connsiteY92" fmla="*/ 1442710 h 3219167"/>
              <a:gd name="connsiteX93" fmla="*/ 3582843 w 4857351"/>
              <a:gd name="connsiteY93" fmla="*/ 1518606 h 3219167"/>
              <a:gd name="connsiteX94" fmla="*/ 3407804 w 4857351"/>
              <a:gd name="connsiteY94" fmla="*/ 1634160 h 3219167"/>
              <a:gd name="connsiteX95" fmla="*/ 3130202 w 4857351"/>
              <a:gd name="connsiteY95" fmla="*/ 1770226 h 3219167"/>
              <a:gd name="connsiteX96" fmla="*/ 3115159 w 4857351"/>
              <a:gd name="connsiteY96" fmla="*/ 1781849 h 3219167"/>
              <a:gd name="connsiteX97" fmla="*/ 3135672 w 4857351"/>
              <a:gd name="connsiteY97" fmla="*/ 1781849 h 3219167"/>
              <a:gd name="connsiteX98" fmla="*/ 3803694 w 4857351"/>
              <a:gd name="connsiteY98" fmla="*/ 1781849 h 3219167"/>
              <a:gd name="connsiteX99" fmla="*/ 3830360 w 4857351"/>
              <a:gd name="connsiteY99" fmla="*/ 1807832 h 3219167"/>
              <a:gd name="connsiteX100" fmla="*/ 3830360 w 4857351"/>
              <a:gd name="connsiteY100" fmla="*/ 2110049 h 3219167"/>
              <a:gd name="connsiteX0" fmla="*/ 0 w 5011943"/>
              <a:gd name="connsiteY0" fmla="*/ 3185586 h 3219167"/>
              <a:gd name="connsiteX1" fmla="*/ 4747180 w 5011943"/>
              <a:gd name="connsiteY1" fmla="*/ 3206513 h 3219167"/>
              <a:gd name="connsiteX2" fmla="*/ 4373257 w 5011943"/>
              <a:gd name="connsiteY2" fmla="*/ 2750721 h 3219167"/>
              <a:gd name="connsiteX3" fmla="*/ 4104544 w 5011943"/>
              <a:gd name="connsiteY3" fmla="*/ 2218765 h 3219167"/>
              <a:gd name="connsiteX4" fmla="*/ 4097022 w 5011943"/>
              <a:gd name="connsiteY4" fmla="*/ 2180475 h 3219167"/>
              <a:gd name="connsiteX5" fmla="*/ 4097022 w 5011943"/>
              <a:gd name="connsiteY5" fmla="*/ 1807148 h 3219167"/>
              <a:gd name="connsiteX6" fmla="*/ 4123689 w 5011943"/>
              <a:gd name="connsiteY6" fmla="*/ 1781166 h 3219167"/>
              <a:gd name="connsiteX7" fmla="*/ 4834104 w 5011943"/>
              <a:gd name="connsiteY7" fmla="*/ 1781166 h 3219167"/>
              <a:gd name="connsiteX8" fmla="*/ 4857351 w 5011943"/>
              <a:gd name="connsiteY8" fmla="*/ 1778431 h 3219167"/>
              <a:gd name="connsiteX9" fmla="*/ 4839574 w 5011943"/>
              <a:gd name="connsiteY9" fmla="*/ 1768858 h 3219167"/>
              <a:gd name="connsiteX10" fmla="*/ 4568809 w 5011943"/>
              <a:gd name="connsiteY10" fmla="*/ 1636211 h 3219167"/>
              <a:gd name="connsiteX11" fmla="*/ 4321292 w 5011943"/>
              <a:gd name="connsiteY11" fmla="*/ 1451599 h 3219167"/>
              <a:gd name="connsiteX12" fmla="*/ 4314455 w 5011943"/>
              <a:gd name="connsiteY12" fmla="*/ 1437240 h 3219167"/>
              <a:gd name="connsiteX13" fmla="*/ 4666585 w 5011943"/>
              <a:gd name="connsiteY13" fmla="*/ 1437240 h 3219167"/>
              <a:gd name="connsiteX14" fmla="*/ 4652226 w 5011943"/>
              <a:gd name="connsiteY14" fmla="*/ 1426300 h 3219167"/>
              <a:gd name="connsiteX15" fmla="*/ 4464195 w 5011943"/>
              <a:gd name="connsiteY15" fmla="*/ 1334678 h 3219167"/>
              <a:gd name="connsiteX16" fmla="*/ 4191380 w 5011943"/>
              <a:gd name="connsiteY16" fmla="*/ 1112459 h 3219167"/>
              <a:gd name="connsiteX17" fmla="*/ 4183175 w 5011943"/>
              <a:gd name="connsiteY17" fmla="*/ 1097417 h 3219167"/>
              <a:gd name="connsiteX18" fmla="*/ 4199585 w 5011943"/>
              <a:gd name="connsiteY18" fmla="*/ 1094682 h 3219167"/>
              <a:gd name="connsiteX19" fmla="*/ 4447786 w 5011943"/>
              <a:gd name="connsiteY19" fmla="*/ 1094682 h 3219167"/>
              <a:gd name="connsiteX20" fmla="*/ 4466247 w 5011943"/>
              <a:gd name="connsiteY20" fmla="*/ 1093998 h 3219167"/>
              <a:gd name="connsiteX21" fmla="*/ 4358214 w 5011943"/>
              <a:gd name="connsiteY21" fmla="*/ 1037247 h 3219167"/>
              <a:gd name="connsiteX22" fmla="*/ 4143518 w 5011943"/>
              <a:gd name="connsiteY22" fmla="*/ 878617 h 3219167"/>
              <a:gd name="connsiteX23" fmla="*/ 3994460 w 5011943"/>
              <a:gd name="connsiteY23" fmla="*/ 635886 h 3219167"/>
              <a:gd name="connsiteX24" fmla="*/ 3984204 w 5011943"/>
              <a:gd name="connsiteY24" fmla="*/ 619476 h 3219167"/>
              <a:gd name="connsiteX25" fmla="*/ 3973948 w 5011943"/>
              <a:gd name="connsiteY25" fmla="*/ 635886 h 3219167"/>
              <a:gd name="connsiteX26" fmla="*/ 3857710 w 5011943"/>
              <a:gd name="connsiteY26" fmla="*/ 836225 h 3219167"/>
              <a:gd name="connsiteX27" fmla="*/ 3634125 w 5011943"/>
              <a:gd name="connsiteY27" fmla="*/ 1024939 h 3219167"/>
              <a:gd name="connsiteX28" fmla="*/ 3512417 w 5011943"/>
              <a:gd name="connsiteY28" fmla="*/ 1084426 h 3219167"/>
              <a:gd name="connsiteX29" fmla="*/ 3502845 w 5011943"/>
              <a:gd name="connsiteY29" fmla="*/ 1093998 h 3219167"/>
              <a:gd name="connsiteX30" fmla="*/ 3517203 w 5011943"/>
              <a:gd name="connsiteY30" fmla="*/ 1093998 h 3219167"/>
              <a:gd name="connsiteX31" fmla="*/ 3768823 w 5011943"/>
              <a:gd name="connsiteY31" fmla="*/ 1093998 h 3219167"/>
              <a:gd name="connsiteX32" fmla="*/ 3785233 w 5011943"/>
              <a:gd name="connsiteY32" fmla="*/ 1097417 h 3219167"/>
              <a:gd name="connsiteX33" fmla="*/ 3777028 w 5011943"/>
              <a:gd name="connsiteY33" fmla="*/ 1112459 h 3219167"/>
              <a:gd name="connsiteX34" fmla="*/ 3712072 w 5011943"/>
              <a:gd name="connsiteY34" fmla="*/ 1188356 h 3219167"/>
              <a:gd name="connsiteX35" fmla="*/ 3679935 w 5011943"/>
              <a:gd name="connsiteY35" fmla="*/ 1193825 h 3219167"/>
              <a:gd name="connsiteX36" fmla="*/ 3405752 w 5011943"/>
              <a:gd name="connsiteY36" fmla="*/ 1059127 h 3219167"/>
              <a:gd name="connsiteX37" fmla="*/ 3151398 w 5011943"/>
              <a:gd name="connsiteY37" fmla="*/ 869045 h 3219167"/>
              <a:gd name="connsiteX38" fmla="*/ 3144560 w 5011943"/>
              <a:gd name="connsiteY38" fmla="*/ 854002 h 3219167"/>
              <a:gd name="connsiteX39" fmla="*/ 3511733 w 5011943"/>
              <a:gd name="connsiteY39" fmla="*/ 854002 h 3219167"/>
              <a:gd name="connsiteX40" fmla="*/ 3502845 w 5011943"/>
              <a:gd name="connsiteY40" fmla="*/ 845797 h 3219167"/>
              <a:gd name="connsiteX41" fmla="*/ 3337377 w 5011943"/>
              <a:gd name="connsiteY41" fmla="*/ 765115 h 3219167"/>
              <a:gd name="connsiteX42" fmla="*/ 3015332 w 5011943"/>
              <a:gd name="connsiteY42" fmla="*/ 514863 h 3219167"/>
              <a:gd name="connsiteX43" fmla="*/ 3007127 w 5011943"/>
              <a:gd name="connsiteY43" fmla="*/ 499820 h 3219167"/>
              <a:gd name="connsiteX44" fmla="*/ 3023537 w 5011943"/>
              <a:gd name="connsiteY44" fmla="*/ 497085 h 3219167"/>
              <a:gd name="connsiteX45" fmla="*/ 3286096 w 5011943"/>
              <a:gd name="connsiteY45" fmla="*/ 497085 h 3219167"/>
              <a:gd name="connsiteX46" fmla="*/ 3305925 w 5011943"/>
              <a:gd name="connsiteY46" fmla="*/ 493667 h 3219167"/>
              <a:gd name="connsiteX47" fmla="*/ 3137723 w 5011943"/>
              <a:gd name="connsiteY47" fmla="*/ 410933 h 3219167"/>
              <a:gd name="connsiteX48" fmla="*/ 2993452 w 5011943"/>
              <a:gd name="connsiteY48" fmla="*/ 302217 h 3219167"/>
              <a:gd name="connsiteX49" fmla="*/ 2810891 w 5011943"/>
              <a:gd name="connsiteY49" fmla="*/ 17778 h 3219167"/>
              <a:gd name="connsiteX50" fmla="*/ 2799267 w 5011943"/>
              <a:gd name="connsiteY50" fmla="*/ 0 h 3219167"/>
              <a:gd name="connsiteX51" fmla="*/ 2791062 w 5011943"/>
              <a:gd name="connsiteY51" fmla="*/ 17094 h 3219167"/>
              <a:gd name="connsiteX52" fmla="*/ 2659782 w 5011943"/>
              <a:gd name="connsiteY52" fmla="*/ 239996 h 3219167"/>
              <a:gd name="connsiteX53" fmla="*/ 2476538 w 5011943"/>
              <a:gd name="connsiteY53" fmla="*/ 404096 h 3219167"/>
              <a:gd name="connsiteX54" fmla="*/ 2308336 w 5011943"/>
              <a:gd name="connsiteY54" fmla="*/ 486829 h 3219167"/>
              <a:gd name="connsiteX55" fmla="*/ 2296028 w 5011943"/>
              <a:gd name="connsiteY55" fmla="*/ 497769 h 3219167"/>
              <a:gd name="connsiteX56" fmla="*/ 2598245 w 5011943"/>
              <a:gd name="connsiteY56" fmla="*/ 497769 h 3219167"/>
              <a:gd name="connsiteX57" fmla="*/ 2348677 w 5011943"/>
              <a:gd name="connsiteY57" fmla="*/ 722039 h 3219167"/>
              <a:gd name="connsiteX58" fmla="*/ 2105262 w 5011943"/>
              <a:gd name="connsiteY58" fmla="*/ 841695 h 3219167"/>
              <a:gd name="connsiteX59" fmla="*/ 2087485 w 5011943"/>
              <a:gd name="connsiteY59" fmla="*/ 854686 h 3219167"/>
              <a:gd name="connsiteX60" fmla="*/ 2460128 w 5011943"/>
              <a:gd name="connsiteY60" fmla="*/ 854686 h 3219167"/>
              <a:gd name="connsiteX61" fmla="*/ 2455342 w 5011943"/>
              <a:gd name="connsiteY61" fmla="*/ 862891 h 3219167"/>
              <a:gd name="connsiteX62" fmla="*/ 2221499 w 5011943"/>
              <a:gd name="connsiteY62" fmla="*/ 1045452 h 3219167"/>
              <a:gd name="connsiteX63" fmla="*/ 1907659 w 5011943"/>
              <a:gd name="connsiteY63" fmla="*/ 1199979 h 3219167"/>
              <a:gd name="connsiteX64" fmla="*/ 1893300 w 5011943"/>
              <a:gd name="connsiteY64" fmla="*/ 1209552 h 3219167"/>
              <a:gd name="connsiteX65" fmla="*/ 1914496 w 5011943"/>
              <a:gd name="connsiteY65" fmla="*/ 1211603 h 3219167"/>
              <a:gd name="connsiteX66" fmla="*/ 2614655 w 5011943"/>
              <a:gd name="connsiteY66" fmla="*/ 1211603 h 3219167"/>
              <a:gd name="connsiteX67" fmla="*/ 2638586 w 5011943"/>
              <a:gd name="connsiteY67" fmla="*/ 1234167 h 3219167"/>
              <a:gd name="connsiteX68" fmla="*/ 2637903 w 5011943"/>
              <a:gd name="connsiteY68" fmla="*/ 1648518 h 3219167"/>
              <a:gd name="connsiteX69" fmla="*/ 2617390 w 5011943"/>
              <a:gd name="connsiteY69" fmla="*/ 1661510 h 3219167"/>
              <a:gd name="connsiteX70" fmla="*/ 2048511 w 5011943"/>
              <a:gd name="connsiteY70" fmla="*/ 1394848 h 3219167"/>
              <a:gd name="connsiteX71" fmla="*/ 1433137 w 5011943"/>
              <a:gd name="connsiteY71" fmla="*/ 1084426 h 3219167"/>
              <a:gd name="connsiteX72" fmla="*/ 1411941 w 5011943"/>
              <a:gd name="connsiteY72" fmla="*/ 1076221 h 3219167"/>
              <a:gd name="connsiteX73" fmla="*/ 1411257 w 5011943"/>
              <a:gd name="connsiteY73" fmla="*/ 1098784 h 3219167"/>
              <a:gd name="connsiteX74" fmla="*/ 1335361 w 5011943"/>
              <a:gd name="connsiteY74" fmla="*/ 1291601 h 3219167"/>
              <a:gd name="connsiteX75" fmla="*/ 963402 w 5011943"/>
              <a:gd name="connsiteY75" fmla="*/ 1956889 h 3219167"/>
              <a:gd name="connsiteX76" fmla="*/ 309738 w 5011943"/>
              <a:gd name="connsiteY76" fmla="*/ 2844395 h 3219167"/>
              <a:gd name="connsiteX77" fmla="*/ 0 w 5011943"/>
              <a:gd name="connsiteY77" fmla="*/ 3185586 h 3219167"/>
              <a:gd name="connsiteX78" fmla="*/ 3830360 w 5011943"/>
              <a:gd name="connsiteY78" fmla="*/ 2110049 h 3219167"/>
              <a:gd name="connsiteX79" fmla="*/ 3809848 w 5011943"/>
              <a:gd name="connsiteY79" fmla="*/ 2125091 h 3219167"/>
              <a:gd name="connsiteX80" fmla="*/ 2939436 w 5011943"/>
              <a:gd name="connsiteY80" fmla="*/ 1802362 h 3219167"/>
              <a:gd name="connsiteX81" fmla="*/ 2919607 w 5011943"/>
              <a:gd name="connsiteY81" fmla="*/ 1772277 h 3219167"/>
              <a:gd name="connsiteX82" fmla="*/ 2919607 w 5011943"/>
              <a:gd name="connsiteY82" fmla="*/ 1236218 h 3219167"/>
              <a:gd name="connsiteX83" fmla="*/ 2939436 w 5011943"/>
              <a:gd name="connsiteY83" fmla="*/ 1213654 h 3219167"/>
              <a:gd name="connsiteX84" fmla="*/ 3671731 w 5011943"/>
              <a:gd name="connsiteY84" fmla="*/ 1214338 h 3219167"/>
              <a:gd name="connsiteX85" fmla="*/ 3685406 w 5011943"/>
              <a:gd name="connsiteY85" fmla="*/ 1215022 h 3219167"/>
              <a:gd name="connsiteX86" fmla="*/ 3645748 w 5011943"/>
              <a:gd name="connsiteY86" fmla="*/ 1251944 h 3219167"/>
              <a:gd name="connsiteX87" fmla="*/ 3545237 w 5011943"/>
              <a:gd name="connsiteY87" fmla="*/ 1316216 h 3219167"/>
              <a:gd name="connsiteX88" fmla="*/ 3320967 w 5011943"/>
              <a:gd name="connsiteY88" fmla="*/ 1426300 h 3219167"/>
              <a:gd name="connsiteX89" fmla="*/ 3304558 w 5011943"/>
              <a:gd name="connsiteY89" fmla="*/ 1438607 h 3219167"/>
              <a:gd name="connsiteX90" fmla="*/ 3657372 w 5011943"/>
              <a:gd name="connsiteY90" fmla="*/ 1438607 h 3219167"/>
              <a:gd name="connsiteX91" fmla="*/ 3659423 w 5011943"/>
              <a:gd name="connsiteY91" fmla="*/ 1442710 h 3219167"/>
              <a:gd name="connsiteX92" fmla="*/ 3582843 w 5011943"/>
              <a:gd name="connsiteY92" fmla="*/ 1518606 h 3219167"/>
              <a:gd name="connsiteX93" fmla="*/ 3407804 w 5011943"/>
              <a:gd name="connsiteY93" fmla="*/ 1634160 h 3219167"/>
              <a:gd name="connsiteX94" fmla="*/ 3130202 w 5011943"/>
              <a:gd name="connsiteY94" fmla="*/ 1770226 h 3219167"/>
              <a:gd name="connsiteX95" fmla="*/ 3115159 w 5011943"/>
              <a:gd name="connsiteY95" fmla="*/ 1781849 h 3219167"/>
              <a:gd name="connsiteX96" fmla="*/ 3135672 w 5011943"/>
              <a:gd name="connsiteY96" fmla="*/ 1781849 h 3219167"/>
              <a:gd name="connsiteX97" fmla="*/ 3803694 w 5011943"/>
              <a:gd name="connsiteY97" fmla="*/ 1781849 h 3219167"/>
              <a:gd name="connsiteX98" fmla="*/ 3830360 w 5011943"/>
              <a:gd name="connsiteY98" fmla="*/ 1807832 h 3219167"/>
              <a:gd name="connsiteX99" fmla="*/ 3830360 w 5011943"/>
              <a:gd name="connsiteY99" fmla="*/ 21100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30360 w 4857351"/>
              <a:gd name="connsiteY78" fmla="*/ 2110049 h 3219167"/>
              <a:gd name="connsiteX79" fmla="*/ 3809848 w 4857351"/>
              <a:gd name="connsiteY79" fmla="*/ 2125091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98" fmla="*/ 3830360 w 4857351"/>
              <a:gd name="connsiteY98" fmla="*/ 1807832 h 3219167"/>
              <a:gd name="connsiteX99" fmla="*/ 3830360 w 4857351"/>
              <a:gd name="connsiteY99" fmla="*/ 21100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30360 w 4857351"/>
              <a:gd name="connsiteY78" fmla="*/ 1807832 h 3219167"/>
              <a:gd name="connsiteX79" fmla="*/ 3809848 w 4857351"/>
              <a:gd name="connsiteY79" fmla="*/ 2125091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98" fmla="*/ 3830360 w 4857351"/>
              <a:gd name="connsiteY98" fmla="*/ 1807832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809848 w 4857351"/>
              <a:gd name="connsiteY79" fmla="*/ 2125091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809848 w 4857351"/>
              <a:gd name="connsiteY79" fmla="*/ 2125091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809848 w 4857351"/>
              <a:gd name="connsiteY79" fmla="*/ 2125091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39436 w 4857351"/>
              <a:gd name="connsiteY80" fmla="*/ 1802362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39436 w 4857351"/>
              <a:gd name="connsiteY80" fmla="*/ 1802362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17437 w 4857351"/>
              <a:gd name="connsiteY80" fmla="*/ 1784762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17437 w 4857351"/>
              <a:gd name="connsiteY80" fmla="*/ 1784762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17437 w 4857351"/>
              <a:gd name="connsiteY80" fmla="*/ 1784762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17437 w 4857351"/>
              <a:gd name="connsiteY80" fmla="*/ 1784762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08637 w 4857351"/>
              <a:gd name="connsiteY80" fmla="*/ 1780363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33137 w 4857351"/>
              <a:gd name="connsiteY70" fmla="*/ 1084426 h 3219167"/>
              <a:gd name="connsiteX71" fmla="*/ 1411941 w 4857351"/>
              <a:gd name="connsiteY71" fmla="*/ 1076221 h 3219167"/>
              <a:gd name="connsiteX72" fmla="*/ 1411257 w 4857351"/>
              <a:gd name="connsiteY72" fmla="*/ 1098784 h 3219167"/>
              <a:gd name="connsiteX73" fmla="*/ 1335361 w 4857351"/>
              <a:gd name="connsiteY73" fmla="*/ 1291601 h 3219167"/>
              <a:gd name="connsiteX74" fmla="*/ 963402 w 4857351"/>
              <a:gd name="connsiteY74" fmla="*/ 1956889 h 3219167"/>
              <a:gd name="connsiteX75" fmla="*/ 309738 w 4857351"/>
              <a:gd name="connsiteY75" fmla="*/ 2844395 h 3219167"/>
              <a:gd name="connsiteX76" fmla="*/ 0 w 4857351"/>
              <a:gd name="connsiteY76" fmla="*/ 3185586 h 3219167"/>
              <a:gd name="connsiteX77" fmla="*/ 3803694 w 4857351"/>
              <a:gd name="connsiteY77" fmla="*/ 1781849 h 3219167"/>
              <a:gd name="connsiteX78" fmla="*/ 3792249 w 4857351"/>
              <a:gd name="connsiteY78" fmla="*/ 2116290 h 3219167"/>
              <a:gd name="connsiteX79" fmla="*/ 2908637 w 4857351"/>
              <a:gd name="connsiteY79" fmla="*/ 1780363 h 3219167"/>
              <a:gd name="connsiteX80" fmla="*/ 2919607 w 4857351"/>
              <a:gd name="connsiteY80" fmla="*/ 1236218 h 3219167"/>
              <a:gd name="connsiteX81" fmla="*/ 2939436 w 4857351"/>
              <a:gd name="connsiteY81" fmla="*/ 1213654 h 3219167"/>
              <a:gd name="connsiteX82" fmla="*/ 3671731 w 4857351"/>
              <a:gd name="connsiteY82" fmla="*/ 1214338 h 3219167"/>
              <a:gd name="connsiteX83" fmla="*/ 3685406 w 4857351"/>
              <a:gd name="connsiteY83" fmla="*/ 1215022 h 3219167"/>
              <a:gd name="connsiteX84" fmla="*/ 3645748 w 4857351"/>
              <a:gd name="connsiteY84" fmla="*/ 1251944 h 3219167"/>
              <a:gd name="connsiteX85" fmla="*/ 3545237 w 4857351"/>
              <a:gd name="connsiteY85" fmla="*/ 1316216 h 3219167"/>
              <a:gd name="connsiteX86" fmla="*/ 3320967 w 4857351"/>
              <a:gd name="connsiteY86" fmla="*/ 1426300 h 3219167"/>
              <a:gd name="connsiteX87" fmla="*/ 3304558 w 4857351"/>
              <a:gd name="connsiteY87" fmla="*/ 1438607 h 3219167"/>
              <a:gd name="connsiteX88" fmla="*/ 3657372 w 4857351"/>
              <a:gd name="connsiteY88" fmla="*/ 1438607 h 3219167"/>
              <a:gd name="connsiteX89" fmla="*/ 3659423 w 4857351"/>
              <a:gd name="connsiteY89" fmla="*/ 1442710 h 3219167"/>
              <a:gd name="connsiteX90" fmla="*/ 3582843 w 4857351"/>
              <a:gd name="connsiteY90" fmla="*/ 1518606 h 3219167"/>
              <a:gd name="connsiteX91" fmla="*/ 3407804 w 4857351"/>
              <a:gd name="connsiteY91" fmla="*/ 1634160 h 3219167"/>
              <a:gd name="connsiteX92" fmla="*/ 3130202 w 4857351"/>
              <a:gd name="connsiteY92" fmla="*/ 1770226 h 3219167"/>
              <a:gd name="connsiteX93" fmla="*/ 3115159 w 4857351"/>
              <a:gd name="connsiteY93" fmla="*/ 1781849 h 3219167"/>
              <a:gd name="connsiteX94" fmla="*/ 3135672 w 4857351"/>
              <a:gd name="connsiteY94" fmla="*/ 1781849 h 3219167"/>
              <a:gd name="connsiteX95" fmla="*/ 3803694 w 4857351"/>
              <a:gd name="connsiteY95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33137 w 4857351"/>
              <a:gd name="connsiteY70" fmla="*/ 1084426 h 3219167"/>
              <a:gd name="connsiteX71" fmla="*/ 1411941 w 4857351"/>
              <a:gd name="connsiteY71" fmla="*/ 1076221 h 3219167"/>
              <a:gd name="connsiteX72" fmla="*/ 1411257 w 4857351"/>
              <a:gd name="connsiteY72" fmla="*/ 1098784 h 3219167"/>
              <a:gd name="connsiteX73" fmla="*/ 1335361 w 4857351"/>
              <a:gd name="connsiteY73" fmla="*/ 1291601 h 3219167"/>
              <a:gd name="connsiteX74" fmla="*/ 963402 w 4857351"/>
              <a:gd name="connsiteY74" fmla="*/ 1956889 h 3219167"/>
              <a:gd name="connsiteX75" fmla="*/ 309738 w 4857351"/>
              <a:gd name="connsiteY75" fmla="*/ 2844395 h 3219167"/>
              <a:gd name="connsiteX76" fmla="*/ 0 w 4857351"/>
              <a:gd name="connsiteY76" fmla="*/ 3185586 h 3219167"/>
              <a:gd name="connsiteX77" fmla="*/ 3803694 w 4857351"/>
              <a:gd name="connsiteY77" fmla="*/ 1781849 h 3219167"/>
              <a:gd name="connsiteX78" fmla="*/ 3792249 w 4857351"/>
              <a:gd name="connsiteY78" fmla="*/ 2116290 h 3219167"/>
              <a:gd name="connsiteX79" fmla="*/ 2908637 w 4857351"/>
              <a:gd name="connsiteY79" fmla="*/ 1780363 h 3219167"/>
              <a:gd name="connsiteX80" fmla="*/ 2919607 w 4857351"/>
              <a:gd name="connsiteY80" fmla="*/ 1236218 h 3219167"/>
              <a:gd name="connsiteX81" fmla="*/ 2939436 w 4857351"/>
              <a:gd name="connsiteY81" fmla="*/ 1213654 h 3219167"/>
              <a:gd name="connsiteX82" fmla="*/ 3671731 w 4857351"/>
              <a:gd name="connsiteY82" fmla="*/ 1214338 h 3219167"/>
              <a:gd name="connsiteX83" fmla="*/ 3685406 w 4857351"/>
              <a:gd name="connsiteY83" fmla="*/ 1215022 h 3219167"/>
              <a:gd name="connsiteX84" fmla="*/ 3645748 w 4857351"/>
              <a:gd name="connsiteY84" fmla="*/ 1251944 h 3219167"/>
              <a:gd name="connsiteX85" fmla="*/ 3545237 w 4857351"/>
              <a:gd name="connsiteY85" fmla="*/ 1316216 h 3219167"/>
              <a:gd name="connsiteX86" fmla="*/ 3320967 w 4857351"/>
              <a:gd name="connsiteY86" fmla="*/ 1426300 h 3219167"/>
              <a:gd name="connsiteX87" fmla="*/ 3304558 w 4857351"/>
              <a:gd name="connsiteY87" fmla="*/ 1438607 h 3219167"/>
              <a:gd name="connsiteX88" fmla="*/ 3657372 w 4857351"/>
              <a:gd name="connsiteY88" fmla="*/ 1438607 h 3219167"/>
              <a:gd name="connsiteX89" fmla="*/ 3659423 w 4857351"/>
              <a:gd name="connsiteY89" fmla="*/ 1442710 h 3219167"/>
              <a:gd name="connsiteX90" fmla="*/ 3582843 w 4857351"/>
              <a:gd name="connsiteY90" fmla="*/ 1518606 h 3219167"/>
              <a:gd name="connsiteX91" fmla="*/ 3407804 w 4857351"/>
              <a:gd name="connsiteY91" fmla="*/ 1634160 h 3219167"/>
              <a:gd name="connsiteX92" fmla="*/ 3130202 w 4857351"/>
              <a:gd name="connsiteY92" fmla="*/ 1770226 h 3219167"/>
              <a:gd name="connsiteX93" fmla="*/ 3115159 w 4857351"/>
              <a:gd name="connsiteY93" fmla="*/ 1781849 h 3219167"/>
              <a:gd name="connsiteX94" fmla="*/ 3135672 w 4857351"/>
              <a:gd name="connsiteY94" fmla="*/ 1781849 h 3219167"/>
              <a:gd name="connsiteX95" fmla="*/ 3803694 w 4857351"/>
              <a:gd name="connsiteY95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33137 w 4857351"/>
              <a:gd name="connsiteY70" fmla="*/ 1084426 h 3219167"/>
              <a:gd name="connsiteX71" fmla="*/ 1411941 w 4857351"/>
              <a:gd name="connsiteY71" fmla="*/ 1076221 h 3219167"/>
              <a:gd name="connsiteX72" fmla="*/ 1411257 w 4857351"/>
              <a:gd name="connsiteY72" fmla="*/ 1098784 h 3219167"/>
              <a:gd name="connsiteX73" fmla="*/ 1335361 w 4857351"/>
              <a:gd name="connsiteY73" fmla="*/ 1291601 h 3219167"/>
              <a:gd name="connsiteX74" fmla="*/ 963402 w 4857351"/>
              <a:gd name="connsiteY74" fmla="*/ 1956889 h 3219167"/>
              <a:gd name="connsiteX75" fmla="*/ 309738 w 4857351"/>
              <a:gd name="connsiteY75" fmla="*/ 2844395 h 3219167"/>
              <a:gd name="connsiteX76" fmla="*/ 0 w 4857351"/>
              <a:gd name="connsiteY76" fmla="*/ 3185586 h 3219167"/>
              <a:gd name="connsiteX77" fmla="*/ 3803694 w 4857351"/>
              <a:gd name="connsiteY77" fmla="*/ 1781849 h 3219167"/>
              <a:gd name="connsiteX78" fmla="*/ 3792249 w 4857351"/>
              <a:gd name="connsiteY78" fmla="*/ 2116290 h 3219167"/>
              <a:gd name="connsiteX79" fmla="*/ 2908637 w 4857351"/>
              <a:gd name="connsiteY79" fmla="*/ 1780363 h 3219167"/>
              <a:gd name="connsiteX80" fmla="*/ 2919607 w 4857351"/>
              <a:gd name="connsiteY80" fmla="*/ 1236218 h 3219167"/>
              <a:gd name="connsiteX81" fmla="*/ 2939436 w 4857351"/>
              <a:gd name="connsiteY81" fmla="*/ 1213654 h 3219167"/>
              <a:gd name="connsiteX82" fmla="*/ 3671731 w 4857351"/>
              <a:gd name="connsiteY82" fmla="*/ 1214338 h 3219167"/>
              <a:gd name="connsiteX83" fmla="*/ 3685406 w 4857351"/>
              <a:gd name="connsiteY83" fmla="*/ 1215022 h 3219167"/>
              <a:gd name="connsiteX84" fmla="*/ 3645748 w 4857351"/>
              <a:gd name="connsiteY84" fmla="*/ 1251944 h 3219167"/>
              <a:gd name="connsiteX85" fmla="*/ 3545237 w 4857351"/>
              <a:gd name="connsiteY85" fmla="*/ 1316216 h 3219167"/>
              <a:gd name="connsiteX86" fmla="*/ 3320967 w 4857351"/>
              <a:gd name="connsiteY86" fmla="*/ 1426300 h 3219167"/>
              <a:gd name="connsiteX87" fmla="*/ 3304558 w 4857351"/>
              <a:gd name="connsiteY87" fmla="*/ 1438607 h 3219167"/>
              <a:gd name="connsiteX88" fmla="*/ 3657372 w 4857351"/>
              <a:gd name="connsiteY88" fmla="*/ 1438607 h 3219167"/>
              <a:gd name="connsiteX89" fmla="*/ 3659423 w 4857351"/>
              <a:gd name="connsiteY89" fmla="*/ 1442710 h 3219167"/>
              <a:gd name="connsiteX90" fmla="*/ 3582843 w 4857351"/>
              <a:gd name="connsiteY90" fmla="*/ 1518606 h 3219167"/>
              <a:gd name="connsiteX91" fmla="*/ 3407804 w 4857351"/>
              <a:gd name="connsiteY91" fmla="*/ 1634160 h 3219167"/>
              <a:gd name="connsiteX92" fmla="*/ 3130202 w 4857351"/>
              <a:gd name="connsiteY92" fmla="*/ 1770226 h 3219167"/>
              <a:gd name="connsiteX93" fmla="*/ 3115159 w 4857351"/>
              <a:gd name="connsiteY93" fmla="*/ 1781849 h 3219167"/>
              <a:gd name="connsiteX94" fmla="*/ 3135672 w 4857351"/>
              <a:gd name="connsiteY94" fmla="*/ 1781849 h 3219167"/>
              <a:gd name="connsiteX95" fmla="*/ 3803694 w 4857351"/>
              <a:gd name="connsiteY95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33137 w 4857351"/>
              <a:gd name="connsiteY70" fmla="*/ 1084426 h 3219167"/>
              <a:gd name="connsiteX71" fmla="*/ 1411941 w 4857351"/>
              <a:gd name="connsiteY71" fmla="*/ 1076221 h 3219167"/>
              <a:gd name="connsiteX72" fmla="*/ 1335361 w 4857351"/>
              <a:gd name="connsiteY72" fmla="*/ 1291601 h 3219167"/>
              <a:gd name="connsiteX73" fmla="*/ 963402 w 4857351"/>
              <a:gd name="connsiteY73" fmla="*/ 1956889 h 3219167"/>
              <a:gd name="connsiteX74" fmla="*/ 309738 w 4857351"/>
              <a:gd name="connsiteY74" fmla="*/ 2844395 h 3219167"/>
              <a:gd name="connsiteX75" fmla="*/ 0 w 4857351"/>
              <a:gd name="connsiteY75" fmla="*/ 3185586 h 3219167"/>
              <a:gd name="connsiteX76" fmla="*/ 3803694 w 4857351"/>
              <a:gd name="connsiteY76" fmla="*/ 1781849 h 3219167"/>
              <a:gd name="connsiteX77" fmla="*/ 3792249 w 4857351"/>
              <a:gd name="connsiteY77" fmla="*/ 2116290 h 3219167"/>
              <a:gd name="connsiteX78" fmla="*/ 2908637 w 4857351"/>
              <a:gd name="connsiteY78" fmla="*/ 1780363 h 3219167"/>
              <a:gd name="connsiteX79" fmla="*/ 2919607 w 4857351"/>
              <a:gd name="connsiteY79" fmla="*/ 1236218 h 3219167"/>
              <a:gd name="connsiteX80" fmla="*/ 2939436 w 4857351"/>
              <a:gd name="connsiteY80" fmla="*/ 1213654 h 3219167"/>
              <a:gd name="connsiteX81" fmla="*/ 3671731 w 4857351"/>
              <a:gd name="connsiteY81" fmla="*/ 1214338 h 3219167"/>
              <a:gd name="connsiteX82" fmla="*/ 3685406 w 4857351"/>
              <a:gd name="connsiteY82" fmla="*/ 1215022 h 3219167"/>
              <a:gd name="connsiteX83" fmla="*/ 3645748 w 4857351"/>
              <a:gd name="connsiteY83" fmla="*/ 1251944 h 3219167"/>
              <a:gd name="connsiteX84" fmla="*/ 3545237 w 4857351"/>
              <a:gd name="connsiteY84" fmla="*/ 1316216 h 3219167"/>
              <a:gd name="connsiteX85" fmla="*/ 3320967 w 4857351"/>
              <a:gd name="connsiteY85" fmla="*/ 1426300 h 3219167"/>
              <a:gd name="connsiteX86" fmla="*/ 3304558 w 4857351"/>
              <a:gd name="connsiteY86" fmla="*/ 1438607 h 3219167"/>
              <a:gd name="connsiteX87" fmla="*/ 3657372 w 4857351"/>
              <a:gd name="connsiteY87" fmla="*/ 1438607 h 3219167"/>
              <a:gd name="connsiteX88" fmla="*/ 3659423 w 4857351"/>
              <a:gd name="connsiteY88" fmla="*/ 1442710 h 3219167"/>
              <a:gd name="connsiteX89" fmla="*/ 3582843 w 4857351"/>
              <a:gd name="connsiteY89" fmla="*/ 1518606 h 3219167"/>
              <a:gd name="connsiteX90" fmla="*/ 3407804 w 4857351"/>
              <a:gd name="connsiteY90" fmla="*/ 1634160 h 3219167"/>
              <a:gd name="connsiteX91" fmla="*/ 3130202 w 4857351"/>
              <a:gd name="connsiteY91" fmla="*/ 1770226 h 3219167"/>
              <a:gd name="connsiteX92" fmla="*/ 3115159 w 4857351"/>
              <a:gd name="connsiteY92" fmla="*/ 1781849 h 3219167"/>
              <a:gd name="connsiteX93" fmla="*/ 3135672 w 4857351"/>
              <a:gd name="connsiteY93" fmla="*/ 1781849 h 3219167"/>
              <a:gd name="connsiteX94" fmla="*/ 3803694 w 4857351"/>
              <a:gd name="connsiteY94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11941 w 4857351"/>
              <a:gd name="connsiteY70" fmla="*/ 1076221 h 3219167"/>
              <a:gd name="connsiteX71" fmla="*/ 1335361 w 4857351"/>
              <a:gd name="connsiteY71" fmla="*/ 1291601 h 3219167"/>
              <a:gd name="connsiteX72" fmla="*/ 963402 w 4857351"/>
              <a:gd name="connsiteY72" fmla="*/ 1956889 h 3219167"/>
              <a:gd name="connsiteX73" fmla="*/ 309738 w 4857351"/>
              <a:gd name="connsiteY73" fmla="*/ 2844395 h 3219167"/>
              <a:gd name="connsiteX74" fmla="*/ 0 w 4857351"/>
              <a:gd name="connsiteY74" fmla="*/ 3185586 h 3219167"/>
              <a:gd name="connsiteX75" fmla="*/ 3803694 w 4857351"/>
              <a:gd name="connsiteY75" fmla="*/ 1781849 h 3219167"/>
              <a:gd name="connsiteX76" fmla="*/ 3792249 w 4857351"/>
              <a:gd name="connsiteY76" fmla="*/ 2116290 h 3219167"/>
              <a:gd name="connsiteX77" fmla="*/ 2908637 w 4857351"/>
              <a:gd name="connsiteY77" fmla="*/ 1780363 h 3219167"/>
              <a:gd name="connsiteX78" fmla="*/ 2919607 w 4857351"/>
              <a:gd name="connsiteY78" fmla="*/ 1236218 h 3219167"/>
              <a:gd name="connsiteX79" fmla="*/ 2939436 w 4857351"/>
              <a:gd name="connsiteY79" fmla="*/ 1213654 h 3219167"/>
              <a:gd name="connsiteX80" fmla="*/ 3671731 w 4857351"/>
              <a:gd name="connsiteY80" fmla="*/ 1214338 h 3219167"/>
              <a:gd name="connsiteX81" fmla="*/ 3685406 w 4857351"/>
              <a:gd name="connsiteY81" fmla="*/ 1215022 h 3219167"/>
              <a:gd name="connsiteX82" fmla="*/ 3645748 w 4857351"/>
              <a:gd name="connsiteY82" fmla="*/ 1251944 h 3219167"/>
              <a:gd name="connsiteX83" fmla="*/ 3545237 w 4857351"/>
              <a:gd name="connsiteY83" fmla="*/ 1316216 h 3219167"/>
              <a:gd name="connsiteX84" fmla="*/ 3320967 w 4857351"/>
              <a:gd name="connsiteY84" fmla="*/ 1426300 h 3219167"/>
              <a:gd name="connsiteX85" fmla="*/ 3304558 w 4857351"/>
              <a:gd name="connsiteY85" fmla="*/ 1438607 h 3219167"/>
              <a:gd name="connsiteX86" fmla="*/ 3657372 w 4857351"/>
              <a:gd name="connsiteY86" fmla="*/ 1438607 h 3219167"/>
              <a:gd name="connsiteX87" fmla="*/ 3659423 w 4857351"/>
              <a:gd name="connsiteY87" fmla="*/ 1442710 h 3219167"/>
              <a:gd name="connsiteX88" fmla="*/ 3582843 w 4857351"/>
              <a:gd name="connsiteY88" fmla="*/ 1518606 h 3219167"/>
              <a:gd name="connsiteX89" fmla="*/ 3407804 w 4857351"/>
              <a:gd name="connsiteY89" fmla="*/ 1634160 h 3219167"/>
              <a:gd name="connsiteX90" fmla="*/ 3130202 w 4857351"/>
              <a:gd name="connsiteY90" fmla="*/ 1770226 h 3219167"/>
              <a:gd name="connsiteX91" fmla="*/ 3115159 w 4857351"/>
              <a:gd name="connsiteY91" fmla="*/ 1781849 h 3219167"/>
              <a:gd name="connsiteX92" fmla="*/ 3135672 w 4857351"/>
              <a:gd name="connsiteY92" fmla="*/ 1781849 h 3219167"/>
              <a:gd name="connsiteX93" fmla="*/ 3803694 w 4857351"/>
              <a:gd name="connsiteY93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11941 w 4857351"/>
              <a:gd name="connsiteY70" fmla="*/ 1076221 h 3219167"/>
              <a:gd name="connsiteX71" fmla="*/ 1335361 w 4857351"/>
              <a:gd name="connsiteY71" fmla="*/ 1291601 h 3219167"/>
              <a:gd name="connsiteX72" fmla="*/ 963402 w 4857351"/>
              <a:gd name="connsiteY72" fmla="*/ 1956889 h 3219167"/>
              <a:gd name="connsiteX73" fmla="*/ 309738 w 4857351"/>
              <a:gd name="connsiteY73" fmla="*/ 2844395 h 3219167"/>
              <a:gd name="connsiteX74" fmla="*/ 0 w 4857351"/>
              <a:gd name="connsiteY74" fmla="*/ 3185586 h 3219167"/>
              <a:gd name="connsiteX75" fmla="*/ 3803694 w 4857351"/>
              <a:gd name="connsiteY75" fmla="*/ 1781849 h 3219167"/>
              <a:gd name="connsiteX76" fmla="*/ 3792249 w 4857351"/>
              <a:gd name="connsiteY76" fmla="*/ 2116290 h 3219167"/>
              <a:gd name="connsiteX77" fmla="*/ 2908637 w 4857351"/>
              <a:gd name="connsiteY77" fmla="*/ 1780363 h 3219167"/>
              <a:gd name="connsiteX78" fmla="*/ 2919607 w 4857351"/>
              <a:gd name="connsiteY78" fmla="*/ 1236218 h 3219167"/>
              <a:gd name="connsiteX79" fmla="*/ 2939436 w 4857351"/>
              <a:gd name="connsiteY79" fmla="*/ 1213654 h 3219167"/>
              <a:gd name="connsiteX80" fmla="*/ 3671731 w 4857351"/>
              <a:gd name="connsiteY80" fmla="*/ 1214338 h 3219167"/>
              <a:gd name="connsiteX81" fmla="*/ 3685406 w 4857351"/>
              <a:gd name="connsiteY81" fmla="*/ 1215022 h 3219167"/>
              <a:gd name="connsiteX82" fmla="*/ 3645748 w 4857351"/>
              <a:gd name="connsiteY82" fmla="*/ 1251944 h 3219167"/>
              <a:gd name="connsiteX83" fmla="*/ 3545237 w 4857351"/>
              <a:gd name="connsiteY83" fmla="*/ 1316216 h 3219167"/>
              <a:gd name="connsiteX84" fmla="*/ 3320967 w 4857351"/>
              <a:gd name="connsiteY84" fmla="*/ 1426300 h 3219167"/>
              <a:gd name="connsiteX85" fmla="*/ 3304558 w 4857351"/>
              <a:gd name="connsiteY85" fmla="*/ 1438607 h 3219167"/>
              <a:gd name="connsiteX86" fmla="*/ 3657372 w 4857351"/>
              <a:gd name="connsiteY86" fmla="*/ 1438607 h 3219167"/>
              <a:gd name="connsiteX87" fmla="*/ 3659423 w 4857351"/>
              <a:gd name="connsiteY87" fmla="*/ 1442710 h 3219167"/>
              <a:gd name="connsiteX88" fmla="*/ 3582843 w 4857351"/>
              <a:gd name="connsiteY88" fmla="*/ 1518606 h 3219167"/>
              <a:gd name="connsiteX89" fmla="*/ 3407804 w 4857351"/>
              <a:gd name="connsiteY89" fmla="*/ 1634160 h 3219167"/>
              <a:gd name="connsiteX90" fmla="*/ 3130202 w 4857351"/>
              <a:gd name="connsiteY90" fmla="*/ 1770226 h 3219167"/>
              <a:gd name="connsiteX91" fmla="*/ 3115159 w 4857351"/>
              <a:gd name="connsiteY91" fmla="*/ 1781849 h 3219167"/>
              <a:gd name="connsiteX92" fmla="*/ 3135672 w 4857351"/>
              <a:gd name="connsiteY92" fmla="*/ 1781849 h 3219167"/>
              <a:gd name="connsiteX93" fmla="*/ 3803694 w 4857351"/>
              <a:gd name="connsiteY93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11941 w 4857351"/>
              <a:gd name="connsiteY70" fmla="*/ 1076221 h 3219167"/>
              <a:gd name="connsiteX71" fmla="*/ 1335361 w 4857351"/>
              <a:gd name="connsiteY71" fmla="*/ 1291601 h 3219167"/>
              <a:gd name="connsiteX72" fmla="*/ 963402 w 4857351"/>
              <a:gd name="connsiteY72" fmla="*/ 1956889 h 3219167"/>
              <a:gd name="connsiteX73" fmla="*/ 309738 w 4857351"/>
              <a:gd name="connsiteY73" fmla="*/ 2844395 h 3219167"/>
              <a:gd name="connsiteX74" fmla="*/ 0 w 4857351"/>
              <a:gd name="connsiteY74" fmla="*/ 3185586 h 3219167"/>
              <a:gd name="connsiteX75" fmla="*/ 3803694 w 4857351"/>
              <a:gd name="connsiteY75" fmla="*/ 1781849 h 3219167"/>
              <a:gd name="connsiteX76" fmla="*/ 3792249 w 4857351"/>
              <a:gd name="connsiteY76" fmla="*/ 2116290 h 3219167"/>
              <a:gd name="connsiteX77" fmla="*/ 2908637 w 4857351"/>
              <a:gd name="connsiteY77" fmla="*/ 1780363 h 3219167"/>
              <a:gd name="connsiteX78" fmla="*/ 2919607 w 4857351"/>
              <a:gd name="connsiteY78" fmla="*/ 1236218 h 3219167"/>
              <a:gd name="connsiteX79" fmla="*/ 2939436 w 4857351"/>
              <a:gd name="connsiteY79" fmla="*/ 1213654 h 3219167"/>
              <a:gd name="connsiteX80" fmla="*/ 3671731 w 4857351"/>
              <a:gd name="connsiteY80" fmla="*/ 1214338 h 3219167"/>
              <a:gd name="connsiteX81" fmla="*/ 3685406 w 4857351"/>
              <a:gd name="connsiteY81" fmla="*/ 1215022 h 3219167"/>
              <a:gd name="connsiteX82" fmla="*/ 3645748 w 4857351"/>
              <a:gd name="connsiteY82" fmla="*/ 1251944 h 3219167"/>
              <a:gd name="connsiteX83" fmla="*/ 3545237 w 4857351"/>
              <a:gd name="connsiteY83" fmla="*/ 1316216 h 3219167"/>
              <a:gd name="connsiteX84" fmla="*/ 3320967 w 4857351"/>
              <a:gd name="connsiteY84" fmla="*/ 1426300 h 3219167"/>
              <a:gd name="connsiteX85" fmla="*/ 3304558 w 4857351"/>
              <a:gd name="connsiteY85" fmla="*/ 1438607 h 3219167"/>
              <a:gd name="connsiteX86" fmla="*/ 3657372 w 4857351"/>
              <a:gd name="connsiteY86" fmla="*/ 1438607 h 3219167"/>
              <a:gd name="connsiteX87" fmla="*/ 3659423 w 4857351"/>
              <a:gd name="connsiteY87" fmla="*/ 1442710 h 3219167"/>
              <a:gd name="connsiteX88" fmla="*/ 3582843 w 4857351"/>
              <a:gd name="connsiteY88" fmla="*/ 1518606 h 3219167"/>
              <a:gd name="connsiteX89" fmla="*/ 3407804 w 4857351"/>
              <a:gd name="connsiteY89" fmla="*/ 1634160 h 3219167"/>
              <a:gd name="connsiteX90" fmla="*/ 3130202 w 4857351"/>
              <a:gd name="connsiteY90" fmla="*/ 1770226 h 3219167"/>
              <a:gd name="connsiteX91" fmla="*/ 3115159 w 4857351"/>
              <a:gd name="connsiteY91" fmla="*/ 1781849 h 3219167"/>
              <a:gd name="connsiteX92" fmla="*/ 3135672 w 4857351"/>
              <a:gd name="connsiteY92" fmla="*/ 1781849 h 3219167"/>
              <a:gd name="connsiteX93" fmla="*/ 3803694 w 4857351"/>
              <a:gd name="connsiteY93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11941 w 4857351"/>
              <a:gd name="connsiteY70" fmla="*/ 1076221 h 3219167"/>
              <a:gd name="connsiteX71" fmla="*/ 1317762 w 4857351"/>
              <a:gd name="connsiteY71" fmla="*/ 1300400 h 3219167"/>
              <a:gd name="connsiteX72" fmla="*/ 963402 w 4857351"/>
              <a:gd name="connsiteY72" fmla="*/ 1956889 h 3219167"/>
              <a:gd name="connsiteX73" fmla="*/ 309738 w 4857351"/>
              <a:gd name="connsiteY73" fmla="*/ 2844395 h 3219167"/>
              <a:gd name="connsiteX74" fmla="*/ 0 w 4857351"/>
              <a:gd name="connsiteY74" fmla="*/ 3185586 h 3219167"/>
              <a:gd name="connsiteX75" fmla="*/ 3803694 w 4857351"/>
              <a:gd name="connsiteY75" fmla="*/ 1781849 h 3219167"/>
              <a:gd name="connsiteX76" fmla="*/ 3792249 w 4857351"/>
              <a:gd name="connsiteY76" fmla="*/ 2116290 h 3219167"/>
              <a:gd name="connsiteX77" fmla="*/ 2908637 w 4857351"/>
              <a:gd name="connsiteY77" fmla="*/ 1780363 h 3219167"/>
              <a:gd name="connsiteX78" fmla="*/ 2919607 w 4857351"/>
              <a:gd name="connsiteY78" fmla="*/ 1236218 h 3219167"/>
              <a:gd name="connsiteX79" fmla="*/ 2939436 w 4857351"/>
              <a:gd name="connsiteY79" fmla="*/ 1213654 h 3219167"/>
              <a:gd name="connsiteX80" fmla="*/ 3671731 w 4857351"/>
              <a:gd name="connsiteY80" fmla="*/ 1214338 h 3219167"/>
              <a:gd name="connsiteX81" fmla="*/ 3685406 w 4857351"/>
              <a:gd name="connsiteY81" fmla="*/ 1215022 h 3219167"/>
              <a:gd name="connsiteX82" fmla="*/ 3645748 w 4857351"/>
              <a:gd name="connsiteY82" fmla="*/ 1251944 h 3219167"/>
              <a:gd name="connsiteX83" fmla="*/ 3545237 w 4857351"/>
              <a:gd name="connsiteY83" fmla="*/ 1316216 h 3219167"/>
              <a:gd name="connsiteX84" fmla="*/ 3320967 w 4857351"/>
              <a:gd name="connsiteY84" fmla="*/ 1426300 h 3219167"/>
              <a:gd name="connsiteX85" fmla="*/ 3304558 w 4857351"/>
              <a:gd name="connsiteY85" fmla="*/ 1438607 h 3219167"/>
              <a:gd name="connsiteX86" fmla="*/ 3657372 w 4857351"/>
              <a:gd name="connsiteY86" fmla="*/ 1438607 h 3219167"/>
              <a:gd name="connsiteX87" fmla="*/ 3659423 w 4857351"/>
              <a:gd name="connsiteY87" fmla="*/ 1442710 h 3219167"/>
              <a:gd name="connsiteX88" fmla="*/ 3582843 w 4857351"/>
              <a:gd name="connsiteY88" fmla="*/ 1518606 h 3219167"/>
              <a:gd name="connsiteX89" fmla="*/ 3407804 w 4857351"/>
              <a:gd name="connsiteY89" fmla="*/ 1634160 h 3219167"/>
              <a:gd name="connsiteX90" fmla="*/ 3130202 w 4857351"/>
              <a:gd name="connsiteY90" fmla="*/ 1770226 h 3219167"/>
              <a:gd name="connsiteX91" fmla="*/ 3115159 w 4857351"/>
              <a:gd name="connsiteY91" fmla="*/ 1781849 h 3219167"/>
              <a:gd name="connsiteX92" fmla="*/ 3135672 w 4857351"/>
              <a:gd name="connsiteY92" fmla="*/ 1781849 h 3219167"/>
              <a:gd name="connsiteX93" fmla="*/ 3803694 w 4857351"/>
              <a:gd name="connsiteY93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097022 w 4857351"/>
              <a:gd name="connsiteY3" fmla="*/ 2180475 h 3219167"/>
              <a:gd name="connsiteX4" fmla="*/ 4097022 w 4857351"/>
              <a:gd name="connsiteY4" fmla="*/ 1807148 h 3219167"/>
              <a:gd name="connsiteX5" fmla="*/ 4123689 w 4857351"/>
              <a:gd name="connsiteY5" fmla="*/ 1781166 h 3219167"/>
              <a:gd name="connsiteX6" fmla="*/ 4834104 w 4857351"/>
              <a:gd name="connsiteY6" fmla="*/ 1781166 h 3219167"/>
              <a:gd name="connsiteX7" fmla="*/ 4857351 w 4857351"/>
              <a:gd name="connsiteY7" fmla="*/ 1778431 h 3219167"/>
              <a:gd name="connsiteX8" fmla="*/ 4839574 w 4857351"/>
              <a:gd name="connsiteY8" fmla="*/ 1768858 h 3219167"/>
              <a:gd name="connsiteX9" fmla="*/ 4568809 w 4857351"/>
              <a:gd name="connsiteY9" fmla="*/ 1636211 h 3219167"/>
              <a:gd name="connsiteX10" fmla="*/ 4321292 w 4857351"/>
              <a:gd name="connsiteY10" fmla="*/ 1451599 h 3219167"/>
              <a:gd name="connsiteX11" fmla="*/ 4314455 w 4857351"/>
              <a:gd name="connsiteY11" fmla="*/ 1437240 h 3219167"/>
              <a:gd name="connsiteX12" fmla="*/ 4666585 w 4857351"/>
              <a:gd name="connsiteY12" fmla="*/ 1437240 h 3219167"/>
              <a:gd name="connsiteX13" fmla="*/ 4652226 w 4857351"/>
              <a:gd name="connsiteY13" fmla="*/ 1426300 h 3219167"/>
              <a:gd name="connsiteX14" fmla="*/ 4464195 w 4857351"/>
              <a:gd name="connsiteY14" fmla="*/ 1334678 h 3219167"/>
              <a:gd name="connsiteX15" fmla="*/ 4191380 w 4857351"/>
              <a:gd name="connsiteY15" fmla="*/ 1112459 h 3219167"/>
              <a:gd name="connsiteX16" fmla="*/ 4183175 w 4857351"/>
              <a:gd name="connsiteY16" fmla="*/ 1097417 h 3219167"/>
              <a:gd name="connsiteX17" fmla="*/ 4199585 w 4857351"/>
              <a:gd name="connsiteY17" fmla="*/ 1094682 h 3219167"/>
              <a:gd name="connsiteX18" fmla="*/ 4447786 w 4857351"/>
              <a:gd name="connsiteY18" fmla="*/ 1094682 h 3219167"/>
              <a:gd name="connsiteX19" fmla="*/ 4466247 w 4857351"/>
              <a:gd name="connsiteY19" fmla="*/ 1093998 h 3219167"/>
              <a:gd name="connsiteX20" fmla="*/ 4358214 w 4857351"/>
              <a:gd name="connsiteY20" fmla="*/ 1037247 h 3219167"/>
              <a:gd name="connsiteX21" fmla="*/ 4143518 w 4857351"/>
              <a:gd name="connsiteY21" fmla="*/ 878617 h 3219167"/>
              <a:gd name="connsiteX22" fmla="*/ 3994460 w 4857351"/>
              <a:gd name="connsiteY22" fmla="*/ 635886 h 3219167"/>
              <a:gd name="connsiteX23" fmla="*/ 3984204 w 4857351"/>
              <a:gd name="connsiteY23" fmla="*/ 619476 h 3219167"/>
              <a:gd name="connsiteX24" fmla="*/ 3973948 w 4857351"/>
              <a:gd name="connsiteY24" fmla="*/ 635886 h 3219167"/>
              <a:gd name="connsiteX25" fmla="*/ 3857710 w 4857351"/>
              <a:gd name="connsiteY25" fmla="*/ 836225 h 3219167"/>
              <a:gd name="connsiteX26" fmla="*/ 3634125 w 4857351"/>
              <a:gd name="connsiteY26" fmla="*/ 1024939 h 3219167"/>
              <a:gd name="connsiteX27" fmla="*/ 3512417 w 4857351"/>
              <a:gd name="connsiteY27" fmla="*/ 1084426 h 3219167"/>
              <a:gd name="connsiteX28" fmla="*/ 3502845 w 4857351"/>
              <a:gd name="connsiteY28" fmla="*/ 1093998 h 3219167"/>
              <a:gd name="connsiteX29" fmla="*/ 3517203 w 4857351"/>
              <a:gd name="connsiteY29" fmla="*/ 1093998 h 3219167"/>
              <a:gd name="connsiteX30" fmla="*/ 3768823 w 4857351"/>
              <a:gd name="connsiteY30" fmla="*/ 1093998 h 3219167"/>
              <a:gd name="connsiteX31" fmla="*/ 3785233 w 4857351"/>
              <a:gd name="connsiteY31" fmla="*/ 1097417 h 3219167"/>
              <a:gd name="connsiteX32" fmla="*/ 3777028 w 4857351"/>
              <a:gd name="connsiteY32" fmla="*/ 1112459 h 3219167"/>
              <a:gd name="connsiteX33" fmla="*/ 3712072 w 4857351"/>
              <a:gd name="connsiteY33" fmla="*/ 1188356 h 3219167"/>
              <a:gd name="connsiteX34" fmla="*/ 3679935 w 4857351"/>
              <a:gd name="connsiteY34" fmla="*/ 1193825 h 3219167"/>
              <a:gd name="connsiteX35" fmla="*/ 3405752 w 4857351"/>
              <a:gd name="connsiteY35" fmla="*/ 1059127 h 3219167"/>
              <a:gd name="connsiteX36" fmla="*/ 3151398 w 4857351"/>
              <a:gd name="connsiteY36" fmla="*/ 869045 h 3219167"/>
              <a:gd name="connsiteX37" fmla="*/ 3144560 w 4857351"/>
              <a:gd name="connsiteY37" fmla="*/ 854002 h 3219167"/>
              <a:gd name="connsiteX38" fmla="*/ 3511733 w 4857351"/>
              <a:gd name="connsiteY38" fmla="*/ 854002 h 3219167"/>
              <a:gd name="connsiteX39" fmla="*/ 3502845 w 4857351"/>
              <a:gd name="connsiteY39" fmla="*/ 845797 h 3219167"/>
              <a:gd name="connsiteX40" fmla="*/ 3337377 w 4857351"/>
              <a:gd name="connsiteY40" fmla="*/ 765115 h 3219167"/>
              <a:gd name="connsiteX41" fmla="*/ 3015332 w 4857351"/>
              <a:gd name="connsiteY41" fmla="*/ 514863 h 3219167"/>
              <a:gd name="connsiteX42" fmla="*/ 3007127 w 4857351"/>
              <a:gd name="connsiteY42" fmla="*/ 499820 h 3219167"/>
              <a:gd name="connsiteX43" fmla="*/ 3023537 w 4857351"/>
              <a:gd name="connsiteY43" fmla="*/ 497085 h 3219167"/>
              <a:gd name="connsiteX44" fmla="*/ 3286096 w 4857351"/>
              <a:gd name="connsiteY44" fmla="*/ 497085 h 3219167"/>
              <a:gd name="connsiteX45" fmla="*/ 3305925 w 4857351"/>
              <a:gd name="connsiteY45" fmla="*/ 493667 h 3219167"/>
              <a:gd name="connsiteX46" fmla="*/ 3137723 w 4857351"/>
              <a:gd name="connsiteY46" fmla="*/ 410933 h 3219167"/>
              <a:gd name="connsiteX47" fmla="*/ 2993452 w 4857351"/>
              <a:gd name="connsiteY47" fmla="*/ 302217 h 3219167"/>
              <a:gd name="connsiteX48" fmla="*/ 2810891 w 4857351"/>
              <a:gd name="connsiteY48" fmla="*/ 17778 h 3219167"/>
              <a:gd name="connsiteX49" fmla="*/ 2799267 w 4857351"/>
              <a:gd name="connsiteY49" fmla="*/ 0 h 3219167"/>
              <a:gd name="connsiteX50" fmla="*/ 2791062 w 4857351"/>
              <a:gd name="connsiteY50" fmla="*/ 17094 h 3219167"/>
              <a:gd name="connsiteX51" fmla="*/ 2659782 w 4857351"/>
              <a:gd name="connsiteY51" fmla="*/ 239996 h 3219167"/>
              <a:gd name="connsiteX52" fmla="*/ 2476538 w 4857351"/>
              <a:gd name="connsiteY52" fmla="*/ 404096 h 3219167"/>
              <a:gd name="connsiteX53" fmla="*/ 2308336 w 4857351"/>
              <a:gd name="connsiteY53" fmla="*/ 486829 h 3219167"/>
              <a:gd name="connsiteX54" fmla="*/ 2296028 w 4857351"/>
              <a:gd name="connsiteY54" fmla="*/ 497769 h 3219167"/>
              <a:gd name="connsiteX55" fmla="*/ 2598245 w 4857351"/>
              <a:gd name="connsiteY55" fmla="*/ 497769 h 3219167"/>
              <a:gd name="connsiteX56" fmla="*/ 2348677 w 4857351"/>
              <a:gd name="connsiteY56" fmla="*/ 722039 h 3219167"/>
              <a:gd name="connsiteX57" fmla="*/ 2105262 w 4857351"/>
              <a:gd name="connsiteY57" fmla="*/ 841695 h 3219167"/>
              <a:gd name="connsiteX58" fmla="*/ 2087485 w 4857351"/>
              <a:gd name="connsiteY58" fmla="*/ 854686 h 3219167"/>
              <a:gd name="connsiteX59" fmla="*/ 2460128 w 4857351"/>
              <a:gd name="connsiteY59" fmla="*/ 854686 h 3219167"/>
              <a:gd name="connsiteX60" fmla="*/ 2455342 w 4857351"/>
              <a:gd name="connsiteY60" fmla="*/ 862891 h 3219167"/>
              <a:gd name="connsiteX61" fmla="*/ 2221499 w 4857351"/>
              <a:gd name="connsiteY61" fmla="*/ 1045452 h 3219167"/>
              <a:gd name="connsiteX62" fmla="*/ 1907659 w 4857351"/>
              <a:gd name="connsiteY62" fmla="*/ 1199979 h 3219167"/>
              <a:gd name="connsiteX63" fmla="*/ 1893300 w 4857351"/>
              <a:gd name="connsiteY63" fmla="*/ 1209552 h 3219167"/>
              <a:gd name="connsiteX64" fmla="*/ 1914496 w 4857351"/>
              <a:gd name="connsiteY64" fmla="*/ 1211603 h 3219167"/>
              <a:gd name="connsiteX65" fmla="*/ 2614655 w 4857351"/>
              <a:gd name="connsiteY65" fmla="*/ 1211603 h 3219167"/>
              <a:gd name="connsiteX66" fmla="*/ 2638586 w 4857351"/>
              <a:gd name="connsiteY66" fmla="*/ 1234167 h 3219167"/>
              <a:gd name="connsiteX67" fmla="*/ 2617390 w 4857351"/>
              <a:gd name="connsiteY67" fmla="*/ 1661510 h 3219167"/>
              <a:gd name="connsiteX68" fmla="*/ 2048511 w 4857351"/>
              <a:gd name="connsiteY68" fmla="*/ 1394848 h 3219167"/>
              <a:gd name="connsiteX69" fmla="*/ 1411941 w 4857351"/>
              <a:gd name="connsiteY69" fmla="*/ 1076221 h 3219167"/>
              <a:gd name="connsiteX70" fmla="*/ 1317762 w 4857351"/>
              <a:gd name="connsiteY70" fmla="*/ 1300400 h 3219167"/>
              <a:gd name="connsiteX71" fmla="*/ 963402 w 4857351"/>
              <a:gd name="connsiteY71" fmla="*/ 1956889 h 3219167"/>
              <a:gd name="connsiteX72" fmla="*/ 309738 w 4857351"/>
              <a:gd name="connsiteY72" fmla="*/ 2844395 h 3219167"/>
              <a:gd name="connsiteX73" fmla="*/ 0 w 4857351"/>
              <a:gd name="connsiteY73" fmla="*/ 3185586 h 3219167"/>
              <a:gd name="connsiteX74" fmla="*/ 3803694 w 4857351"/>
              <a:gd name="connsiteY74" fmla="*/ 1781849 h 3219167"/>
              <a:gd name="connsiteX75" fmla="*/ 3792249 w 4857351"/>
              <a:gd name="connsiteY75" fmla="*/ 2116290 h 3219167"/>
              <a:gd name="connsiteX76" fmla="*/ 2908637 w 4857351"/>
              <a:gd name="connsiteY76" fmla="*/ 1780363 h 3219167"/>
              <a:gd name="connsiteX77" fmla="*/ 2919607 w 4857351"/>
              <a:gd name="connsiteY77" fmla="*/ 1236218 h 3219167"/>
              <a:gd name="connsiteX78" fmla="*/ 2939436 w 4857351"/>
              <a:gd name="connsiteY78" fmla="*/ 1213654 h 3219167"/>
              <a:gd name="connsiteX79" fmla="*/ 3671731 w 4857351"/>
              <a:gd name="connsiteY79" fmla="*/ 1214338 h 3219167"/>
              <a:gd name="connsiteX80" fmla="*/ 3685406 w 4857351"/>
              <a:gd name="connsiteY80" fmla="*/ 1215022 h 3219167"/>
              <a:gd name="connsiteX81" fmla="*/ 3645748 w 4857351"/>
              <a:gd name="connsiteY81" fmla="*/ 1251944 h 3219167"/>
              <a:gd name="connsiteX82" fmla="*/ 3545237 w 4857351"/>
              <a:gd name="connsiteY82" fmla="*/ 1316216 h 3219167"/>
              <a:gd name="connsiteX83" fmla="*/ 3320967 w 4857351"/>
              <a:gd name="connsiteY83" fmla="*/ 1426300 h 3219167"/>
              <a:gd name="connsiteX84" fmla="*/ 3304558 w 4857351"/>
              <a:gd name="connsiteY84" fmla="*/ 1438607 h 3219167"/>
              <a:gd name="connsiteX85" fmla="*/ 3657372 w 4857351"/>
              <a:gd name="connsiteY85" fmla="*/ 1438607 h 3219167"/>
              <a:gd name="connsiteX86" fmla="*/ 3659423 w 4857351"/>
              <a:gd name="connsiteY86" fmla="*/ 1442710 h 3219167"/>
              <a:gd name="connsiteX87" fmla="*/ 3582843 w 4857351"/>
              <a:gd name="connsiteY87" fmla="*/ 1518606 h 3219167"/>
              <a:gd name="connsiteX88" fmla="*/ 3407804 w 4857351"/>
              <a:gd name="connsiteY88" fmla="*/ 1634160 h 3219167"/>
              <a:gd name="connsiteX89" fmla="*/ 3130202 w 4857351"/>
              <a:gd name="connsiteY89" fmla="*/ 1770226 h 3219167"/>
              <a:gd name="connsiteX90" fmla="*/ 3115159 w 4857351"/>
              <a:gd name="connsiteY90" fmla="*/ 1781849 h 3219167"/>
              <a:gd name="connsiteX91" fmla="*/ 3135672 w 4857351"/>
              <a:gd name="connsiteY91" fmla="*/ 1781849 h 3219167"/>
              <a:gd name="connsiteX92" fmla="*/ 3803694 w 4857351"/>
              <a:gd name="connsiteY92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097022 w 4857351"/>
              <a:gd name="connsiteY3" fmla="*/ 2180475 h 3219167"/>
              <a:gd name="connsiteX4" fmla="*/ 4097022 w 4857351"/>
              <a:gd name="connsiteY4" fmla="*/ 1807148 h 3219167"/>
              <a:gd name="connsiteX5" fmla="*/ 4123689 w 4857351"/>
              <a:gd name="connsiteY5" fmla="*/ 1781166 h 3219167"/>
              <a:gd name="connsiteX6" fmla="*/ 4834104 w 4857351"/>
              <a:gd name="connsiteY6" fmla="*/ 1781166 h 3219167"/>
              <a:gd name="connsiteX7" fmla="*/ 4857351 w 4857351"/>
              <a:gd name="connsiteY7" fmla="*/ 1778431 h 3219167"/>
              <a:gd name="connsiteX8" fmla="*/ 4839574 w 4857351"/>
              <a:gd name="connsiteY8" fmla="*/ 1768858 h 3219167"/>
              <a:gd name="connsiteX9" fmla="*/ 4568809 w 4857351"/>
              <a:gd name="connsiteY9" fmla="*/ 1636211 h 3219167"/>
              <a:gd name="connsiteX10" fmla="*/ 4321292 w 4857351"/>
              <a:gd name="connsiteY10" fmla="*/ 1451599 h 3219167"/>
              <a:gd name="connsiteX11" fmla="*/ 4314455 w 4857351"/>
              <a:gd name="connsiteY11" fmla="*/ 1437240 h 3219167"/>
              <a:gd name="connsiteX12" fmla="*/ 4666585 w 4857351"/>
              <a:gd name="connsiteY12" fmla="*/ 1437240 h 3219167"/>
              <a:gd name="connsiteX13" fmla="*/ 4652226 w 4857351"/>
              <a:gd name="connsiteY13" fmla="*/ 1426300 h 3219167"/>
              <a:gd name="connsiteX14" fmla="*/ 4464195 w 4857351"/>
              <a:gd name="connsiteY14" fmla="*/ 1334678 h 3219167"/>
              <a:gd name="connsiteX15" fmla="*/ 4191380 w 4857351"/>
              <a:gd name="connsiteY15" fmla="*/ 1112459 h 3219167"/>
              <a:gd name="connsiteX16" fmla="*/ 4183175 w 4857351"/>
              <a:gd name="connsiteY16" fmla="*/ 1097417 h 3219167"/>
              <a:gd name="connsiteX17" fmla="*/ 4199585 w 4857351"/>
              <a:gd name="connsiteY17" fmla="*/ 1094682 h 3219167"/>
              <a:gd name="connsiteX18" fmla="*/ 4447786 w 4857351"/>
              <a:gd name="connsiteY18" fmla="*/ 1094682 h 3219167"/>
              <a:gd name="connsiteX19" fmla="*/ 4466247 w 4857351"/>
              <a:gd name="connsiteY19" fmla="*/ 1093998 h 3219167"/>
              <a:gd name="connsiteX20" fmla="*/ 4358214 w 4857351"/>
              <a:gd name="connsiteY20" fmla="*/ 1037247 h 3219167"/>
              <a:gd name="connsiteX21" fmla="*/ 4143518 w 4857351"/>
              <a:gd name="connsiteY21" fmla="*/ 878617 h 3219167"/>
              <a:gd name="connsiteX22" fmla="*/ 3994460 w 4857351"/>
              <a:gd name="connsiteY22" fmla="*/ 635886 h 3219167"/>
              <a:gd name="connsiteX23" fmla="*/ 3984204 w 4857351"/>
              <a:gd name="connsiteY23" fmla="*/ 619476 h 3219167"/>
              <a:gd name="connsiteX24" fmla="*/ 3973948 w 4857351"/>
              <a:gd name="connsiteY24" fmla="*/ 635886 h 3219167"/>
              <a:gd name="connsiteX25" fmla="*/ 3857710 w 4857351"/>
              <a:gd name="connsiteY25" fmla="*/ 836225 h 3219167"/>
              <a:gd name="connsiteX26" fmla="*/ 3634125 w 4857351"/>
              <a:gd name="connsiteY26" fmla="*/ 1024939 h 3219167"/>
              <a:gd name="connsiteX27" fmla="*/ 3512417 w 4857351"/>
              <a:gd name="connsiteY27" fmla="*/ 1084426 h 3219167"/>
              <a:gd name="connsiteX28" fmla="*/ 3502845 w 4857351"/>
              <a:gd name="connsiteY28" fmla="*/ 1093998 h 3219167"/>
              <a:gd name="connsiteX29" fmla="*/ 3517203 w 4857351"/>
              <a:gd name="connsiteY29" fmla="*/ 1093998 h 3219167"/>
              <a:gd name="connsiteX30" fmla="*/ 3768823 w 4857351"/>
              <a:gd name="connsiteY30" fmla="*/ 1093998 h 3219167"/>
              <a:gd name="connsiteX31" fmla="*/ 3785233 w 4857351"/>
              <a:gd name="connsiteY31" fmla="*/ 1097417 h 3219167"/>
              <a:gd name="connsiteX32" fmla="*/ 3777028 w 4857351"/>
              <a:gd name="connsiteY32" fmla="*/ 1112459 h 3219167"/>
              <a:gd name="connsiteX33" fmla="*/ 3712072 w 4857351"/>
              <a:gd name="connsiteY33" fmla="*/ 1188356 h 3219167"/>
              <a:gd name="connsiteX34" fmla="*/ 3679935 w 4857351"/>
              <a:gd name="connsiteY34" fmla="*/ 1193825 h 3219167"/>
              <a:gd name="connsiteX35" fmla="*/ 3405752 w 4857351"/>
              <a:gd name="connsiteY35" fmla="*/ 1059127 h 3219167"/>
              <a:gd name="connsiteX36" fmla="*/ 3151398 w 4857351"/>
              <a:gd name="connsiteY36" fmla="*/ 869045 h 3219167"/>
              <a:gd name="connsiteX37" fmla="*/ 3144560 w 4857351"/>
              <a:gd name="connsiteY37" fmla="*/ 854002 h 3219167"/>
              <a:gd name="connsiteX38" fmla="*/ 3511733 w 4857351"/>
              <a:gd name="connsiteY38" fmla="*/ 854002 h 3219167"/>
              <a:gd name="connsiteX39" fmla="*/ 3502845 w 4857351"/>
              <a:gd name="connsiteY39" fmla="*/ 845797 h 3219167"/>
              <a:gd name="connsiteX40" fmla="*/ 3337377 w 4857351"/>
              <a:gd name="connsiteY40" fmla="*/ 765115 h 3219167"/>
              <a:gd name="connsiteX41" fmla="*/ 3015332 w 4857351"/>
              <a:gd name="connsiteY41" fmla="*/ 514863 h 3219167"/>
              <a:gd name="connsiteX42" fmla="*/ 3007127 w 4857351"/>
              <a:gd name="connsiteY42" fmla="*/ 499820 h 3219167"/>
              <a:gd name="connsiteX43" fmla="*/ 3023537 w 4857351"/>
              <a:gd name="connsiteY43" fmla="*/ 497085 h 3219167"/>
              <a:gd name="connsiteX44" fmla="*/ 3286096 w 4857351"/>
              <a:gd name="connsiteY44" fmla="*/ 497085 h 3219167"/>
              <a:gd name="connsiteX45" fmla="*/ 3305925 w 4857351"/>
              <a:gd name="connsiteY45" fmla="*/ 493667 h 3219167"/>
              <a:gd name="connsiteX46" fmla="*/ 3137723 w 4857351"/>
              <a:gd name="connsiteY46" fmla="*/ 410933 h 3219167"/>
              <a:gd name="connsiteX47" fmla="*/ 2993452 w 4857351"/>
              <a:gd name="connsiteY47" fmla="*/ 302217 h 3219167"/>
              <a:gd name="connsiteX48" fmla="*/ 2810891 w 4857351"/>
              <a:gd name="connsiteY48" fmla="*/ 17778 h 3219167"/>
              <a:gd name="connsiteX49" fmla="*/ 2799267 w 4857351"/>
              <a:gd name="connsiteY49" fmla="*/ 0 h 3219167"/>
              <a:gd name="connsiteX50" fmla="*/ 2791062 w 4857351"/>
              <a:gd name="connsiteY50" fmla="*/ 17094 h 3219167"/>
              <a:gd name="connsiteX51" fmla="*/ 2659782 w 4857351"/>
              <a:gd name="connsiteY51" fmla="*/ 239996 h 3219167"/>
              <a:gd name="connsiteX52" fmla="*/ 2476538 w 4857351"/>
              <a:gd name="connsiteY52" fmla="*/ 404096 h 3219167"/>
              <a:gd name="connsiteX53" fmla="*/ 2308336 w 4857351"/>
              <a:gd name="connsiteY53" fmla="*/ 486829 h 3219167"/>
              <a:gd name="connsiteX54" fmla="*/ 2296028 w 4857351"/>
              <a:gd name="connsiteY54" fmla="*/ 497769 h 3219167"/>
              <a:gd name="connsiteX55" fmla="*/ 2598245 w 4857351"/>
              <a:gd name="connsiteY55" fmla="*/ 497769 h 3219167"/>
              <a:gd name="connsiteX56" fmla="*/ 2348677 w 4857351"/>
              <a:gd name="connsiteY56" fmla="*/ 722039 h 3219167"/>
              <a:gd name="connsiteX57" fmla="*/ 2105262 w 4857351"/>
              <a:gd name="connsiteY57" fmla="*/ 841695 h 3219167"/>
              <a:gd name="connsiteX58" fmla="*/ 2087485 w 4857351"/>
              <a:gd name="connsiteY58" fmla="*/ 854686 h 3219167"/>
              <a:gd name="connsiteX59" fmla="*/ 2460128 w 4857351"/>
              <a:gd name="connsiteY59" fmla="*/ 854686 h 3219167"/>
              <a:gd name="connsiteX60" fmla="*/ 2455342 w 4857351"/>
              <a:gd name="connsiteY60" fmla="*/ 862891 h 3219167"/>
              <a:gd name="connsiteX61" fmla="*/ 2221499 w 4857351"/>
              <a:gd name="connsiteY61" fmla="*/ 1045452 h 3219167"/>
              <a:gd name="connsiteX62" fmla="*/ 1907659 w 4857351"/>
              <a:gd name="connsiteY62" fmla="*/ 1199979 h 3219167"/>
              <a:gd name="connsiteX63" fmla="*/ 1893300 w 4857351"/>
              <a:gd name="connsiteY63" fmla="*/ 1209552 h 3219167"/>
              <a:gd name="connsiteX64" fmla="*/ 1914496 w 4857351"/>
              <a:gd name="connsiteY64" fmla="*/ 1211603 h 3219167"/>
              <a:gd name="connsiteX65" fmla="*/ 2614655 w 4857351"/>
              <a:gd name="connsiteY65" fmla="*/ 1211603 h 3219167"/>
              <a:gd name="connsiteX66" fmla="*/ 2638586 w 4857351"/>
              <a:gd name="connsiteY66" fmla="*/ 1234167 h 3219167"/>
              <a:gd name="connsiteX67" fmla="*/ 2617390 w 4857351"/>
              <a:gd name="connsiteY67" fmla="*/ 1661510 h 3219167"/>
              <a:gd name="connsiteX68" fmla="*/ 2048511 w 4857351"/>
              <a:gd name="connsiteY68" fmla="*/ 1394848 h 3219167"/>
              <a:gd name="connsiteX69" fmla="*/ 1411941 w 4857351"/>
              <a:gd name="connsiteY69" fmla="*/ 1076221 h 3219167"/>
              <a:gd name="connsiteX70" fmla="*/ 1317762 w 4857351"/>
              <a:gd name="connsiteY70" fmla="*/ 1300400 h 3219167"/>
              <a:gd name="connsiteX71" fmla="*/ 963402 w 4857351"/>
              <a:gd name="connsiteY71" fmla="*/ 1956889 h 3219167"/>
              <a:gd name="connsiteX72" fmla="*/ 309738 w 4857351"/>
              <a:gd name="connsiteY72" fmla="*/ 2844395 h 3219167"/>
              <a:gd name="connsiteX73" fmla="*/ 0 w 4857351"/>
              <a:gd name="connsiteY73" fmla="*/ 3185586 h 3219167"/>
              <a:gd name="connsiteX74" fmla="*/ 3803694 w 4857351"/>
              <a:gd name="connsiteY74" fmla="*/ 1781849 h 3219167"/>
              <a:gd name="connsiteX75" fmla="*/ 3792249 w 4857351"/>
              <a:gd name="connsiteY75" fmla="*/ 2116290 h 3219167"/>
              <a:gd name="connsiteX76" fmla="*/ 2908637 w 4857351"/>
              <a:gd name="connsiteY76" fmla="*/ 1780363 h 3219167"/>
              <a:gd name="connsiteX77" fmla="*/ 2919607 w 4857351"/>
              <a:gd name="connsiteY77" fmla="*/ 1236218 h 3219167"/>
              <a:gd name="connsiteX78" fmla="*/ 2939436 w 4857351"/>
              <a:gd name="connsiteY78" fmla="*/ 1213654 h 3219167"/>
              <a:gd name="connsiteX79" fmla="*/ 3671731 w 4857351"/>
              <a:gd name="connsiteY79" fmla="*/ 1214338 h 3219167"/>
              <a:gd name="connsiteX80" fmla="*/ 3685406 w 4857351"/>
              <a:gd name="connsiteY80" fmla="*/ 1215022 h 3219167"/>
              <a:gd name="connsiteX81" fmla="*/ 3645748 w 4857351"/>
              <a:gd name="connsiteY81" fmla="*/ 1251944 h 3219167"/>
              <a:gd name="connsiteX82" fmla="*/ 3545237 w 4857351"/>
              <a:gd name="connsiteY82" fmla="*/ 1316216 h 3219167"/>
              <a:gd name="connsiteX83" fmla="*/ 3320967 w 4857351"/>
              <a:gd name="connsiteY83" fmla="*/ 1426300 h 3219167"/>
              <a:gd name="connsiteX84" fmla="*/ 3304558 w 4857351"/>
              <a:gd name="connsiteY84" fmla="*/ 1438607 h 3219167"/>
              <a:gd name="connsiteX85" fmla="*/ 3657372 w 4857351"/>
              <a:gd name="connsiteY85" fmla="*/ 1438607 h 3219167"/>
              <a:gd name="connsiteX86" fmla="*/ 3659423 w 4857351"/>
              <a:gd name="connsiteY86" fmla="*/ 1442710 h 3219167"/>
              <a:gd name="connsiteX87" fmla="*/ 3582843 w 4857351"/>
              <a:gd name="connsiteY87" fmla="*/ 1518606 h 3219167"/>
              <a:gd name="connsiteX88" fmla="*/ 3407804 w 4857351"/>
              <a:gd name="connsiteY88" fmla="*/ 1634160 h 3219167"/>
              <a:gd name="connsiteX89" fmla="*/ 3130202 w 4857351"/>
              <a:gd name="connsiteY89" fmla="*/ 1770226 h 3219167"/>
              <a:gd name="connsiteX90" fmla="*/ 3115159 w 4857351"/>
              <a:gd name="connsiteY90" fmla="*/ 1781849 h 3219167"/>
              <a:gd name="connsiteX91" fmla="*/ 3135672 w 4857351"/>
              <a:gd name="connsiteY91" fmla="*/ 1781849 h 3219167"/>
              <a:gd name="connsiteX92" fmla="*/ 3803694 w 4857351"/>
              <a:gd name="connsiteY92" fmla="*/ 1781849 h 3219167"/>
              <a:gd name="connsiteX0" fmla="*/ 0 w 4857351"/>
              <a:gd name="connsiteY0" fmla="*/ 3185586 h 3213571"/>
              <a:gd name="connsiteX1" fmla="*/ 4747180 w 4857351"/>
              <a:gd name="connsiteY1" fmla="*/ 3206513 h 3213571"/>
              <a:gd name="connsiteX2" fmla="*/ 4373257 w 4857351"/>
              <a:gd name="connsiteY2" fmla="*/ 2750721 h 3213571"/>
              <a:gd name="connsiteX3" fmla="*/ 4097022 w 4857351"/>
              <a:gd name="connsiteY3" fmla="*/ 2180475 h 3213571"/>
              <a:gd name="connsiteX4" fmla="*/ 4097022 w 4857351"/>
              <a:gd name="connsiteY4" fmla="*/ 1807148 h 3213571"/>
              <a:gd name="connsiteX5" fmla="*/ 4123689 w 4857351"/>
              <a:gd name="connsiteY5" fmla="*/ 1781166 h 3213571"/>
              <a:gd name="connsiteX6" fmla="*/ 4834104 w 4857351"/>
              <a:gd name="connsiteY6" fmla="*/ 1781166 h 3213571"/>
              <a:gd name="connsiteX7" fmla="*/ 4857351 w 4857351"/>
              <a:gd name="connsiteY7" fmla="*/ 1778431 h 3213571"/>
              <a:gd name="connsiteX8" fmla="*/ 4839574 w 4857351"/>
              <a:gd name="connsiteY8" fmla="*/ 1768858 h 3213571"/>
              <a:gd name="connsiteX9" fmla="*/ 4568809 w 4857351"/>
              <a:gd name="connsiteY9" fmla="*/ 1636211 h 3213571"/>
              <a:gd name="connsiteX10" fmla="*/ 4321292 w 4857351"/>
              <a:gd name="connsiteY10" fmla="*/ 1451599 h 3213571"/>
              <a:gd name="connsiteX11" fmla="*/ 4314455 w 4857351"/>
              <a:gd name="connsiteY11" fmla="*/ 1437240 h 3213571"/>
              <a:gd name="connsiteX12" fmla="*/ 4666585 w 4857351"/>
              <a:gd name="connsiteY12" fmla="*/ 1437240 h 3213571"/>
              <a:gd name="connsiteX13" fmla="*/ 4652226 w 4857351"/>
              <a:gd name="connsiteY13" fmla="*/ 1426300 h 3213571"/>
              <a:gd name="connsiteX14" fmla="*/ 4464195 w 4857351"/>
              <a:gd name="connsiteY14" fmla="*/ 1334678 h 3213571"/>
              <a:gd name="connsiteX15" fmla="*/ 4191380 w 4857351"/>
              <a:gd name="connsiteY15" fmla="*/ 1112459 h 3213571"/>
              <a:gd name="connsiteX16" fmla="*/ 4183175 w 4857351"/>
              <a:gd name="connsiteY16" fmla="*/ 1097417 h 3213571"/>
              <a:gd name="connsiteX17" fmla="*/ 4199585 w 4857351"/>
              <a:gd name="connsiteY17" fmla="*/ 1094682 h 3213571"/>
              <a:gd name="connsiteX18" fmla="*/ 4447786 w 4857351"/>
              <a:gd name="connsiteY18" fmla="*/ 1094682 h 3213571"/>
              <a:gd name="connsiteX19" fmla="*/ 4466247 w 4857351"/>
              <a:gd name="connsiteY19" fmla="*/ 1093998 h 3213571"/>
              <a:gd name="connsiteX20" fmla="*/ 4358214 w 4857351"/>
              <a:gd name="connsiteY20" fmla="*/ 1037247 h 3213571"/>
              <a:gd name="connsiteX21" fmla="*/ 4143518 w 4857351"/>
              <a:gd name="connsiteY21" fmla="*/ 878617 h 3213571"/>
              <a:gd name="connsiteX22" fmla="*/ 3994460 w 4857351"/>
              <a:gd name="connsiteY22" fmla="*/ 635886 h 3213571"/>
              <a:gd name="connsiteX23" fmla="*/ 3984204 w 4857351"/>
              <a:gd name="connsiteY23" fmla="*/ 619476 h 3213571"/>
              <a:gd name="connsiteX24" fmla="*/ 3973948 w 4857351"/>
              <a:gd name="connsiteY24" fmla="*/ 635886 h 3213571"/>
              <a:gd name="connsiteX25" fmla="*/ 3857710 w 4857351"/>
              <a:gd name="connsiteY25" fmla="*/ 836225 h 3213571"/>
              <a:gd name="connsiteX26" fmla="*/ 3634125 w 4857351"/>
              <a:gd name="connsiteY26" fmla="*/ 1024939 h 3213571"/>
              <a:gd name="connsiteX27" fmla="*/ 3512417 w 4857351"/>
              <a:gd name="connsiteY27" fmla="*/ 1084426 h 3213571"/>
              <a:gd name="connsiteX28" fmla="*/ 3502845 w 4857351"/>
              <a:gd name="connsiteY28" fmla="*/ 1093998 h 3213571"/>
              <a:gd name="connsiteX29" fmla="*/ 3517203 w 4857351"/>
              <a:gd name="connsiteY29" fmla="*/ 1093998 h 3213571"/>
              <a:gd name="connsiteX30" fmla="*/ 3768823 w 4857351"/>
              <a:gd name="connsiteY30" fmla="*/ 1093998 h 3213571"/>
              <a:gd name="connsiteX31" fmla="*/ 3785233 w 4857351"/>
              <a:gd name="connsiteY31" fmla="*/ 1097417 h 3213571"/>
              <a:gd name="connsiteX32" fmla="*/ 3777028 w 4857351"/>
              <a:gd name="connsiteY32" fmla="*/ 1112459 h 3213571"/>
              <a:gd name="connsiteX33" fmla="*/ 3712072 w 4857351"/>
              <a:gd name="connsiteY33" fmla="*/ 1188356 h 3213571"/>
              <a:gd name="connsiteX34" fmla="*/ 3679935 w 4857351"/>
              <a:gd name="connsiteY34" fmla="*/ 1193825 h 3213571"/>
              <a:gd name="connsiteX35" fmla="*/ 3405752 w 4857351"/>
              <a:gd name="connsiteY35" fmla="*/ 1059127 h 3213571"/>
              <a:gd name="connsiteX36" fmla="*/ 3151398 w 4857351"/>
              <a:gd name="connsiteY36" fmla="*/ 869045 h 3213571"/>
              <a:gd name="connsiteX37" fmla="*/ 3144560 w 4857351"/>
              <a:gd name="connsiteY37" fmla="*/ 854002 h 3213571"/>
              <a:gd name="connsiteX38" fmla="*/ 3511733 w 4857351"/>
              <a:gd name="connsiteY38" fmla="*/ 854002 h 3213571"/>
              <a:gd name="connsiteX39" fmla="*/ 3502845 w 4857351"/>
              <a:gd name="connsiteY39" fmla="*/ 845797 h 3213571"/>
              <a:gd name="connsiteX40" fmla="*/ 3337377 w 4857351"/>
              <a:gd name="connsiteY40" fmla="*/ 765115 h 3213571"/>
              <a:gd name="connsiteX41" fmla="*/ 3015332 w 4857351"/>
              <a:gd name="connsiteY41" fmla="*/ 514863 h 3213571"/>
              <a:gd name="connsiteX42" fmla="*/ 3007127 w 4857351"/>
              <a:gd name="connsiteY42" fmla="*/ 499820 h 3213571"/>
              <a:gd name="connsiteX43" fmla="*/ 3023537 w 4857351"/>
              <a:gd name="connsiteY43" fmla="*/ 497085 h 3213571"/>
              <a:gd name="connsiteX44" fmla="*/ 3286096 w 4857351"/>
              <a:gd name="connsiteY44" fmla="*/ 497085 h 3213571"/>
              <a:gd name="connsiteX45" fmla="*/ 3305925 w 4857351"/>
              <a:gd name="connsiteY45" fmla="*/ 493667 h 3213571"/>
              <a:gd name="connsiteX46" fmla="*/ 3137723 w 4857351"/>
              <a:gd name="connsiteY46" fmla="*/ 410933 h 3213571"/>
              <a:gd name="connsiteX47" fmla="*/ 2993452 w 4857351"/>
              <a:gd name="connsiteY47" fmla="*/ 302217 h 3213571"/>
              <a:gd name="connsiteX48" fmla="*/ 2810891 w 4857351"/>
              <a:gd name="connsiteY48" fmla="*/ 17778 h 3213571"/>
              <a:gd name="connsiteX49" fmla="*/ 2799267 w 4857351"/>
              <a:gd name="connsiteY49" fmla="*/ 0 h 3213571"/>
              <a:gd name="connsiteX50" fmla="*/ 2791062 w 4857351"/>
              <a:gd name="connsiteY50" fmla="*/ 17094 h 3213571"/>
              <a:gd name="connsiteX51" fmla="*/ 2659782 w 4857351"/>
              <a:gd name="connsiteY51" fmla="*/ 239996 h 3213571"/>
              <a:gd name="connsiteX52" fmla="*/ 2476538 w 4857351"/>
              <a:gd name="connsiteY52" fmla="*/ 404096 h 3213571"/>
              <a:gd name="connsiteX53" fmla="*/ 2308336 w 4857351"/>
              <a:gd name="connsiteY53" fmla="*/ 486829 h 3213571"/>
              <a:gd name="connsiteX54" fmla="*/ 2296028 w 4857351"/>
              <a:gd name="connsiteY54" fmla="*/ 497769 h 3213571"/>
              <a:gd name="connsiteX55" fmla="*/ 2598245 w 4857351"/>
              <a:gd name="connsiteY55" fmla="*/ 497769 h 3213571"/>
              <a:gd name="connsiteX56" fmla="*/ 2348677 w 4857351"/>
              <a:gd name="connsiteY56" fmla="*/ 722039 h 3213571"/>
              <a:gd name="connsiteX57" fmla="*/ 2105262 w 4857351"/>
              <a:gd name="connsiteY57" fmla="*/ 841695 h 3213571"/>
              <a:gd name="connsiteX58" fmla="*/ 2087485 w 4857351"/>
              <a:gd name="connsiteY58" fmla="*/ 854686 h 3213571"/>
              <a:gd name="connsiteX59" fmla="*/ 2460128 w 4857351"/>
              <a:gd name="connsiteY59" fmla="*/ 854686 h 3213571"/>
              <a:gd name="connsiteX60" fmla="*/ 2455342 w 4857351"/>
              <a:gd name="connsiteY60" fmla="*/ 862891 h 3213571"/>
              <a:gd name="connsiteX61" fmla="*/ 2221499 w 4857351"/>
              <a:gd name="connsiteY61" fmla="*/ 1045452 h 3213571"/>
              <a:gd name="connsiteX62" fmla="*/ 1907659 w 4857351"/>
              <a:gd name="connsiteY62" fmla="*/ 1199979 h 3213571"/>
              <a:gd name="connsiteX63" fmla="*/ 1893300 w 4857351"/>
              <a:gd name="connsiteY63" fmla="*/ 1209552 h 3213571"/>
              <a:gd name="connsiteX64" fmla="*/ 1914496 w 4857351"/>
              <a:gd name="connsiteY64" fmla="*/ 1211603 h 3213571"/>
              <a:gd name="connsiteX65" fmla="*/ 2614655 w 4857351"/>
              <a:gd name="connsiteY65" fmla="*/ 1211603 h 3213571"/>
              <a:gd name="connsiteX66" fmla="*/ 2638586 w 4857351"/>
              <a:gd name="connsiteY66" fmla="*/ 1234167 h 3213571"/>
              <a:gd name="connsiteX67" fmla="*/ 2617390 w 4857351"/>
              <a:gd name="connsiteY67" fmla="*/ 1661510 h 3213571"/>
              <a:gd name="connsiteX68" fmla="*/ 2048511 w 4857351"/>
              <a:gd name="connsiteY68" fmla="*/ 1394848 h 3213571"/>
              <a:gd name="connsiteX69" fmla="*/ 1411941 w 4857351"/>
              <a:gd name="connsiteY69" fmla="*/ 1076221 h 3213571"/>
              <a:gd name="connsiteX70" fmla="*/ 1317762 w 4857351"/>
              <a:gd name="connsiteY70" fmla="*/ 1300400 h 3213571"/>
              <a:gd name="connsiteX71" fmla="*/ 963402 w 4857351"/>
              <a:gd name="connsiteY71" fmla="*/ 1956889 h 3213571"/>
              <a:gd name="connsiteX72" fmla="*/ 309738 w 4857351"/>
              <a:gd name="connsiteY72" fmla="*/ 2844395 h 3213571"/>
              <a:gd name="connsiteX73" fmla="*/ 0 w 4857351"/>
              <a:gd name="connsiteY73" fmla="*/ 3185586 h 3213571"/>
              <a:gd name="connsiteX74" fmla="*/ 3803694 w 4857351"/>
              <a:gd name="connsiteY74" fmla="*/ 1781849 h 3213571"/>
              <a:gd name="connsiteX75" fmla="*/ 3792249 w 4857351"/>
              <a:gd name="connsiteY75" fmla="*/ 2116290 h 3213571"/>
              <a:gd name="connsiteX76" fmla="*/ 2908637 w 4857351"/>
              <a:gd name="connsiteY76" fmla="*/ 1780363 h 3213571"/>
              <a:gd name="connsiteX77" fmla="*/ 2919607 w 4857351"/>
              <a:gd name="connsiteY77" fmla="*/ 1236218 h 3213571"/>
              <a:gd name="connsiteX78" fmla="*/ 2939436 w 4857351"/>
              <a:gd name="connsiteY78" fmla="*/ 1213654 h 3213571"/>
              <a:gd name="connsiteX79" fmla="*/ 3671731 w 4857351"/>
              <a:gd name="connsiteY79" fmla="*/ 1214338 h 3213571"/>
              <a:gd name="connsiteX80" fmla="*/ 3685406 w 4857351"/>
              <a:gd name="connsiteY80" fmla="*/ 1215022 h 3213571"/>
              <a:gd name="connsiteX81" fmla="*/ 3645748 w 4857351"/>
              <a:gd name="connsiteY81" fmla="*/ 1251944 h 3213571"/>
              <a:gd name="connsiteX82" fmla="*/ 3545237 w 4857351"/>
              <a:gd name="connsiteY82" fmla="*/ 1316216 h 3213571"/>
              <a:gd name="connsiteX83" fmla="*/ 3320967 w 4857351"/>
              <a:gd name="connsiteY83" fmla="*/ 1426300 h 3213571"/>
              <a:gd name="connsiteX84" fmla="*/ 3304558 w 4857351"/>
              <a:gd name="connsiteY84" fmla="*/ 1438607 h 3213571"/>
              <a:gd name="connsiteX85" fmla="*/ 3657372 w 4857351"/>
              <a:gd name="connsiteY85" fmla="*/ 1438607 h 3213571"/>
              <a:gd name="connsiteX86" fmla="*/ 3659423 w 4857351"/>
              <a:gd name="connsiteY86" fmla="*/ 1442710 h 3213571"/>
              <a:gd name="connsiteX87" fmla="*/ 3582843 w 4857351"/>
              <a:gd name="connsiteY87" fmla="*/ 1518606 h 3213571"/>
              <a:gd name="connsiteX88" fmla="*/ 3407804 w 4857351"/>
              <a:gd name="connsiteY88" fmla="*/ 1634160 h 3213571"/>
              <a:gd name="connsiteX89" fmla="*/ 3130202 w 4857351"/>
              <a:gd name="connsiteY89" fmla="*/ 1770226 h 3213571"/>
              <a:gd name="connsiteX90" fmla="*/ 3115159 w 4857351"/>
              <a:gd name="connsiteY90" fmla="*/ 1781849 h 3213571"/>
              <a:gd name="connsiteX91" fmla="*/ 3135672 w 4857351"/>
              <a:gd name="connsiteY91" fmla="*/ 1781849 h 3213571"/>
              <a:gd name="connsiteX92" fmla="*/ 3803694 w 4857351"/>
              <a:gd name="connsiteY92" fmla="*/ 1781849 h 3213571"/>
              <a:gd name="connsiteX0" fmla="*/ 0 w 4852952"/>
              <a:gd name="connsiteY0" fmla="*/ 3198786 h 3220473"/>
              <a:gd name="connsiteX1" fmla="*/ 4742781 w 4852952"/>
              <a:gd name="connsiteY1" fmla="*/ 3206513 h 3220473"/>
              <a:gd name="connsiteX2" fmla="*/ 4368858 w 4852952"/>
              <a:gd name="connsiteY2" fmla="*/ 2750721 h 3220473"/>
              <a:gd name="connsiteX3" fmla="*/ 4092623 w 4852952"/>
              <a:gd name="connsiteY3" fmla="*/ 2180475 h 3220473"/>
              <a:gd name="connsiteX4" fmla="*/ 4092623 w 4852952"/>
              <a:gd name="connsiteY4" fmla="*/ 1807148 h 3220473"/>
              <a:gd name="connsiteX5" fmla="*/ 4119290 w 4852952"/>
              <a:gd name="connsiteY5" fmla="*/ 1781166 h 3220473"/>
              <a:gd name="connsiteX6" fmla="*/ 4829705 w 4852952"/>
              <a:gd name="connsiteY6" fmla="*/ 1781166 h 3220473"/>
              <a:gd name="connsiteX7" fmla="*/ 4852952 w 4852952"/>
              <a:gd name="connsiteY7" fmla="*/ 1778431 h 3220473"/>
              <a:gd name="connsiteX8" fmla="*/ 4835175 w 4852952"/>
              <a:gd name="connsiteY8" fmla="*/ 1768858 h 3220473"/>
              <a:gd name="connsiteX9" fmla="*/ 4564410 w 4852952"/>
              <a:gd name="connsiteY9" fmla="*/ 1636211 h 3220473"/>
              <a:gd name="connsiteX10" fmla="*/ 4316893 w 4852952"/>
              <a:gd name="connsiteY10" fmla="*/ 1451599 h 3220473"/>
              <a:gd name="connsiteX11" fmla="*/ 4310056 w 4852952"/>
              <a:gd name="connsiteY11" fmla="*/ 1437240 h 3220473"/>
              <a:gd name="connsiteX12" fmla="*/ 4662186 w 4852952"/>
              <a:gd name="connsiteY12" fmla="*/ 1437240 h 3220473"/>
              <a:gd name="connsiteX13" fmla="*/ 4647827 w 4852952"/>
              <a:gd name="connsiteY13" fmla="*/ 1426300 h 3220473"/>
              <a:gd name="connsiteX14" fmla="*/ 4459796 w 4852952"/>
              <a:gd name="connsiteY14" fmla="*/ 1334678 h 3220473"/>
              <a:gd name="connsiteX15" fmla="*/ 4186981 w 4852952"/>
              <a:gd name="connsiteY15" fmla="*/ 1112459 h 3220473"/>
              <a:gd name="connsiteX16" fmla="*/ 4178776 w 4852952"/>
              <a:gd name="connsiteY16" fmla="*/ 1097417 h 3220473"/>
              <a:gd name="connsiteX17" fmla="*/ 4195186 w 4852952"/>
              <a:gd name="connsiteY17" fmla="*/ 1094682 h 3220473"/>
              <a:gd name="connsiteX18" fmla="*/ 4443387 w 4852952"/>
              <a:gd name="connsiteY18" fmla="*/ 1094682 h 3220473"/>
              <a:gd name="connsiteX19" fmla="*/ 4461848 w 4852952"/>
              <a:gd name="connsiteY19" fmla="*/ 1093998 h 3220473"/>
              <a:gd name="connsiteX20" fmla="*/ 4353815 w 4852952"/>
              <a:gd name="connsiteY20" fmla="*/ 1037247 h 3220473"/>
              <a:gd name="connsiteX21" fmla="*/ 4139119 w 4852952"/>
              <a:gd name="connsiteY21" fmla="*/ 878617 h 3220473"/>
              <a:gd name="connsiteX22" fmla="*/ 3990061 w 4852952"/>
              <a:gd name="connsiteY22" fmla="*/ 635886 h 3220473"/>
              <a:gd name="connsiteX23" fmla="*/ 3979805 w 4852952"/>
              <a:gd name="connsiteY23" fmla="*/ 619476 h 3220473"/>
              <a:gd name="connsiteX24" fmla="*/ 3969549 w 4852952"/>
              <a:gd name="connsiteY24" fmla="*/ 635886 h 3220473"/>
              <a:gd name="connsiteX25" fmla="*/ 3853311 w 4852952"/>
              <a:gd name="connsiteY25" fmla="*/ 836225 h 3220473"/>
              <a:gd name="connsiteX26" fmla="*/ 3629726 w 4852952"/>
              <a:gd name="connsiteY26" fmla="*/ 1024939 h 3220473"/>
              <a:gd name="connsiteX27" fmla="*/ 3508018 w 4852952"/>
              <a:gd name="connsiteY27" fmla="*/ 1084426 h 3220473"/>
              <a:gd name="connsiteX28" fmla="*/ 3498446 w 4852952"/>
              <a:gd name="connsiteY28" fmla="*/ 1093998 h 3220473"/>
              <a:gd name="connsiteX29" fmla="*/ 3512804 w 4852952"/>
              <a:gd name="connsiteY29" fmla="*/ 1093998 h 3220473"/>
              <a:gd name="connsiteX30" fmla="*/ 3764424 w 4852952"/>
              <a:gd name="connsiteY30" fmla="*/ 1093998 h 3220473"/>
              <a:gd name="connsiteX31" fmla="*/ 3780834 w 4852952"/>
              <a:gd name="connsiteY31" fmla="*/ 1097417 h 3220473"/>
              <a:gd name="connsiteX32" fmla="*/ 3772629 w 4852952"/>
              <a:gd name="connsiteY32" fmla="*/ 1112459 h 3220473"/>
              <a:gd name="connsiteX33" fmla="*/ 3707673 w 4852952"/>
              <a:gd name="connsiteY33" fmla="*/ 1188356 h 3220473"/>
              <a:gd name="connsiteX34" fmla="*/ 3675536 w 4852952"/>
              <a:gd name="connsiteY34" fmla="*/ 1193825 h 3220473"/>
              <a:gd name="connsiteX35" fmla="*/ 3401353 w 4852952"/>
              <a:gd name="connsiteY35" fmla="*/ 1059127 h 3220473"/>
              <a:gd name="connsiteX36" fmla="*/ 3146999 w 4852952"/>
              <a:gd name="connsiteY36" fmla="*/ 869045 h 3220473"/>
              <a:gd name="connsiteX37" fmla="*/ 3140161 w 4852952"/>
              <a:gd name="connsiteY37" fmla="*/ 854002 h 3220473"/>
              <a:gd name="connsiteX38" fmla="*/ 3507334 w 4852952"/>
              <a:gd name="connsiteY38" fmla="*/ 854002 h 3220473"/>
              <a:gd name="connsiteX39" fmla="*/ 3498446 w 4852952"/>
              <a:gd name="connsiteY39" fmla="*/ 845797 h 3220473"/>
              <a:gd name="connsiteX40" fmla="*/ 3332978 w 4852952"/>
              <a:gd name="connsiteY40" fmla="*/ 765115 h 3220473"/>
              <a:gd name="connsiteX41" fmla="*/ 3010933 w 4852952"/>
              <a:gd name="connsiteY41" fmla="*/ 514863 h 3220473"/>
              <a:gd name="connsiteX42" fmla="*/ 3002728 w 4852952"/>
              <a:gd name="connsiteY42" fmla="*/ 499820 h 3220473"/>
              <a:gd name="connsiteX43" fmla="*/ 3019138 w 4852952"/>
              <a:gd name="connsiteY43" fmla="*/ 497085 h 3220473"/>
              <a:gd name="connsiteX44" fmla="*/ 3281697 w 4852952"/>
              <a:gd name="connsiteY44" fmla="*/ 497085 h 3220473"/>
              <a:gd name="connsiteX45" fmla="*/ 3301526 w 4852952"/>
              <a:gd name="connsiteY45" fmla="*/ 493667 h 3220473"/>
              <a:gd name="connsiteX46" fmla="*/ 3133324 w 4852952"/>
              <a:gd name="connsiteY46" fmla="*/ 410933 h 3220473"/>
              <a:gd name="connsiteX47" fmla="*/ 2989053 w 4852952"/>
              <a:gd name="connsiteY47" fmla="*/ 302217 h 3220473"/>
              <a:gd name="connsiteX48" fmla="*/ 2806492 w 4852952"/>
              <a:gd name="connsiteY48" fmla="*/ 17778 h 3220473"/>
              <a:gd name="connsiteX49" fmla="*/ 2794868 w 4852952"/>
              <a:gd name="connsiteY49" fmla="*/ 0 h 3220473"/>
              <a:gd name="connsiteX50" fmla="*/ 2786663 w 4852952"/>
              <a:gd name="connsiteY50" fmla="*/ 17094 h 3220473"/>
              <a:gd name="connsiteX51" fmla="*/ 2655383 w 4852952"/>
              <a:gd name="connsiteY51" fmla="*/ 239996 h 3220473"/>
              <a:gd name="connsiteX52" fmla="*/ 2472139 w 4852952"/>
              <a:gd name="connsiteY52" fmla="*/ 404096 h 3220473"/>
              <a:gd name="connsiteX53" fmla="*/ 2303937 w 4852952"/>
              <a:gd name="connsiteY53" fmla="*/ 486829 h 3220473"/>
              <a:gd name="connsiteX54" fmla="*/ 2291629 w 4852952"/>
              <a:gd name="connsiteY54" fmla="*/ 497769 h 3220473"/>
              <a:gd name="connsiteX55" fmla="*/ 2593846 w 4852952"/>
              <a:gd name="connsiteY55" fmla="*/ 497769 h 3220473"/>
              <a:gd name="connsiteX56" fmla="*/ 2344278 w 4852952"/>
              <a:gd name="connsiteY56" fmla="*/ 722039 h 3220473"/>
              <a:gd name="connsiteX57" fmla="*/ 2100863 w 4852952"/>
              <a:gd name="connsiteY57" fmla="*/ 841695 h 3220473"/>
              <a:gd name="connsiteX58" fmla="*/ 2083086 w 4852952"/>
              <a:gd name="connsiteY58" fmla="*/ 854686 h 3220473"/>
              <a:gd name="connsiteX59" fmla="*/ 2455729 w 4852952"/>
              <a:gd name="connsiteY59" fmla="*/ 854686 h 3220473"/>
              <a:gd name="connsiteX60" fmla="*/ 2450943 w 4852952"/>
              <a:gd name="connsiteY60" fmla="*/ 862891 h 3220473"/>
              <a:gd name="connsiteX61" fmla="*/ 2217100 w 4852952"/>
              <a:gd name="connsiteY61" fmla="*/ 1045452 h 3220473"/>
              <a:gd name="connsiteX62" fmla="*/ 1903260 w 4852952"/>
              <a:gd name="connsiteY62" fmla="*/ 1199979 h 3220473"/>
              <a:gd name="connsiteX63" fmla="*/ 1888901 w 4852952"/>
              <a:gd name="connsiteY63" fmla="*/ 1209552 h 3220473"/>
              <a:gd name="connsiteX64" fmla="*/ 1910097 w 4852952"/>
              <a:gd name="connsiteY64" fmla="*/ 1211603 h 3220473"/>
              <a:gd name="connsiteX65" fmla="*/ 2610256 w 4852952"/>
              <a:gd name="connsiteY65" fmla="*/ 1211603 h 3220473"/>
              <a:gd name="connsiteX66" fmla="*/ 2634187 w 4852952"/>
              <a:gd name="connsiteY66" fmla="*/ 1234167 h 3220473"/>
              <a:gd name="connsiteX67" fmla="*/ 2612991 w 4852952"/>
              <a:gd name="connsiteY67" fmla="*/ 1661510 h 3220473"/>
              <a:gd name="connsiteX68" fmla="*/ 2044112 w 4852952"/>
              <a:gd name="connsiteY68" fmla="*/ 1394848 h 3220473"/>
              <a:gd name="connsiteX69" fmla="*/ 1407542 w 4852952"/>
              <a:gd name="connsiteY69" fmla="*/ 1076221 h 3220473"/>
              <a:gd name="connsiteX70" fmla="*/ 1313363 w 4852952"/>
              <a:gd name="connsiteY70" fmla="*/ 1300400 h 3220473"/>
              <a:gd name="connsiteX71" fmla="*/ 959003 w 4852952"/>
              <a:gd name="connsiteY71" fmla="*/ 1956889 h 3220473"/>
              <a:gd name="connsiteX72" fmla="*/ 305339 w 4852952"/>
              <a:gd name="connsiteY72" fmla="*/ 2844395 h 3220473"/>
              <a:gd name="connsiteX73" fmla="*/ 0 w 4852952"/>
              <a:gd name="connsiteY73" fmla="*/ 3198786 h 3220473"/>
              <a:gd name="connsiteX74" fmla="*/ 3799295 w 4852952"/>
              <a:gd name="connsiteY74" fmla="*/ 1781849 h 3220473"/>
              <a:gd name="connsiteX75" fmla="*/ 3787850 w 4852952"/>
              <a:gd name="connsiteY75" fmla="*/ 2116290 h 3220473"/>
              <a:gd name="connsiteX76" fmla="*/ 2904238 w 4852952"/>
              <a:gd name="connsiteY76" fmla="*/ 1780363 h 3220473"/>
              <a:gd name="connsiteX77" fmla="*/ 2915208 w 4852952"/>
              <a:gd name="connsiteY77" fmla="*/ 1236218 h 3220473"/>
              <a:gd name="connsiteX78" fmla="*/ 2935037 w 4852952"/>
              <a:gd name="connsiteY78" fmla="*/ 1213654 h 3220473"/>
              <a:gd name="connsiteX79" fmla="*/ 3667332 w 4852952"/>
              <a:gd name="connsiteY79" fmla="*/ 1214338 h 3220473"/>
              <a:gd name="connsiteX80" fmla="*/ 3681007 w 4852952"/>
              <a:gd name="connsiteY80" fmla="*/ 1215022 h 3220473"/>
              <a:gd name="connsiteX81" fmla="*/ 3641349 w 4852952"/>
              <a:gd name="connsiteY81" fmla="*/ 1251944 h 3220473"/>
              <a:gd name="connsiteX82" fmla="*/ 3540838 w 4852952"/>
              <a:gd name="connsiteY82" fmla="*/ 1316216 h 3220473"/>
              <a:gd name="connsiteX83" fmla="*/ 3316568 w 4852952"/>
              <a:gd name="connsiteY83" fmla="*/ 1426300 h 3220473"/>
              <a:gd name="connsiteX84" fmla="*/ 3300159 w 4852952"/>
              <a:gd name="connsiteY84" fmla="*/ 1438607 h 3220473"/>
              <a:gd name="connsiteX85" fmla="*/ 3652973 w 4852952"/>
              <a:gd name="connsiteY85" fmla="*/ 1438607 h 3220473"/>
              <a:gd name="connsiteX86" fmla="*/ 3655024 w 4852952"/>
              <a:gd name="connsiteY86" fmla="*/ 1442710 h 3220473"/>
              <a:gd name="connsiteX87" fmla="*/ 3578444 w 4852952"/>
              <a:gd name="connsiteY87" fmla="*/ 1518606 h 3220473"/>
              <a:gd name="connsiteX88" fmla="*/ 3403405 w 4852952"/>
              <a:gd name="connsiteY88" fmla="*/ 1634160 h 3220473"/>
              <a:gd name="connsiteX89" fmla="*/ 3125803 w 4852952"/>
              <a:gd name="connsiteY89" fmla="*/ 1770226 h 3220473"/>
              <a:gd name="connsiteX90" fmla="*/ 3110760 w 4852952"/>
              <a:gd name="connsiteY90" fmla="*/ 1781849 h 3220473"/>
              <a:gd name="connsiteX91" fmla="*/ 3131273 w 4852952"/>
              <a:gd name="connsiteY91" fmla="*/ 1781849 h 3220473"/>
              <a:gd name="connsiteX92" fmla="*/ 3799295 w 4852952"/>
              <a:gd name="connsiteY92" fmla="*/ 1781849 h 3220473"/>
              <a:gd name="connsiteX0" fmla="*/ 0 w 4852952"/>
              <a:gd name="connsiteY0" fmla="*/ 3198786 h 3220473"/>
              <a:gd name="connsiteX1" fmla="*/ 4742781 w 4852952"/>
              <a:gd name="connsiteY1" fmla="*/ 3206513 h 3220473"/>
              <a:gd name="connsiteX2" fmla="*/ 4368858 w 4852952"/>
              <a:gd name="connsiteY2" fmla="*/ 2750721 h 3220473"/>
              <a:gd name="connsiteX3" fmla="*/ 4092623 w 4852952"/>
              <a:gd name="connsiteY3" fmla="*/ 2180475 h 3220473"/>
              <a:gd name="connsiteX4" fmla="*/ 4092623 w 4852952"/>
              <a:gd name="connsiteY4" fmla="*/ 1807148 h 3220473"/>
              <a:gd name="connsiteX5" fmla="*/ 4119290 w 4852952"/>
              <a:gd name="connsiteY5" fmla="*/ 1781166 h 3220473"/>
              <a:gd name="connsiteX6" fmla="*/ 4829705 w 4852952"/>
              <a:gd name="connsiteY6" fmla="*/ 1781166 h 3220473"/>
              <a:gd name="connsiteX7" fmla="*/ 4852952 w 4852952"/>
              <a:gd name="connsiteY7" fmla="*/ 1778431 h 3220473"/>
              <a:gd name="connsiteX8" fmla="*/ 4835175 w 4852952"/>
              <a:gd name="connsiteY8" fmla="*/ 1768858 h 3220473"/>
              <a:gd name="connsiteX9" fmla="*/ 4564410 w 4852952"/>
              <a:gd name="connsiteY9" fmla="*/ 1636211 h 3220473"/>
              <a:gd name="connsiteX10" fmla="*/ 4316893 w 4852952"/>
              <a:gd name="connsiteY10" fmla="*/ 1451599 h 3220473"/>
              <a:gd name="connsiteX11" fmla="*/ 4310056 w 4852952"/>
              <a:gd name="connsiteY11" fmla="*/ 1437240 h 3220473"/>
              <a:gd name="connsiteX12" fmla="*/ 4662186 w 4852952"/>
              <a:gd name="connsiteY12" fmla="*/ 1437240 h 3220473"/>
              <a:gd name="connsiteX13" fmla="*/ 4647827 w 4852952"/>
              <a:gd name="connsiteY13" fmla="*/ 1426300 h 3220473"/>
              <a:gd name="connsiteX14" fmla="*/ 4459796 w 4852952"/>
              <a:gd name="connsiteY14" fmla="*/ 1334678 h 3220473"/>
              <a:gd name="connsiteX15" fmla="*/ 4186981 w 4852952"/>
              <a:gd name="connsiteY15" fmla="*/ 1112459 h 3220473"/>
              <a:gd name="connsiteX16" fmla="*/ 4178776 w 4852952"/>
              <a:gd name="connsiteY16" fmla="*/ 1097417 h 3220473"/>
              <a:gd name="connsiteX17" fmla="*/ 4195186 w 4852952"/>
              <a:gd name="connsiteY17" fmla="*/ 1094682 h 3220473"/>
              <a:gd name="connsiteX18" fmla="*/ 4443387 w 4852952"/>
              <a:gd name="connsiteY18" fmla="*/ 1094682 h 3220473"/>
              <a:gd name="connsiteX19" fmla="*/ 4461848 w 4852952"/>
              <a:gd name="connsiteY19" fmla="*/ 1093998 h 3220473"/>
              <a:gd name="connsiteX20" fmla="*/ 4353815 w 4852952"/>
              <a:gd name="connsiteY20" fmla="*/ 1037247 h 3220473"/>
              <a:gd name="connsiteX21" fmla="*/ 4139119 w 4852952"/>
              <a:gd name="connsiteY21" fmla="*/ 878617 h 3220473"/>
              <a:gd name="connsiteX22" fmla="*/ 3990061 w 4852952"/>
              <a:gd name="connsiteY22" fmla="*/ 635886 h 3220473"/>
              <a:gd name="connsiteX23" fmla="*/ 3979805 w 4852952"/>
              <a:gd name="connsiteY23" fmla="*/ 619476 h 3220473"/>
              <a:gd name="connsiteX24" fmla="*/ 3969549 w 4852952"/>
              <a:gd name="connsiteY24" fmla="*/ 635886 h 3220473"/>
              <a:gd name="connsiteX25" fmla="*/ 3853311 w 4852952"/>
              <a:gd name="connsiteY25" fmla="*/ 836225 h 3220473"/>
              <a:gd name="connsiteX26" fmla="*/ 3629726 w 4852952"/>
              <a:gd name="connsiteY26" fmla="*/ 1024939 h 3220473"/>
              <a:gd name="connsiteX27" fmla="*/ 3508018 w 4852952"/>
              <a:gd name="connsiteY27" fmla="*/ 1084426 h 3220473"/>
              <a:gd name="connsiteX28" fmla="*/ 3498446 w 4852952"/>
              <a:gd name="connsiteY28" fmla="*/ 1093998 h 3220473"/>
              <a:gd name="connsiteX29" fmla="*/ 3512804 w 4852952"/>
              <a:gd name="connsiteY29" fmla="*/ 1093998 h 3220473"/>
              <a:gd name="connsiteX30" fmla="*/ 3764424 w 4852952"/>
              <a:gd name="connsiteY30" fmla="*/ 1093998 h 3220473"/>
              <a:gd name="connsiteX31" fmla="*/ 3780834 w 4852952"/>
              <a:gd name="connsiteY31" fmla="*/ 1097417 h 3220473"/>
              <a:gd name="connsiteX32" fmla="*/ 3772629 w 4852952"/>
              <a:gd name="connsiteY32" fmla="*/ 1112459 h 3220473"/>
              <a:gd name="connsiteX33" fmla="*/ 3707673 w 4852952"/>
              <a:gd name="connsiteY33" fmla="*/ 1188356 h 3220473"/>
              <a:gd name="connsiteX34" fmla="*/ 3675536 w 4852952"/>
              <a:gd name="connsiteY34" fmla="*/ 1193825 h 3220473"/>
              <a:gd name="connsiteX35" fmla="*/ 3401353 w 4852952"/>
              <a:gd name="connsiteY35" fmla="*/ 1059127 h 3220473"/>
              <a:gd name="connsiteX36" fmla="*/ 3146999 w 4852952"/>
              <a:gd name="connsiteY36" fmla="*/ 869045 h 3220473"/>
              <a:gd name="connsiteX37" fmla="*/ 3140161 w 4852952"/>
              <a:gd name="connsiteY37" fmla="*/ 854002 h 3220473"/>
              <a:gd name="connsiteX38" fmla="*/ 3507334 w 4852952"/>
              <a:gd name="connsiteY38" fmla="*/ 854002 h 3220473"/>
              <a:gd name="connsiteX39" fmla="*/ 3498446 w 4852952"/>
              <a:gd name="connsiteY39" fmla="*/ 845797 h 3220473"/>
              <a:gd name="connsiteX40" fmla="*/ 3332978 w 4852952"/>
              <a:gd name="connsiteY40" fmla="*/ 765115 h 3220473"/>
              <a:gd name="connsiteX41" fmla="*/ 3010933 w 4852952"/>
              <a:gd name="connsiteY41" fmla="*/ 514863 h 3220473"/>
              <a:gd name="connsiteX42" fmla="*/ 3002728 w 4852952"/>
              <a:gd name="connsiteY42" fmla="*/ 499820 h 3220473"/>
              <a:gd name="connsiteX43" fmla="*/ 3019138 w 4852952"/>
              <a:gd name="connsiteY43" fmla="*/ 497085 h 3220473"/>
              <a:gd name="connsiteX44" fmla="*/ 3281697 w 4852952"/>
              <a:gd name="connsiteY44" fmla="*/ 497085 h 3220473"/>
              <a:gd name="connsiteX45" fmla="*/ 3301526 w 4852952"/>
              <a:gd name="connsiteY45" fmla="*/ 493667 h 3220473"/>
              <a:gd name="connsiteX46" fmla="*/ 3133324 w 4852952"/>
              <a:gd name="connsiteY46" fmla="*/ 410933 h 3220473"/>
              <a:gd name="connsiteX47" fmla="*/ 2989053 w 4852952"/>
              <a:gd name="connsiteY47" fmla="*/ 302217 h 3220473"/>
              <a:gd name="connsiteX48" fmla="*/ 2806492 w 4852952"/>
              <a:gd name="connsiteY48" fmla="*/ 17778 h 3220473"/>
              <a:gd name="connsiteX49" fmla="*/ 2794868 w 4852952"/>
              <a:gd name="connsiteY49" fmla="*/ 0 h 3220473"/>
              <a:gd name="connsiteX50" fmla="*/ 2786663 w 4852952"/>
              <a:gd name="connsiteY50" fmla="*/ 17094 h 3220473"/>
              <a:gd name="connsiteX51" fmla="*/ 2655383 w 4852952"/>
              <a:gd name="connsiteY51" fmla="*/ 239996 h 3220473"/>
              <a:gd name="connsiteX52" fmla="*/ 2472139 w 4852952"/>
              <a:gd name="connsiteY52" fmla="*/ 404096 h 3220473"/>
              <a:gd name="connsiteX53" fmla="*/ 2303937 w 4852952"/>
              <a:gd name="connsiteY53" fmla="*/ 486829 h 3220473"/>
              <a:gd name="connsiteX54" fmla="*/ 2291629 w 4852952"/>
              <a:gd name="connsiteY54" fmla="*/ 497769 h 3220473"/>
              <a:gd name="connsiteX55" fmla="*/ 2593846 w 4852952"/>
              <a:gd name="connsiteY55" fmla="*/ 497769 h 3220473"/>
              <a:gd name="connsiteX56" fmla="*/ 2344278 w 4852952"/>
              <a:gd name="connsiteY56" fmla="*/ 722039 h 3220473"/>
              <a:gd name="connsiteX57" fmla="*/ 2100863 w 4852952"/>
              <a:gd name="connsiteY57" fmla="*/ 841695 h 3220473"/>
              <a:gd name="connsiteX58" fmla="*/ 2083086 w 4852952"/>
              <a:gd name="connsiteY58" fmla="*/ 854686 h 3220473"/>
              <a:gd name="connsiteX59" fmla="*/ 2455729 w 4852952"/>
              <a:gd name="connsiteY59" fmla="*/ 854686 h 3220473"/>
              <a:gd name="connsiteX60" fmla="*/ 2450943 w 4852952"/>
              <a:gd name="connsiteY60" fmla="*/ 862891 h 3220473"/>
              <a:gd name="connsiteX61" fmla="*/ 2217100 w 4852952"/>
              <a:gd name="connsiteY61" fmla="*/ 1045452 h 3220473"/>
              <a:gd name="connsiteX62" fmla="*/ 1903260 w 4852952"/>
              <a:gd name="connsiteY62" fmla="*/ 1199979 h 3220473"/>
              <a:gd name="connsiteX63" fmla="*/ 1888901 w 4852952"/>
              <a:gd name="connsiteY63" fmla="*/ 1209552 h 3220473"/>
              <a:gd name="connsiteX64" fmla="*/ 1910097 w 4852952"/>
              <a:gd name="connsiteY64" fmla="*/ 1211603 h 3220473"/>
              <a:gd name="connsiteX65" fmla="*/ 2610256 w 4852952"/>
              <a:gd name="connsiteY65" fmla="*/ 1211603 h 3220473"/>
              <a:gd name="connsiteX66" fmla="*/ 2634187 w 4852952"/>
              <a:gd name="connsiteY66" fmla="*/ 1234167 h 3220473"/>
              <a:gd name="connsiteX67" fmla="*/ 2612991 w 4852952"/>
              <a:gd name="connsiteY67" fmla="*/ 1661510 h 3220473"/>
              <a:gd name="connsiteX68" fmla="*/ 2044112 w 4852952"/>
              <a:gd name="connsiteY68" fmla="*/ 1394848 h 3220473"/>
              <a:gd name="connsiteX69" fmla="*/ 1407542 w 4852952"/>
              <a:gd name="connsiteY69" fmla="*/ 1076221 h 3220473"/>
              <a:gd name="connsiteX70" fmla="*/ 959003 w 4852952"/>
              <a:gd name="connsiteY70" fmla="*/ 1956889 h 3220473"/>
              <a:gd name="connsiteX71" fmla="*/ 305339 w 4852952"/>
              <a:gd name="connsiteY71" fmla="*/ 2844395 h 3220473"/>
              <a:gd name="connsiteX72" fmla="*/ 0 w 4852952"/>
              <a:gd name="connsiteY72" fmla="*/ 3198786 h 3220473"/>
              <a:gd name="connsiteX73" fmla="*/ 3799295 w 4852952"/>
              <a:gd name="connsiteY73" fmla="*/ 1781849 h 3220473"/>
              <a:gd name="connsiteX74" fmla="*/ 3787850 w 4852952"/>
              <a:gd name="connsiteY74" fmla="*/ 2116290 h 3220473"/>
              <a:gd name="connsiteX75" fmla="*/ 2904238 w 4852952"/>
              <a:gd name="connsiteY75" fmla="*/ 1780363 h 3220473"/>
              <a:gd name="connsiteX76" fmla="*/ 2915208 w 4852952"/>
              <a:gd name="connsiteY76" fmla="*/ 1236218 h 3220473"/>
              <a:gd name="connsiteX77" fmla="*/ 2935037 w 4852952"/>
              <a:gd name="connsiteY77" fmla="*/ 1213654 h 3220473"/>
              <a:gd name="connsiteX78" fmla="*/ 3667332 w 4852952"/>
              <a:gd name="connsiteY78" fmla="*/ 1214338 h 3220473"/>
              <a:gd name="connsiteX79" fmla="*/ 3681007 w 4852952"/>
              <a:gd name="connsiteY79" fmla="*/ 1215022 h 3220473"/>
              <a:gd name="connsiteX80" fmla="*/ 3641349 w 4852952"/>
              <a:gd name="connsiteY80" fmla="*/ 1251944 h 3220473"/>
              <a:gd name="connsiteX81" fmla="*/ 3540838 w 4852952"/>
              <a:gd name="connsiteY81" fmla="*/ 1316216 h 3220473"/>
              <a:gd name="connsiteX82" fmla="*/ 3316568 w 4852952"/>
              <a:gd name="connsiteY82" fmla="*/ 1426300 h 3220473"/>
              <a:gd name="connsiteX83" fmla="*/ 3300159 w 4852952"/>
              <a:gd name="connsiteY83" fmla="*/ 1438607 h 3220473"/>
              <a:gd name="connsiteX84" fmla="*/ 3652973 w 4852952"/>
              <a:gd name="connsiteY84" fmla="*/ 1438607 h 3220473"/>
              <a:gd name="connsiteX85" fmla="*/ 3655024 w 4852952"/>
              <a:gd name="connsiteY85" fmla="*/ 1442710 h 3220473"/>
              <a:gd name="connsiteX86" fmla="*/ 3578444 w 4852952"/>
              <a:gd name="connsiteY86" fmla="*/ 1518606 h 3220473"/>
              <a:gd name="connsiteX87" fmla="*/ 3403405 w 4852952"/>
              <a:gd name="connsiteY87" fmla="*/ 1634160 h 3220473"/>
              <a:gd name="connsiteX88" fmla="*/ 3125803 w 4852952"/>
              <a:gd name="connsiteY88" fmla="*/ 1770226 h 3220473"/>
              <a:gd name="connsiteX89" fmla="*/ 3110760 w 4852952"/>
              <a:gd name="connsiteY89" fmla="*/ 1781849 h 3220473"/>
              <a:gd name="connsiteX90" fmla="*/ 3131273 w 4852952"/>
              <a:gd name="connsiteY90" fmla="*/ 1781849 h 3220473"/>
              <a:gd name="connsiteX91" fmla="*/ 3799295 w 4852952"/>
              <a:gd name="connsiteY91" fmla="*/ 1781849 h 3220473"/>
              <a:gd name="connsiteX0" fmla="*/ 0 w 4852952"/>
              <a:gd name="connsiteY0" fmla="*/ 3198786 h 3220473"/>
              <a:gd name="connsiteX1" fmla="*/ 4742781 w 4852952"/>
              <a:gd name="connsiteY1" fmla="*/ 3206513 h 3220473"/>
              <a:gd name="connsiteX2" fmla="*/ 4368858 w 4852952"/>
              <a:gd name="connsiteY2" fmla="*/ 2750721 h 3220473"/>
              <a:gd name="connsiteX3" fmla="*/ 4092623 w 4852952"/>
              <a:gd name="connsiteY3" fmla="*/ 2180475 h 3220473"/>
              <a:gd name="connsiteX4" fmla="*/ 4092623 w 4852952"/>
              <a:gd name="connsiteY4" fmla="*/ 1807148 h 3220473"/>
              <a:gd name="connsiteX5" fmla="*/ 4119290 w 4852952"/>
              <a:gd name="connsiteY5" fmla="*/ 1781166 h 3220473"/>
              <a:gd name="connsiteX6" fmla="*/ 4829705 w 4852952"/>
              <a:gd name="connsiteY6" fmla="*/ 1781166 h 3220473"/>
              <a:gd name="connsiteX7" fmla="*/ 4852952 w 4852952"/>
              <a:gd name="connsiteY7" fmla="*/ 1778431 h 3220473"/>
              <a:gd name="connsiteX8" fmla="*/ 4835175 w 4852952"/>
              <a:gd name="connsiteY8" fmla="*/ 1768858 h 3220473"/>
              <a:gd name="connsiteX9" fmla="*/ 4564410 w 4852952"/>
              <a:gd name="connsiteY9" fmla="*/ 1636211 h 3220473"/>
              <a:gd name="connsiteX10" fmla="*/ 4316893 w 4852952"/>
              <a:gd name="connsiteY10" fmla="*/ 1451599 h 3220473"/>
              <a:gd name="connsiteX11" fmla="*/ 4310056 w 4852952"/>
              <a:gd name="connsiteY11" fmla="*/ 1437240 h 3220473"/>
              <a:gd name="connsiteX12" fmla="*/ 4662186 w 4852952"/>
              <a:gd name="connsiteY12" fmla="*/ 1437240 h 3220473"/>
              <a:gd name="connsiteX13" fmla="*/ 4647827 w 4852952"/>
              <a:gd name="connsiteY13" fmla="*/ 1426300 h 3220473"/>
              <a:gd name="connsiteX14" fmla="*/ 4459796 w 4852952"/>
              <a:gd name="connsiteY14" fmla="*/ 1334678 h 3220473"/>
              <a:gd name="connsiteX15" fmla="*/ 4186981 w 4852952"/>
              <a:gd name="connsiteY15" fmla="*/ 1112459 h 3220473"/>
              <a:gd name="connsiteX16" fmla="*/ 4178776 w 4852952"/>
              <a:gd name="connsiteY16" fmla="*/ 1097417 h 3220473"/>
              <a:gd name="connsiteX17" fmla="*/ 4195186 w 4852952"/>
              <a:gd name="connsiteY17" fmla="*/ 1094682 h 3220473"/>
              <a:gd name="connsiteX18" fmla="*/ 4443387 w 4852952"/>
              <a:gd name="connsiteY18" fmla="*/ 1094682 h 3220473"/>
              <a:gd name="connsiteX19" fmla="*/ 4461848 w 4852952"/>
              <a:gd name="connsiteY19" fmla="*/ 1093998 h 3220473"/>
              <a:gd name="connsiteX20" fmla="*/ 4353815 w 4852952"/>
              <a:gd name="connsiteY20" fmla="*/ 1037247 h 3220473"/>
              <a:gd name="connsiteX21" fmla="*/ 4139119 w 4852952"/>
              <a:gd name="connsiteY21" fmla="*/ 878617 h 3220473"/>
              <a:gd name="connsiteX22" fmla="*/ 3990061 w 4852952"/>
              <a:gd name="connsiteY22" fmla="*/ 635886 h 3220473"/>
              <a:gd name="connsiteX23" fmla="*/ 3979805 w 4852952"/>
              <a:gd name="connsiteY23" fmla="*/ 619476 h 3220473"/>
              <a:gd name="connsiteX24" fmla="*/ 3969549 w 4852952"/>
              <a:gd name="connsiteY24" fmla="*/ 635886 h 3220473"/>
              <a:gd name="connsiteX25" fmla="*/ 3853311 w 4852952"/>
              <a:gd name="connsiteY25" fmla="*/ 836225 h 3220473"/>
              <a:gd name="connsiteX26" fmla="*/ 3629726 w 4852952"/>
              <a:gd name="connsiteY26" fmla="*/ 1024939 h 3220473"/>
              <a:gd name="connsiteX27" fmla="*/ 3508018 w 4852952"/>
              <a:gd name="connsiteY27" fmla="*/ 1084426 h 3220473"/>
              <a:gd name="connsiteX28" fmla="*/ 3498446 w 4852952"/>
              <a:gd name="connsiteY28" fmla="*/ 1093998 h 3220473"/>
              <a:gd name="connsiteX29" fmla="*/ 3512804 w 4852952"/>
              <a:gd name="connsiteY29" fmla="*/ 1093998 h 3220473"/>
              <a:gd name="connsiteX30" fmla="*/ 3764424 w 4852952"/>
              <a:gd name="connsiteY30" fmla="*/ 1093998 h 3220473"/>
              <a:gd name="connsiteX31" fmla="*/ 3780834 w 4852952"/>
              <a:gd name="connsiteY31" fmla="*/ 1097417 h 3220473"/>
              <a:gd name="connsiteX32" fmla="*/ 3772629 w 4852952"/>
              <a:gd name="connsiteY32" fmla="*/ 1112459 h 3220473"/>
              <a:gd name="connsiteX33" fmla="*/ 3707673 w 4852952"/>
              <a:gd name="connsiteY33" fmla="*/ 1188356 h 3220473"/>
              <a:gd name="connsiteX34" fmla="*/ 3675536 w 4852952"/>
              <a:gd name="connsiteY34" fmla="*/ 1193825 h 3220473"/>
              <a:gd name="connsiteX35" fmla="*/ 3401353 w 4852952"/>
              <a:gd name="connsiteY35" fmla="*/ 1059127 h 3220473"/>
              <a:gd name="connsiteX36" fmla="*/ 3146999 w 4852952"/>
              <a:gd name="connsiteY36" fmla="*/ 869045 h 3220473"/>
              <a:gd name="connsiteX37" fmla="*/ 3140161 w 4852952"/>
              <a:gd name="connsiteY37" fmla="*/ 854002 h 3220473"/>
              <a:gd name="connsiteX38" fmla="*/ 3507334 w 4852952"/>
              <a:gd name="connsiteY38" fmla="*/ 854002 h 3220473"/>
              <a:gd name="connsiteX39" fmla="*/ 3498446 w 4852952"/>
              <a:gd name="connsiteY39" fmla="*/ 845797 h 3220473"/>
              <a:gd name="connsiteX40" fmla="*/ 3332978 w 4852952"/>
              <a:gd name="connsiteY40" fmla="*/ 765115 h 3220473"/>
              <a:gd name="connsiteX41" fmla="*/ 3010933 w 4852952"/>
              <a:gd name="connsiteY41" fmla="*/ 514863 h 3220473"/>
              <a:gd name="connsiteX42" fmla="*/ 3002728 w 4852952"/>
              <a:gd name="connsiteY42" fmla="*/ 499820 h 3220473"/>
              <a:gd name="connsiteX43" fmla="*/ 3019138 w 4852952"/>
              <a:gd name="connsiteY43" fmla="*/ 497085 h 3220473"/>
              <a:gd name="connsiteX44" fmla="*/ 3281697 w 4852952"/>
              <a:gd name="connsiteY44" fmla="*/ 497085 h 3220473"/>
              <a:gd name="connsiteX45" fmla="*/ 3301526 w 4852952"/>
              <a:gd name="connsiteY45" fmla="*/ 493667 h 3220473"/>
              <a:gd name="connsiteX46" fmla="*/ 3133324 w 4852952"/>
              <a:gd name="connsiteY46" fmla="*/ 410933 h 3220473"/>
              <a:gd name="connsiteX47" fmla="*/ 2989053 w 4852952"/>
              <a:gd name="connsiteY47" fmla="*/ 302217 h 3220473"/>
              <a:gd name="connsiteX48" fmla="*/ 2806492 w 4852952"/>
              <a:gd name="connsiteY48" fmla="*/ 17778 h 3220473"/>
              <a:gd name="connsiteX49" fmla="*/ 2794868 w 4852952"/>
              <a:gd name="connsiteY49" fmla="*/ 0 h 3220473"/>
              <a:gd name="connsiteX50" fmla="*/ 2786663 w 4852952"/>
              <a:gd name="connsiteY50" fmla="*/ 17094 h 3220473"/>
              <a:gd name="connsiteX51" fmla="*/ 2655383 w 4852952"/>
              <a:gd name="connsiteY51" fmla="*/ 239996 h 3220473"/>
              <a:gd name="connsiteX52" fmla="*/ 2472139 w 4852952"/>
              <a:gd name="connsiteY52" fmla="*/ 404096 h 3220473"/>
              <a:gd name="connsiteX53" fmla="*/ 2303937 w 4852952"/>
              <a:gd name="connsiteY53" fmla="*/ 486829 h 3220473"/>
              <a:gd name="connsiteX54" fmla="*/ 2291629 w 4852952"/>
              <a:gd name="connsiteY54" fmla="*/ 497769 h 3220473"/>
              <a:gd name="connsiteX55" fmla="*/ 2593846 w 4852952"/>
              <a:gd name="connsiteY55" fmla="*/ 497769 h 3220473"/>
              <a:gd name="connsiteX56" fmla="*/ 2344278 w 4852952"/>
              <a:gd name="connsiteY56" fmla="*/ 722039 h 3220473"/>
              <a:gd name="connsiteX57" fmla="*/ 2100863 w 4852952"/>
              <a:gd name="connsiteY57" fmla="*/ 841695 h 3220473"/>
              <a:gd name="connsiteX58" fmla="*/ 2083086 w 4852952"/>
              <a:gd name="connsiteY58" fmla="*/ 854686 h 3220473"/>
              <a:gd name="connsiteX59" fmla="*/ 2455729 w 4852952"/>
              <a:gd name="connsiteY59" fmla="*/ 854686 h 3220473"/>
              <a:gd name="connsiteX60" fmla="*/ 2450943 w 4852952"/>
              <a:gd name="connsiteY60" fmla="*/ 862891 h 3220473"/>
              <a:gd name="connsiteX61" fmla="*/ 2217100 w 4852952"/>
              <a:gd name="connsiteY61" fmla="*/ 1045452 h 3220473"/>
              <a:gd name="connsiteX62" fmla="*/ 1903260 w 4852952"/>
              <a:gd name="connsiteY62" fmla="*/ 1199979 h 3220473"/>
              <a:gd name="connsiteX63" fmla="*/ 1888901 w 4852952"/>
              <a:gd name="connsiteY63" fmla="*/ 1209552 h 3220473"/>
              <a:gd name="connsiteX64" fmla="*/ 1910097 w 4852952"/>
              <a:gd name="connsiteY64" fmla="*/ 1211603 h 3220473"/>
              <a:gd name="connsiteX65" fmla="*/ 2610256 w 4852952"/>
              <a:gd name="connsiteY65" fmla="*/ 1211603 h 3220473"/>
              <a:gd name="connsiteX66" fmla="*/ 2634187 w 4852952"/>
              <a:gd name="connsiteY66" fmla="*/ 1234167 h 3220473"/>
              <a:gd name="connsiteX67" fmla="*/ 2612991 w 4852952"/>
              <a:gd name="connsiteY67" fmla="*/ 1661510 h 3220473"/>
              <a:gd name="connsiteX68" fmla="*/ 2044112 w 4852952"/>
              <a:gd name="connsiteY68" fmla="*/ 1394848 h 3220473"/>
              <a:gd name="connsiteX69" fmla="*/ 1407542 w 4852952"/>
              <a:gd name="connsiteY69" fmla="*/ 1076221 h 3220473"/>
              <a:gd name="connsiteX70" fmla="*/ 959003 w 4852952"/>
              <a:gd name="connsiteY70" fmla="*/ 1956889 h 3220473"/>
              <a:gd name="connsiteX71" fmla="*/ 305339 w 4852952"/>
              <a:gd name="connsiteY71" fmla="*/ 2844395 h 3220473"/>
              <a:gd name="connsiteX72" fmla="*/ 0 w 4852952"/>
              <a:gd name="connsiteY72" fmla="*/ 3198786 h 3220473"/>
              <a:gd name="connsiteX73" fmla="*/ 3799295 w 4852952"/>
              <a:gd name="connsiteY73" fmla="*/ 1781849 h 3220473"/>
              <a:gd name="connsiteX74" fmla="*/ 3787850 w 4852952"/>
              <a:gd name="connsiteY74" fmla="*/ 2116290 h 3220473"/>
              <a:gd name="connsiteX75" fmla="*/ 2904238 w 4852952"/>
              <a:gd name="connsiteY75" fmla="*/ 1780363 h 3220473"/>
              <a:gd name="connsiteX76" fmla="*/ 2915208 w 4852952"/>
              <a:gd name="connsiteY76" fmla="*/ 1236218 h 3220473"/>
              <a:gd name="connsiteX77" fmla="*/ 2935037 w 4852952"/>
              <a:gd name="connsiteY77" fmla="*/ 1213654 h 3220473"/>
              <a:gd name="connsiteX78" fmla="*/ 3667332 w 4852952"/>
              <a:gd name="connsiteY78" fmla="*/ 1214338 h 3220473"/>
              <a:gd name="connsiteX79" fmla="*/ 3681007 w 4852952"/>
              <a:gd name="connsiteY79" fmla="*/ 1215022 h 3220473"/>
              <a:gd name="connsiteX80" fmla="*/ 3641349 w 4852952"/>
              <a:gd name="connsiteY80" fmla="*/ 1251944 h 3220473"/>
              <a:gd name="connsiteX81" fmla="*/ 3540838 w 4852952"/>
              <a:gd name="connsiteY81" fmla="*/ 1316216 h 3220473"/>
              <a:gd name="connsiteX82" fmla="*/ 3316568 w 4852952"/>
              <a:gd name="connsiteY82" fmla="*/ 1426300 h 3220473"/>
              <a:gd name="connsiteX83" fmla="*/ 3300159 w 4852952"/>
              <a:gd name="connsiteY83" fmla="*/ 1438607 h 3220473"/>
              <a:gd name="connsiteX84" fmla="*/ 3652973 w 4852952"/>
              <a:gd name="connsiteY84" fmla="*/ 1438607 h 3220473"/>
              <a:gd name="connsiteX85" fmla="*/ 3655024 w 4852952"/>
              <a:gd name="connsiteY85" fmla="*/ 1442710 h 3220473"/>
              <a:gd name="connsiteX86" fmla="*/ 3578444 w 4852952"/>
              <a:gd name="connsiteY86" fmla="*/ 1518606 h 3220473"/>
              <a:gd name="connsiteX87" fmla="*/ 3403405 w 4852952"/>
              <a:gd name="connsiteY87" fmla="*/ 1634160 h 3220473"/>
              <a:gd name="connsiteX88" fmla="*/ 3125803 w 4852952"/>
              <a:gd name="connsiteY88" fmla="*/ 1770226 h 3220473"/>
              <a:gd name="connsiteX89" fmla="*/ 3110760 w 4852952"/>
              <a:gd name="connsiteY89" fmla="*/ 1781849 h 3220473"/>
              <a:gd name="connsiteX90" fmla="*/ 3131273 w 4852952"/>
              <a:gd name="connsiteY90" fmla="*/ 1781849 h 3220473"/>
              <a:gd name="connsiteX91" fmla="*/ 3799295 w 4852952"/>
              <a:gd name="connsiteY91" fmla="*/ 1781849 h 3220473"/>
              <a:gd name="connsiteX0" fmla="*/ 0 w 4852952"/>
              <a:gd name="connsiteY0" fmla="*/ 3198786 h 3220473"/>
              <a:gd name="connsiteX1" fmla="*/ 4742781 w 4852952"/>
              <a:gd name="connsiteY1" fmla="*/ 3206513 h 3220473"/>
              <a:gd name="connsiteX2" fmla="*/ 4368858 w 4852952"/>
              <a:gd name="connsiteY2" fmla="*/ 2750721 h 3220473"/>
              <a:gd name="connsiteX3" fmla="*/ 4092623 w 4852952"/>
              <a:gd name="connsiteY3" fmla="*/ 2180475 h 3220473"/>
              <a:gd name="connsiteX4" fmla="*/ 4092623 w 4852952"/>
              <a:gd name="connsiteY4" fmla="*/ 1807148 h 3220473"/>
              <a:gd name="connsiteX5" fmla="*/ 4119290 w 4852952"/>
              <a:gd name="connsiteY5" fmla="*/ 1781166 h 3220473"/>
              <a:gd name="connsiteX6" fmla="*/ 4829705 w 4852952"/>
              <a:gd name="connsiteY6" fmla="*/ 1781166 h 3220473"/>
              <a:gd name="connsiteX7" fmla="*/ 4852952 w 4852952"/>
              <a:gd name="connsiteY7" fmla="*/ 1778431 h 3220473"/>
              <a:gd name="connsiteX8" fmla="*/ 4835175 w 4852952"/>
              <a:gd name="connsiteY8" fmla="*/ 1768858 h 3220473"/>
              <a:gd name="connsiteX9" fmla="*/ 4564410 w 4852952"/>
              <a:gd name="connsiteY9" fmla="*/ 1636211 h 3220473"/>
              <a:gd name="connsiteX10" fmla="*/ 4316893 w 4852952"/>
              <a:gd name="connsiteY10" fmla="*/ 1451599 h 3220473"/>
              <a:gd name="connsiteX11" fmla="*/ 4310056 w 4852952"/>
              <a:gd name="connsiteY11" fmla="*/ 1437240 h 3220473"/>
              <a:gd name="connsiteX12" fmla="*/ 4662186 w 4852952"/>
              <a:gd name="connsiteY12" fmla="*/ 1437240 h 3220473"/>
              <a:gd name="connsiteX13" fmla="*/ 4647827 w 4852952"/>
              <a:gd name="connsiteY13" fmla="*/ 1426300 h 3220473"/>
              <a:gd name="connsiteX14" fmla="*/ 4459796 w 4852952"/>
              <a:gd name="connsiteY14" fmla="*/ 1334678 h 3220473"/>
              <a:gd name="connsiteX15" fmla="*/ 4186981 w 4852952"/>
              <a:gd name="connsiteY15" fmla="*/ 1112459 h 3220473"/>
              <a:gd name="connsiteX16" fmla="*/ 4178776 w 4852952"/>
              <a:gd name="connsiteY16" fmla="*/ 1097417 h 3220473"/>
              <a:gd name="connsiteX17" fmla="*/ 4195186 w 4852952"/>
              <a:gd name="connsiteY17" fmla="*/ 1094682 h 3220473"/>
              <a:gd name="connsiteX18" fmla="*/ 4443387 w 4852952"/>
              <a:gd name="connsiteY18" fmla="*/ 1094682 h 3220473"/>
              <a:gd name="connsiteX19" fmla="*/ 4461848 w 4852952"/>
              <a:gd name="connsiteY19" fmla="*/ 1093998 h 3220473"/>
              <a:gd name="connsiteX20" fmla="*/ 4353815 w 4852952"/>
              <a:gd name="connsiteY20" fmla="*/ 1037247 h 3220473"/>
              <a:gd name="connsiteX21" fmla="*/ 4139119 w 4852952"/>
              <a:gd name="connsiteY21" fmla="*/ 878617 h 3220473"/>
              <a:gd name="connsiteX22" fmla="*/ 3990061 w 4852952"/>
              <a:gd name="connsiteY22" fmla="*/ 635886 h 3220473"/>
              <a:gd name="connsiteX23" fmla="*/ 3979805 w 4852952"/>
              <a:gd name="connsiteY23" fmla="*/ 619476 h 3220473"/>
              <a:gd name="connsiteX24" fmla="*/ 3969549 w 4852952"/>
              <a:gd name="connsiteY24" fmla="*/ 635886 h 3220473"/>
              <a:gd name="connsiteX25" fmla="*/ 3853311 w 4852952"/>
              <a:gd name="connsiteY25" fmla="*/ 836225 h 3220473"/>
              <a:gd name="connsiteX26" fmla="*/ 3629726 w 4852952"/>
              <a:gd name="connsiteY26" fmla="*/ 1024939 h 3220473"/>
              <a:gd name="connsiteX27" fmla="*/ 3508018 w 4852952"/>
              <a:gd name="connsiteY27" fmla="*/ 1084426 h 3220473"/>
              <a:gd name="connsiteX28" fmla="*/ 3498446 w 4852952"/>
              <a:gd name="connsiteY28" fmla="*/ 1093998 h 3220473"/>
              <a:gd name="connsiteX29" fmla="*/ 3512804 w 4852952"/>
              <a:gd name="connsiteY29" fmla="*/ 1093998 h 3220473"/>
              <a:gd name="connsiteX30" fmla="*/ 3764424 w 4852952"/>
              <a:gd name="connsiteY30" fmla="*/ 1093998 h 3220473"/>
              <a:gd name="connsiteX31" fmla="*/ 3780834 w 4852952"/>
              <a:gd name="connsiteY31" fmla="*/ 1097417 h 3220473"/>
              <a:gd name="connsiteX32" fmla="*/ 3772629 w 4852952"/>
              <a:gd name="connsiteY32" fmla="*/ 1112459 h 3220473"/>
              <a:gd name="connsiteX33" fmla="*/ 3707673 w 4852952"/>
              <a:gd name="connsiteY33" fmla="*/ 1188356 h 3220473"/>
              <a:gd name="connsiteX34" fmla="*/ 3675536 w 4852952"/>
              <a:gd name="connsiteY34" fmla="*/ 1193825 h 3220473"/>
              <a:gd name="connsiteX35" fmla="*/ 3401353 w 4852952"/>
              <a:gd name="connsiteY35" fmla="*/ 1059127 h 3220473"/>
              <a:gd name="connsiteX36" fmla="*/ 3146999 w 4852952"/>
              <a:gd name="connsiteY36" fmla="*/ 869045 h 3220473"/>
              <a:gd name="connsiteX37" fmla="*/ 3140161 w 4852952"/>
              <a:gd name="connsiteY37" fmla="*/ 854002 h 3220473"/>
              <a:gd name="connsiteX38" fmla="*/ 3507334 w 4852952"/>
              <a:gd name="connsiteY38" fmla="*/ 854002 h 3220473"/>
              <a:gd name="connsiteX39" fmla="*/ 3498446 w 4852952"/>
              <a:gd name="connsiteY39" fmla="*/ 845797 h 3220473"/>
              <a:gd name="connsiteX40" fmla="*/ 3332978 w 4852952"/>
              <a:gd name="connsiteY40" fmla="*/ 765115 h 3220473"/>
              <a:gd name="connsiteX41" fmla="*/ 3010933 w 4852952"/>
              <a:gd name="connsiteY41" fmla="*/ 514863 h 3220473"/>
              <a:gd name="connsiteX42" fmla="*/ 3002728 w 4852952"/>
              <a:gd name="connsiteY42" fmla="*/ 499820 h 3220473"/>
              <a:gd name="connsiteX43" fmla="*/ 3019138 w 4852952"/>
              <a:gd name="connsiteY43" fmla="*/ 497085 h 3220473"/>
              <a:gd name="connsiteX44" fmla="*/ 3281697 w 4852952"/>
              <a:gd name="connsiteY44" fmla="*/ 497085 h 3220473"/>
              <a:gd name="connsiteX45" fmla="*/ 3301526 w 4852952"/>
              <a:gd name="connsiteY45" fmla="*/ 493667 h 3220473"/>
              <a:gd name="connsiteX46" fmla="*/ 3133324 w 4852952"/>
              <a:gd name="connsiteY46" fmla="*/ 410933 h 3220473"/>
              <a:gd name="connsiteX47" fmla="*/ 2989053 w 4852952"/>
              <a:gd name="connsiteY47" fmla="*/ 302217 h 3220473"/>
              <a:gd name="connsiteX48" fmla="*/ 2806492 w 4852952"/>
              <a:gd name="connsiteY48" fmla="*/ 17778 h 3220473"/>
              <a:gd name="connsiteX49" fmla="*/ 2794868 w 4852952"/>
              <a:gd name="connsiteY49" fmla="*/ 0 h 3220473"/>
              <a:gd name="connsiteX50" fmla="*/ 2786663 w 4852952"/>
              <a:gd name="connsiteY50" fmla="*/ 17094 h 3220473"/>
              <a:gd name="connsiteX51" fmla="*/ 2655383 w 4852952"/>
              <a:gd name="connsiteY51" fmla="*/ 239996 h 3220473"/>
              <a:gd name="connsiteX52" fmla="*/ 2472139 w 4852952"/>
              <a:gd name="connsiteY52" fmla="*/ 404096 h 3220473"/>
              <a:gd name="connsiteX53" fmla="*/ 2303937 w 4852952"/>
              <a:gd name="connsiteY53" fmla="*/ 486829 h 3220473"/>
              <a:gd name="connsiteX54" fmla="*/ 2291629 w 4852952"/>
              <a:gd name="connsiteY54" fmla="*/ 497769 h 3220473"/>
              <a:gd name="connsiteX55" fmla="*/ 2593846 w 4852952"/>
              <a:gd name="connsiteY55" fmla="*/ 497769 h 3220473"/>
              <a:gd name="connsiteX56" fmla="*/ 2344278 w 4852952"/>
              <a:gd name="connsiteY56" fmla="*/ 722039 h 3220473"/>
              <a:gd name="connsiteX57" fmla="*/ 2100863 w 4852952"/>
              <a:gd name="connsiteY57" fmla="*/ 841695 h 3220473"/>
              <a:gd name="connsiteX58" fmla="*/ 2083086 w 4852952"/>
              <a:gd name="connsiteY58" fmla="*/ 854686 h 3220473"/>
              <a:gd name="connsiteX59" fmla="*/ 2455729 w 4852952"/>
              <a:gd name="connsiteY59" fmla="*/ 854686 h 3220473"/>
              <a:gd name="connsiteX60" fmla="*/ 2450943 w 4852952"/>
              <a:gd name="connsiteY60" fmla="*/ 862891 h 3220473"/>
              <a:gd name="connsiteX61" fmla="*/ 2217100 w 4852952"/>
              <a:gd name="connsiteY61" fmla="*/ 1045452 h 3220473"/>
              <a:gd name="connsiteX62" fmla="*/ 1903260 w 4852952"/>
              <a:gd name="connsiteY62" fmla="*/ 1199979 h 3220473"/>
              <a:gd name="connsiteX63" fmla="*/ 1888901 w 4852952"/>
              <a:gd name="connsiteY63" fmla="*/ 1209552 h 3220473"/>
              <a:gd name="connsiteX64" fmla="*/ 1910097 w 4852952"/>
              <a:gd name="connsiteY64" fmla="*/ 1211603 h 3220473"/>
              <a:gd name="connsiteX65" fmla="*/ 2610256 w 4852952"/>
              <a:gd name="connsiteY65" fmla="*/ 1211603 h 3220473"/>
              <a:gd name="connsiteX66" fmla="*/ 2634187 w 4852952"/>
              <a:gd name="connsiteY66" fmla="*/ 1234167 h 3220473"/>
              <a:gd name="connsiteX67" fmla="*/ 2612991 w 4852952"/>
              <a:gd name="connsiteY67" fmla="*/ 1661510 h 3220473"/>
              <a:gd name="connsiteX68" fmla="*/ 2044112 w 4852952"/>
              <a:gd name="connsiteY68" fmla="*/ 1394848 h 3220473"/>
              <a:gd name="connsiteX69" fmla="*/ 1407542 w 4852952"/>
              <a:gd name="connsiteY69" fmla="*/ 1076221 h 3220473"/>
              <a:gd name="connsiteX70" fmla="*/ 959003 w 4852952"/>
              <a:gd name="connsiteY70" fmla="*/ 1956889 h 3220473"/>
              <a:gd name="connsiteX71" fmla="*/ 305339 w 4852952"/>
              <a:gd name="connsiteY71" fmla="*/ 2844395 h 3220473"/>
              <a:gd name="connsiteX72" fmla="*/ 0 w 4852952"/>
              <a:gd name="connsiteY72" fmla="*/ 3198786 h 3220473"/>
              <a:gd name="connsiteX73" fmla="*/ 3799295 w 4852952"/>
              <a:gd name="connsiteY73" fmla="*/ 1781849 h 3220473"/>
              <a:gd name="connsiteX74" fmla="*/ 3787850 w 4852952"/>
              <a:gd name="connsiteY74" fmla="*/ 2116290 h 3220473"/>
              <a:gd name="connsiteX75" fmla="*/ 2904238 w 4852952"/>
              <a:gd name="connsiteY75" fmla="*/ 1780363 h 3220473"/>
              <a:gd name="connsiteX76" fmla="*/ 2915208 w 4852952"/>
              <a:gd name="connsiteY76" fmla="*/ 1236218 h 3220473"/>
              <a:gd name="connsiteX77" fmla="*/ 2935037 w 4852952"/>
              <a:gd name="connsiteY77" fmla="*/ 1213654 h 3220473"/>
              <a:gd name="connsiteX78" fmla="*/ 3667332 w 4852952"/>
              <a:gd name="connsiteY78" fmla="*/ 1214338 h 3220473"/>
              <a:gd name="connsiteX79" fmla="*/ 3681007 w 4852952"/>
              <a:gd name="connsiteY79" fmla="*/ 1215022 h 3220473"/>
              <a:gd name="connsiteX80" fmla="*/ 3641349 w 4852952"/>
              <a:gd name="connsiteY80" fmla="*/ 1251944 h 3220473"/>
              <a:gd name="connsiteX81" fmla="*/ 3540838 w 4852952"/>
              <a:gd name="connsiteY81" fmla="*/ 1316216 h 3220473"/>
              <a:gd name="connsiteX82" fmla="*/ 3316568 w 4852952"/>
              <a:gd name="connsiteY82" fmla="*/ 1426300 h 3220473"/>
              <a:gd name="connsiteX83" fmla="*/ 3300159 w 4852952"/>
              <a:gd name="connsiteY83" fmla="*/ 1438607 h 3220473"/>
              <a:gd name="connsiteX84" fmla="*/ 3652973 w 4852952"/>
              <a:gd name="connsiteY84" fmla="*/ 1438607 h 3220473"/>
              <a:gd name="connsiteX85" fmla="*/ 3655024 w 4852952"/>
              <a:gd name="connsiteY85" fmla="*/ 1442710 h 3220473"/>
              <a:gd name="connsiteX86" fmla="*/ 3578444 w 4852952"/>
              <a:gd name="connsiteY86" fmla="*/ 1518606 h 3220473"/>
              <a:gd name="connsiteX87" fmla="*/ 3403405 w 4852952"/>
              <a:gd name="connsiteY87" fmla="*/ 1634160 h 3220473"/>
              <a:gd name="connsiteX88" fmla="*/ 3125803 w 4852952"/>
              <a:gd name="connsiteY88" fmla="*/ 1770226 h 3220473"/>
              <a:gd name="connsiteX89" fmla="*/ 3110760 w 4852952"/>
              <a:gd name="connsiteY89" fmla="*/ 1781849 h 3220473"/>
              <a:gd name="connsiteX90" fmla="*/ 3131273 w 4852952"/>
              <a:gd name="connsiteY90" fmla="*/ 1781849 h 3220473"/>
              <a:gd name="connsiteX91" fmla="*/ 3799295 w 4852952"/>
              <a:gd name="connsiteY91" fmla="*/ 1781849 h 3220473"/>
              <a:gd name="connsiteX0" fmla="*/ 0 w 4857351"/>
              <a:gd name="connsiteY0" fmla="*/ 3211986 h 3229514"/>
              <a:gd name="connsiteX1" fmla="*/ 4747180 w 4857351"/>
              <a:gd name="connsiteY1" fmla="*/ 3206513 h 3229514"/>
              <a:gd name="connsiteX2" fmla="*/ 4373257 w 4857351"/>
              <a:gd name="connsiteY2" fmla="*/ 2750721 h 3229514"/>
              <a:gd name="connsiteX3" fmla="*/ 4097022 w 4857351"/>
              <a:gd name="connsiteY3" fmla="*/ 2180475 h 3229514"/>
              <a:gd name="connsiteX4" fmla="*/ 4097022 w 4857351"/>
              <a:gd name="connsiteY4" fmla="*/ 1807148 h 3229514"/>
              <a:gd name="connsiteX5" fmla="*/ 4123689 w 4857351"/>
              <a:gd name="connsiteY5" fmla="*/ 1781166 h 3229514"/>
              <a:gd name="connsiteX6" fmla="*/ 4834104 w 4857351"/>
              <a:gd name="connsiteY6" fmla="*/ 1781166 h 3229514"/>
              <a:gd name="connsiteX7" fmla="*/ 4857351 w 4857351"/>
              <a:gd name="connsiteY7" fmla="*/ 1778431 h 3229514"/>
              <a:gd name="connsiteX8" fmla="*/ 4839574 w 4857351"/>
              <a:gd name="connsiteY8" fmla="*/ 1768858 h 3229514"/>
              <a:gd name="connsiteX9" fmla="*/ 4568809 w 4857351"/>
              <a:gd name="connsiteY9" fmla="*/ 1636211 h 3229514"/>
              <a:gd name="connsiteX10" fmla="*/ 4321292 w 4857351"/>
              <a:gd name="connsiteY10" fmla="*/ 1451599 h 3229514"/>
              <a:gd name="connsiteX11" fmla="*/ 4314455 w 4857351"/>
              <a:gd name="connsiteY11" fmla="*/ 1437240 h 3229514"/>
              <a:gd name="connsiteX12" fmla="*/ 4666585 w 4857351"/>
              <a:gd name="connsiteY12" fmla="*/ 1437240 h 3229514"/>
              <a:gd name="connsiteX13" fmla="*/ 4652226 w 4857351"/>
              <a:gd name="connsiteY13" fmla="*/ 1426300 h 3229514"/>
              <a:gd name="connsiteX14" fmla="*/ 4464195 w 4857351"/>
              <a:gd name="connsiteY14" fmla="*/ 1334678 h 3229514"/>
              <a:gd name="connsiteX15" fmla="*/ 4191380 w 4857351"/>
              <a:gd name="connsiteY15" fmla="*/ 1112459 h 3229514"/>
              <a:gd name="connsiteX16" fmla="*/ 4183175 w 4857351"/>
              <a:gd name="connsiteY16" fmla="*/ 1097417 h 3229514"/>
              <a:gd name="connsiteX17" fmla="*/ 4199585 w 4857351"/>
              <a:gd name="connsiteY17" fmla="*/ 1094682 h 3229514"/>
              <a:gd name="connsiteX18" fmla="*/ 4447786 w 4857351"/>
              <a:gd name="connsiteY18" fmla="*/ 1094682 h 3229514"/>
              <a:gd name="connsiteX19" fmla="*/ 4466247 w 4857351"/>
              <a:gd name="connsiteY19" fmla="*/ 1093998 h 3229514"/>
              <a:gd name="connsiteX20" fmla="*/ 4358214 w 4857351"/>
              <a:gd name="connsiteY20" fmla="*/ 1037247 h 3229514"/>
              <a:gd name="connsiteX21" fmla="*/ 4143518 w 4857351"/>
              <a:gd name="connsiteY21" fmla="*/ 878617 h 3229514"/>
              <a:gd name="connsiteX22" fmla="*/ 3994460 w 4857351"/>
              <a:gd name="connsiteY22" fmla="*/ 635886 h 3229514"/>
              <a:gd name="connsiteX23" fmla="*/ 3984204 w 4857351"/>
              <a:gd name="connsiteY23" fmla="*/ 619476 h 3229514"/>
              <a:gd name="connsiteX24" fmla="*/ 3973948 w 4857351"/>
              <a:gd name="connsiteY24" fmla="*/ 635886 h 3229514"/>
              <a:gd name="connsiteX25" fmla="*/ 3857710 w 4857351"/>
              <a:gd name="connsiteY25" fmla="*/ 836225 h 3229514"/>
              <a:gd name="connsiteX26" fmla="*/ 3634125 w 4857351"/>
              <a:gd name="connsiteY26" fmla="*/ 1024939 h 3229514"/>
              <a:gd name="connsiteX27" fmla="*/ 3512417 w 4857351"/>
              <a:gd name="connsiteY27" fmla="*/ 1084426 h 3229514"/>
              <a:gd name="connsiteX28" fmla="*/ 3502845 w 4857351"/>
              <a:gd name="connsiteY28" fmla="*/ 1093998 h 3229514"/>
              <a:gd name="connsiteX29" fmla="*/ 3517203 w 4857351"/>
              <a:gd name="connsiteY29" fmla="*/ 1093998 h 3229514"/>
              <a:gd name="connsiteX30" fmla="*/ 3768823 w 4857351"/>
              <a:gd name="connsiteY30" fmla="*/ 1093998 h 3229514"/>
              <a:gd name="connsiteX31" fmla="*/ 3785233 w 4857351"/>
              <a:gd name="connsiteY31" fmla="*/ 1097417 h 3229514"/>
              <a:gd name="connsiteX32" fmla="*/ 3777028 w 4857351"/>
              <a:gd name="connsiteY32" fmla="*/ 1112459 h 3229514"/>
              <a:gd name="connsiteX33" fmla="*/ 3712072 w 4857351"/>
              <a:gd name="connsiteY33" fmla="*/ 1188356 h 3229514"/>
              <a:gd name="connsiteX34" fmla="*/ 3679935 w 4857351"/>
              <a:gd name="connsiteY34" fmla="*/ 1193825 h 3229514"/>
              <a:gd name="connsiteX35" fmla="*/ 3405752 w 4857351"/>
              <a:gd name="connsiteY35" fmla="*/ 1059127 h 3229514"/>
              <a:gd name="connsiteX36" fmla="*/ 3151398 w 4857351"/>
              <a:gd name="connsiteY36" fmla="*/ 869045 h 3229514"/>
              <a:gd name="connsiteX37" fmla="*/ 3144560 w 4857351"/>
              <a:gd name="connsiteY37" fmla="*/ 854002 h 3229514"/>
              <a:gd name="connsiteX38" fmla="*/ 3511733 w 4857351"/>
              <a:gd name="connsiteY38" fmla="*/ 854002 h 3229514"/>
              <a:gd name="connsiteX39" fmla="*/ 3502845 w 4857351"/>
              <a:gd name="connsiteY39" fmla="*/ 845797 h 3229514"/>
              <a:gd name="connsiteX40" fmla="*/ 3337377 w 4857351"/>
              <a:gd name="connsiteY40" fmla="*/ 765115 h 3229514"/>
              <a:gd name="connsiteX41" fmla="*/ 3015332 w 4857351"/>
              <a:gd name="connsiteY41" fmla="*/ 514863 h 3229514"/>
              <a:gd name="connsiteX42" fmla="*/ 3007127 w 4857351"/>
              <a:gd name="connsiteY42" fmla="*/ 499820 h 3229514"/>
              <a:gd name="connsiteX43" fmla="*/ 3023537 w 4857351"/>
              <a:gd name="connsiteY43" fmla="*/ 497085 h 3229514"/>
              <a:gd name="connsiteX44" fmla="*/ 3286096 w 4857351"/>
              <a:gd name="connsiteY44" fmla="*/ 497085 h 3229514"/>
              <a:gd name="connsiteX45" fmla="*/ 3305925 w 4857351"/>
              <a:gd name="connsiteY45" fmla="*/ 493667 h 3229514"/>
              <a:gd name="connsiteX46" fmla="*/ 3137723 w 4857351"/>
              <a:gd name="connsiteY46" fmla="*/ 410933 h 3229514"/>
              <a:gd name="connsiteX47" fmla="*/ 2993452 w 4857351"/>
              <a:gd name="connsiteY47" fmla="*/ 302217 h 3229514"/>
              <a:gd name="connsiteX48" fmla="*/ 2810891 w 4857351"/>
              <a:gd name="connsiteY48" fmla="*/ 17778 h 3229514"/>
              <a:gd name="connsiteX49" fmla="*/ 2799267 w 4857351"/>
              <a:gd name="connsiteY49" fmla="*/ 0 h 3229514"/>
              <a:gd name="connsiteX50" fmla="*/ 2791062 w 4857351"/>
              <a:gd name="connsiteY50" fmla="*/ 17094 h 3229514"/>
              <a:gd name="connsiteX51" fmla="*/ 2659782 w 4857351"/>
              <a:gd name="connsiteY51" fmla="*/ 239996 h 3229514"/>
              <a:gd name="connsiteX52" fmla="*/ 2476538 w 4857351"/>
              <a:gd name="connsiteY52" fmla="*/ 404096 h 3229514"/>
              <a:gd name="connsiteX53" fmla="*/ 2308336 w 4857351"/>
              <a:gd name="connsiteY53" fmla="*/ 486829 h 3229514"/>
              <a:gd name="connsiteX54" fmla="*/ 2296028 w 4857351"/>
              <a:gd name="connsiteY54" fmla="*/ 497769 h 3229514"/>
              <a:gd name="connsiteX55" fmla="*/ 2598245 w 4857351"/>
              <a:gd name="connsiteY55" fmla="*/ 497769 h 3229514"/>
              <a:gd name="connsiteX56" fmla="*/ 2348677 w 4857351"/>
              <a:gd name="connsiteY56" fmla="*/ 722039 h 3229514"/>
              <a:gd name="connsiteX57" fmla="*/ 2105262 w 4857351"/>
              <a:gd name="connsiteY57" fmla="*/ 841695 h 3229514"/>
              <a:gd name="connsiteX58" fmla="*/ 2087485 w 4857351"/>
              <a:gd name="connsiteY58" fmla="*/ 854686 h 3229514"/>
              <a:gd name="connsiteX59" fmla="*/ 2460128 w 4857351"/>
              <a:gd name="connsiteY59" fmla="*/ 854686 h 3229514"/>
              <a:gd name="connsiteX60" fmla="*/ 2455342 w 4857351"/>
              <a:gd name="connsiteY60" fmla="*/ 862891 h 3229514"/>
              <a:gd name="connsiteX61" fmla="*/ 2221499 w 4857351"/>
              <a:gd name="connsiteY61" fmla="*/ 1045452 h 3229514"/>
              <a:gd name="connsiteX62" fmla="*/ 1907659 w 4857351"/>
              <a:gd name="connsiteY62" fmla="*/ 1199979 h 3229514"/>
              <a:gd name="connsiteX63" fmla="*/ 1893300 w 4857351"/>
              <a:gd name="connsiteY63" fmla="*/ 1209552 h 3229514"/>
              <a:gd name="connsiteX64" fmla="*/ 1914496 w 4857351"/>
              <a:gd name="connsiteY64" fmla="*/ 1211603 h 3229514"/>
              <a:gd name="connsiteX65" fmla="*/ 2614655 w 4857351"/>
              <a:gd name="connsiteY65" fmla="*/ 1211603 h 3229514"/>
              <a:gd name="connsiteX66" fmla="*/ 2638586 w 4857351"/>
              <a:gd name="connsiteY66" fmla="*/ 1234167 h 3229514"/>
              <a:gd name="connsiteX67" fmla="*/ 2617390 w 4857351"/>
              <a:gd name="connsiteY67" fmla="*/ 1661510 h 3229514"/>
              <a:gd name="connsiteX68" fmla="*/ 2048511 w 4857351"/>
              <a:gd name="connsiteY68" fmla="*/ 1394848 h 3229514"/>
              <a:gd name="connsiteX69" fmla="*/ 1411941 w 4857351"/>
              <a:gd name="connsiteY69" fmla="*/ 1076221 h 3229514"/>
              <a:gd name="connsiteX70" fmla="*/ 963402 w 4857351"/>
              <a:gd name="connsiteY70" fmla="*/ 1956889 h 3229514"/>
              <a:gd name="connsiteX71" fmla="*/ 309738 w 4857351"/>
              <a:gd name="connsiteY71" fmla="*/ 2844395 h 3229514"/>
              <a:gd name="connsiteX72" fmla="*/ 0 w 4857351"/>
              <a:gd name="connsiteY72" fmla="*/ 3211986 h 3229514"/>
              <a:gd name="connsiteX73" fmla="*/ 3803694 w 4857351"/>
              <a:gd name="connsiteY73" fmla="*/ 1781849 h 3229514"/>
              <a:gd name="connsiteX74" fmla="*/ 3792249 w 4857351"/>
              <a:gd name="connsiteY74" fmla="*/ 2116290 h 3229514"/>
              <a:gd name="connsiteX75" fmla="*/ 2908637 w 4857351"/>
              <a:gd name="connsiteY75" fmla="*/ 1780363 h 3229514"/>
              <a:gd name="connsiteX76" fmla="*/ 2919607 w 4857351"/>
              <a:gd name="connsiteY76" fmla="*/ 1236218 h 3229514"/>
              <a:gd name="connsiteX77" fmla="*/ 2939436 w 4857351"/>
              <a:gd name="connsiteY77" fmla="*/ 1213654 h 3229514"/>
              <a:gd name="connsiteX78" fmla="*/ 3671731 w 4857351"/>
              <a:gd name="connsiteY78" fmla="*/ 1214338 h 3229514"/>
              <a:gd name="connsiteX79" fmla="*/ 3685406 w 4857351"/>
              <a:gd name="connsiteY79" fmla="*/ 1215022 h 3229514"/>
              <a:gd name="connsiteX80" fmla="*/ 3645748 w 4857351"/>
              <a:gd name="connsiteY80" fmla="*/ 1251944 h 3229514"/>
              <a:gd name="connsiteX81" fmla="*/ 3545237 w 4857351"/>
              <a:gd name="connsiteY81" fmla="*/ 1316216 h 3229514"/>
              <a:gd name="connsiteX82" fmla="*/ 3320967 w 4857351"/>
              <a:gd name="connsiteY82" fmla="*/ 1426300 h 3229514"/>
              <a:gd name="connsiteX83" fmla="*/ 3304558 w 4857351"/>
              <a:gd name="connsiteY83" fmla="*/ 1438607 h 3229514"/>
              <a:gd name="connsiteX84" fmla="*/ 3657372 w 4857351"/>
              <a:gd name="connsiteY84" fmla="*/ 1438607 h 3229514"/>
              <a:gd name="connsiteX85" fmla="*/ 3659423 w 4857351"/>
              <a:gd name="connsiteY85" fmla="*/ 1442710 h 3229514"/>
              <a:gd name="connsiteX86" fmla="*/ 3582843 w 4857351"/>
              <a:gd name="connsiteY86" fmla="*/ 1518606 h 3229514"/>
              <a:gd name="connsiteX87" fmla="*/ 3407804 w 4857351"/>
              <a:gd name="connsiteY87" fmla="*/ 1634160 h 3229514"/>
              <a:gd name="connsiteX88" fmla="*/ 3130202 w 4857351"/>
              <a:gd name="connsiteY88" fmla="*/ 1770226 h 3229514"/>
              <a:gd name="connsiteX89" fmla="*/ 3115159 w 4857351"/>
              <a:gd name="connsiteY89" fmla="*/ 1781849 h 3229514"/>
              <a:gd name="connsiteX90" fmla="*/ 3135672 w 4857351"/>
              <a:gd name="connsiteY90" fmla="*/ 1781849 h 3229514"/>
              <a:gd name="connsiteX91" fmla="*/ 3803694 w 4857351"/>
              <a:gd name="connsiteY91" fmla="*/ 1781849 h 3229514"/>
              <a:gd name="connsiteX0" fmla="*/ 0 w 4857351"/>
              <a:gd name="connsiteY0" fmla="*/ 3211986 h 3229514"/>
              <a:gd name="connsiteX1" fmla="*/ 4747180 w 4857351"/>
              <a:gd name="connsiteY1" fmla="*/ 3206513 h 3229514"/>
              <a:gd name="connsiteX2" fmla="*/ 4373257 w 4857351"/>
              <a:gd name="connsiteY2" fmla="*/ 2750721 h 3229514"/>
              <a:gd name="connsiteX3" fmla="*/ 4097022 w 4857351"/>
              <a:gd name="connsiteY3" fmla="*/ 2202473 h 3229514"/>
              <a:gd name="connsiteX4" fmla="*/ 4097022 w 4857351"/>
              <a:gd name="connsiteY4" fmla="*/ 1807148 h 3229514"/>
              <a:gd name="connsiteX5" fmla="*/ 4123689 w 4857351"/>
              <a:gd name="connsiteY5" fmla="*/ 1781166 h 3229514"/>
              <a:gd name="connsiteX6" fmla="*/ 4834104 w 4857351"/>
              <a:gd name="connsiteY6" fmla="*/ 1781166 h 3229514"/>
              <a:gd name="connsiteX7" fmla="*/ 4857351 w 4857351"/>
              <a:gd name="connsiteY7" fmla="*/ 1778431 h 3229514"/>
              <a:gd name="connsiteX8" fmla="*/ 4839574 w 4857351"/>
              <a:gd name="connsiteY8" fmla="*/ 1768858 h 3229514"/>
              <a:gd name="connsiteX9" fmla="*/ 4568809 w 4857351"/>
              <a:gd name="connsiteY9" fmla="*/ 1636211 h 3229514"/>
              <a:gd name="connsiteX10" fmla="*/ 4321292 w 4857351"/>
              <a:gd name="connsiteY10" fmla="*/ 1451599 h 3229514"/>
              <a:gd name="connsiteX11" fmla="*/ 4314455 w 4857351"/>
              <a:gd name="connsiteY11" fmla="*/ 1437240 h 3229514"/>
              <a:gd name="connsiteX12" fmla="*/ 4666585 w 4857351"/>
              <a:gd name="connsiteY12" fmla="*/ 1437240 h 3229514"/>
              <a:gd name="connsiteX13" fmla="*/ 4652226 w 4857351"/>
              <a:gd name="connsiteY13" fmla="*/ 1426300 h 3229514"/>
              <a:gd name="connsiteX14" fmla="*/ 4464195 w 4857351"/>
              <a:gd name="connsiteY14" fmla="*/ 1334678 h 3229514"/>
              <a:gd name="connsiteX15" fmla="*/ 4191380 w 4857351"/>
              <a:gd name="connsiteY15" fmla="*/ 1112459 h 3229514"/>
              <a:gd name="connsiteX16" fmla="*/ 4183175 w 4857351"/>
              <a:gd name="connsiteY16" fmla="*/ 1097417 h 3229514"/>
              <a:gd name="connsiteX17" fmla="*/ 4199585 w 4857351"/>
              <a:gd name="connsiteY17" fmla="*/ 1094682 h 3229514"/>
              <a:gd name="connsiteX18" fmla="*/ 4447786 w 4857351"/>
              <a:gd name="connsiteY18" fmla="*/ 1094682 h 3229514"/>
              <a:gd name="connsiteX19" fmla="*/ 4466247 w 4857351"/>
              <a:gd name="connsiteY19" fmla="*/ 1093998 h 3229514"/>
              <a:gd name="connsiteX20" fmla="*/ 4358214 w 4857351"/>
              <a:gd name="connsiteY20" fmla="*/ 1037247 h 3229514"/>
              <a:gd name="connsiteX21" fmla="*/ 4143518 w 4857351"/>
              <a:gd name="connsiteY21" fmla="*/ 878617 h 3229514"/>
              <a:gd name="connsiteX22" fmla="*/ 3994460 w 4857351"/>
              <a:gd name="connsiteY22" fmla="*/ 635886 h 3229514"/>
              <a:gd name="connsiteX23" fmla="*/ 3984204 w 4857351"/>
              <a:gd name="connsiteY23" fmla="*/ 619476 h 3229514"/>
              <a:gd name="connsiteX24" fmla="*/ 3973948 w 4857351"/>
              <a:gd name="connsiteY24" fmla="*/ 635886 h 3229514"/>
              <a:gd name="connsiteX25" fmla="*/ 3857710 w 4857351"/>
              <a:gd name="connsiteY25" fmla="*/ 836225 h 3229514"/>
              <a:gd name="connsiteX26" fmla="*/ 3634125 w 4857351"/>
              <a:gd name="connsiteY26" fmla="*/ 1024939 h 3229514"/>
              <a:gd name="connsiteX27" fmla="*/ 3512417 w 4857351"/>
              <a:gd name="connsiteY27" fmla="*/ 1084426 h 3229514"/>
              <a:gd name="connsiteX28" fmla="*/ 3502845 w 4857351"/>
              <a:gd name="connsiteY28" fmla="*/ 1093998 h 3229514"/>
              <a:gd name="connsiteX29" fmla="*/ 3517203 w 4857351"/>
              <a:gd name="connsiteY29" fmla="*/ 1093998 h 3229514"/>
              <a:gd name="connsiteX30" fmla="*/ 3768823 w 4857351"/>
              <a:gd name="connsiteY30" fmla="*/ 1093998 h 3229514"/>
              <a:gd name="connsiteX31" fmla="*/ 3785233 w 4857351"/>
              <a:gd name="connsiteY31" fmla="*/ 1097417 h 3229514"/>
              <a:gd name="connsiteX32" fmla="*/ 3777028 w 4857351"/>
              <a:gd name="connsiteY32" fmla="*/ 1112459 h 3229514"/>
              <a:gd name="connsiteX33" fmla="*/ 3712072 w 4857351"/>
              <a:gd name="connsiteY33" fmla="*/ 1188356 h 3229514"/>
              <a:gd name="connsiteX34" fmla="*/ 3679935 w 4857351"/>
              <a:gd name="connsiteY34" fmla="*/ 1193825 h 3229514"/>
              <a:gd name="connsiteX35" fmla="*/ 3405752 w 4857351"/>
              <a:gd name="connsiteY35" fmla="*/ 1059127 h 3229514"/>
              <a:gd name="connsiteX36" fmla="*/ 3151398 w 4857351"/>
              <a:gd name="connsiteY36" fmla="*/ 869045 h 3229514"/>
              <a:gd name="connsiteX37" fmla="*/ 3144560 w 4857351"/>
              <a:gd name="connsiteY37" fmla="*/ 854002 h 3229514"/>
              <a:gd name="connsiteX38" fmla="*/ 3511733 w 4857351"/>
              <a:gd name="connsiteY38" fmla="*/ 854002 h 3229514"/>
              <a:gd name="connsiteX39" fmla="*/ 3502845 w 4857351"/>
              <a:gd name="connsiteY39" fmla="*/ 845797 h 3229514"/>
              <a:gd name="connsiteX40" fmla="*/ 3337377 w 4857351"/>
              <a:gd name="connsiteY40" fmla="*/ 765115 h 3229514"/>
              <a:gd name="connsiteX41" fmla="*/ 3015332 w 4857351"/>
              <a:gd name="connsiteY41" fmla="*/ 514863 h 3229514"/>
              <a:gd name="connsiteX42" fmla="*/ 3007127 w 4857351"/>
              <a:gd name="connsiteY42" fmla="*/ 499820 h 3229514"/>
              <a:gd name="connsiteX43" fmla="*/ 3023537 w 4857351"/>
              <a:gd name="connsiteY43" fmla="*/ 497085 h 3229514"/>
              <a:gd name="connsiteX44" fmla="*/ 3286096 w 4857351"/>
              <a:gd name="connsiteY44" fmla="*/ 497085 h 3229514"/>
              <a:gd name="connsiteX45" fmla="*/ 3305925 w 4857351"/>
              <a:gd name="connsiteY45" fmla="*/ 493667 h 3229514"/>
              <a:gd name="connsiteX46" fmla="*/ 3137723 w 4857351"/>
              <a:gd name="connsiteY46" fmla="*/ 410933 h 3229514"/>
              <a:gd name="connsiteX47" fmla="*/ 2993452 w 4857351"/>
              <a:gd name="connsiteY47" fmla="*/ 302217 h 3229514"/>
              <a:gd name="connsiteX48" fmla="*/ 2810891 w 4857351"/>
              <a:gd name="connsiteY48" fmla="*/ 17778 h 3229514"/>
              <a:gd name="connsiteX49" fmla="*/ 2799267 w 4857351"/>
              <a:gd name="connsiteY49" fmla="*/ 0 h 3229514"/>
              <a:gd name="connsiteX50" fmla="*/ 2791062 w 4857351"/>
              <a:gd name="connsiteY50" fmla="*/ 17094 h 3229514"/>
              <a:gd name="connsiteX51" fmla="*/ 2659782 w 4857351"/>
              <a:gd name="connsiteY51" fmla="*/ 239996 h 3229514"/>
              <a:gd name="connsiteX52" fmla="*/ 2476538 w 4857351"/>
              <a:gd name="connsiteY52" fmla="*/ 404096 h 3229514"/>
              <a:gd name="connsiteX53" fmla="*/ 2308336 w 4857351"/>
              <a:gd name="connsiteY53" fmla="*/ 486829 h 3229514"/>
              <a:gd name="connsiteX54" fmla="*/ 2296028 w 4857351"/>
              <a:gd name="connsiteY54" fmla="*/ 497769 h 3229514"/>
              <a:gd name="connsiteX55" fmla="*/ 2598245 w 4857351"/>
              <a:gd name="connsiteY55" fmla="*/ 497769 h 3229514"/>
              <a:gd name="connsiteX56" fmla="*/ 2348677 w 4857351"/>
              <a:gd name="connsiteY56" fmla="*/ 722039 h 3229514"/>
              <a:gd name="connsiteX57" fmla="*/ 2105262 w 4857351"/>
              <a:gd name="connsiteY57" fmla="*/ 841695 h 3229514"/>
              <a:gd name="connsiteX58" fmla="*/ 2087485 w 4857351"/>
              <a:gd name="connsiteY58" fmla="*/ 854686 h 3229514"/>
              <a:gd name="connsiteX59" fmla="*/ 2460128 w 4857351"/>
              <a:gd name="connsiteY59" fmla="*/ 854686 h 3229514"/>
              <a:gd name="connsiteX60" fmla="*/ 2455342 w 4857351"/>
              <a:gd name="connsiteY60" fmla="*/ 862891 h 3229514"/>
              <a:gd name="connsiteX61" fmla="*/ 2221499 w 4857351"/>
              <a:gd name="connsiteY61" fmla="*/ 1045452 h 3229514"/>
              <a:gd name="connsiteX62" fmla="*/ 1907659 w 4857351"/>
              <a:gd name="connsiteY62" fmla="*/ 1199979 h 3229514"/>
              <a:gd name="connsiteX63" fmla="*/ 1893300 w 4857351"/>
              <a:gd name="connsiteY63" fmla="*/ 1209552 h 3229514"/>
              <a:gd name="connsiteX64" fmla="*/ 1914496 w 4857351"/>
              <a:gd name="connsiteY64" fmla="*/ 1211603 h 3229514"/>
              <a:gd name="connsiteX65" fmla="*/ 2614655 w 4857351"/>
              <a:gd name="connsiteY65" fmla="*/ 1211603 h 3229514"/>
              <a:gd name="connsiteX66" fmla="*/ 2638586 w 4857351"/>
              <a:gd name="connsiteY66" fmla="*/ 1234167 h 3229514"/>
              <a:gd name="connsiteX67" fmla="*/ 2617390 w 4857351"/>
              <a:gd name="connsiteY67" fmla="*/ 1661510 h 3229514"/>
              <a:gd name="connsiteX68" fmla="*/ 2048511 w 4857351"/>
              <a:gd name="connsiteY68" fmla="*/ 1394848 h 3229514"/>
              <a:gd name="connsiteX69" fmla="*/ 1411941 w 4857351"/>
              <a:gd name="connsiteY69" fmla="*/ 1076221 h 3229514"/>
              <a:gd name="connsiteX70" fmla="*/ 963402 w 4857351"/>
              <a:gd name="connsiteY70" fmla="*/ 1956889 h 3229514"/>
              <a:gd name="connsiteX71" fmla="*/ 309738 w 4857351"/>
              <a:gd name="connsiteY71" fmla="*/ 2844395 h 3229514"/>
              <a:gd name="connsiteX72" fmla="*/ 0 w 4857351"/>
              <a:gd name="connsiteY72" fmla="*/ 3211986 h 3229514"/>
              <a:gd name="connsiteX73" fmla="*/ 3803694 w 4857351"/>
              <a:gd name="connsiteY73" fmla="*/ 1781849 h 3229514"/>
              <a:gd name="connsiteX74" fmla="*/ 3792249 w 4857351"/>
              <a:gd name="connsiteY74" fmla="*/ 2116290 h 3229514"/>
              <a:gd name="connsiteX75" fmla="*/ 2908637 w 4857351"/>
              <a:gd name="connsiteY75" fmla="*/ 1780363 h 3229514"/>
              <a:gd name="connsiteX76" fmla="*/ 2919607 w 4857351"/>
              <a:gd name="connsiteY76" fmla="*/ 1236218 h 3229514"/>
              <a:gd name="connsiteX77" fmla="*/ 2939436 w 4857351"/>
              <a:gd name="connsiteY77" fmla="*/ 1213654 h 3229514"/>
              <a:gd name="connsiteX78" fmla="*/ 3671731 w 4857351"/>
              <a:gd name="connsiteY78" fmla="*/ 1214338 h 3229514"/>
              <a:gd name="connsiteX79" fmla="*/ 3685406 w 4857351"/>
              <a:gd name="connsiteY79" fmla="*/ 1215022 h 3229514"/>
              <a:gd name="connsiteX80" fmla="*/ 3645748 w 4857351"/>
              <a:gd name="connsiteY80" fmla="*/ 1251944 h 3229514"/>
              <a:gd name="connsiteX81" fmla="*/ 3545237 w 4857351"/>
              <a:gd name="connsiteY81" fmla="*/ 1316216 h 3229514"/>
              <a:gd name="connsiteX82" fmla="*/ 3320967 w 4857351"/>
              <a:gd name="connsiteY82" fmla="*/ 1426300 h 3229514"/>
              <a:gd name="connsiteX83" fmla="*/ 3304558 w 4857351"/>
              <a:gd name="connsiteY83" fmla="*/ 1438607 h 3229514"/>
              <a:gd name="connsiteX84" fmla="*/ 3657372 w 4857351"/>
              <a:gd name="connsiteY84" fmla="*/ 1438607 h 3229514"/>
              <a:gd name="connsiteX85" fmla="*/ 3659423 w 4857351"/>
              <a:gd name="connsiteY85" fmla="*/ 1442710 h 3229514"/>
              <a:gd name="connsiteX86" fmla="*/ 3582843 w 4857351"/>
              <a:gd name="connsiteY86" fmla="*/ 1518606 h 3229514"/>
              <a:gd name="connsiteX87" fmla="*/ 3407804 w 4857351"/>
              <a:gd name="connsiteY87" fmla="*/ 1634160 h 3229514"/>
              <a:gd name="connsiteX88" fmla="*/ 3130202 w 4857351"/>
              <a:gd name="connsiteY88" fmla="*/ 1770226 h 3229514"/>
              <a:gd name="connsiteX89" fmla="*/ 3115159 w 4857351"/>
              <a:gd name="connsiteY89" fmla="*/ 1781849 h 3229514"/>
              <a:gd name="connsiteX90" fmla="*/ 3135672 w 4857351"/>
              <a:gd name="connsiteY90" fmla="*/ 1781849 h 3229514"/>
              <a:gd name="connsiteX91" fmla="*/ 3803694 w 4857351"/>
              <a:gd name="connsiteY91" fmla="*/ 1781849 h 3229514"/>
              <a:gd name="connsiteX0" fmla="*/ 0 w 4857351"/>
              <a:gd name="connsiteY0" fmla="*/ 3211986 h 3229514"/>
              <a:gd name="connsiteX1" fmla="*/ 4747180 w 4857351"/>
              <a:gd name="connsiteY1" fmla="*/ 3206513 h 3229514"/>
              <a:gd name="connsiteX2" fmla="*/ 4373257 w 4857351"/>
              <a:gd name="connsiteY2" fmla="*/ 2750721 h 3229514"/>
              <a:gd name="connsiteX3" fmla="*/ 4097022 w 4857351"/>
              <a:gd name="connsiteY3" fmla="*/ 2202473 h 3229514"/>
              <a:gd name="connsiteX4" fmla="*/ 4097022 w 4857351"/>
              <a:gd name="connsiteY4" fmla="*/ 1807148 h 3229514"/>
              <a:gd name="connsiteX5" fmla="*/ 4123689 w 4857351"/>
              <a:gd name="connsiteY5" fmla="*/ 1781166 h 3229514"/>
              <a:gd name="connsiteX6" fmla="*/ 4834104 w 4857351"/>
              <a:gd name="connsiteY6" fmla="*/ 1781166 h 3229514"/>
              <a:gd name="connsiteX7" fmla="*/ 4857351 w 4857351"/>
              <a:gd name="connsiteY7" fmla="*/ 1778431 h 3229514"/>
              <a:gd name="connsiteX8" fmla="*/ 4839574 w 4857351"/>
              <a:gd name="connsiteY8" fmla="*/ 1768858 h 3229514"/>
              <a:gd name="connsiteX9" fmla="*/ 4568809 w 4857351"/>
              <a:gd name="connsiteY9" fmla="*/ 1636211 h 3229514"/>
              <a:gd name="connsiteX10" fmla="*/ 4321292 w 4857351"/>
              <a:gd name="connsiteY10" fmla="*/ 1451599 h 3229514"/>
              <a:gd name="connsiteX11" fmla="*/ 4314455 w 4857351"/>
              <a:gd name="connsiteY11" fmla="*/ 1437240 h 3229514"/>
              <a:gd name="connsiteX12" fmla="*/ 4666585 w 4857351"/>
              <a:gd name="connsiteY12" fmla="*/ 1437240 h 3229514"/>
              <a:gd name="connsiteX13" fmla="*/ 4652226 w 4857351"/>
              <a:gd name="connsiteY13" fmla="*/ 1426300 h 3229514"/>
              <a:gd name="connsiteX14" fmla="*/ 4464195 w 4857351"/>
              <a:gd name="connsiteY14" fmla="*/ 1334678 h 3229514"/>
              <a:gd name="connsiteX15" fmla="*/ 4191380 w 4857351"/>
              <a:gd name="connsiteY15" fmla="*/ 1112459 h 3229514"/>
              <a:gd name="connsiteX16" fmla="*/ 4183175 w 4857351"/>
              <a:gd name="connsiteY16" fmla="*/ 1097417 h 3229514"/>
              <a:gd name="connsiteX17" fmla="*/ 4199585 w 4857351"/>
              <a:gd name="connsiteY17" fmla="*/ 1094682 h 3229514"/>
              <a:gd name="connsiteX18" fmla="*/ 4447786 w 4857351"/>
              <a:gd name="connsiteY18" fmla="*/ 1094682 h 3229514"/>
              <a:gd name="connsiteX19" fmla="*/ 4466247 w 4857351"/>
              <a:gd name="connsiteY19" fmla="*/ 1093998 h 3229514"/>
              <a:gd name="connsiteX20" fmla="*/ 4358214 w 4857351"/>
              <a:gd name="connsiteY20" fmla="*/ 1037247 h 3229514"/>
              <a:gd name="connsiteX21" fmla="*/ 4143518 w 4857351"/>
              <a:gd name="connsiteY21" fmla="*/ 878617 h 3229514"/>
              <a:gd name="connsiteX22" fmla="*/ 3994460 w 4857351"/>
              <a:gd name="connsiteY22" fmla="*/ 635886 h 3229514"/>
              <a:gd name="connsiteX23" fmla="*/ 3984204 w 4857351"/>
              <a:gd name="connsiteY23" fmla="*/ 619476 h 3229514"/>
              <a:gd name="connsiteX24" fmla="*/ 3973948 w 4857351"/>
              <a:gd name="connsiteY24" fmla="*/ 635886 h 3229514"/>
              <a:gd name="connsiteX25" fmla="*/ 3857710 w 4857351"/>
              <a:gd name="connsiteY25" fmla="*/ 836225 h 3229514"/>
              <a:gd name="connsiteX26" fmla="*/ 3634125 w 4857351"/>
              <a:gd name="connsiteY26" fmla="*/ 1024939 h 3229514"/>
              <a:gd name="connsiteX27" fmla="*/ 3512417 w 4857351"/>
              <a:gd name="connsiteY27" fmla="*/ 1084426 h 3229514"/>
              <a:gd name="connsiteX28" fmla="*/ 3502845 w 4857351"/>
              <a:gd name="connsiteY28" fmla="*/ 1093998 h 3229514"/>
              <a:gd name="connsiteX29" fmla="*/ 3517203 w 4857351"/>
              <a:gd name="connsiteY29" fmla="*/ 1093998 h 3229514"/>
              <a:gd name="connsiteX30" fmla="*/ 3768823 w 4857351"/>
              <a:gd name="connsiteY30" fmla="*/ 1093998 h 3229514"/>
              <a:gd name="connsiteX31" fmla="*/ 3785233 w 4857351"/>
              <a:gd name="connsiteY31" fmla="*/ 1097417 h 3229514"/>
              <a:gd name="connsiteX32" fmla="*/ 3777028 w 4857351"/>
              <a:gd name="connsiteY32" fmla="*/ 1112459 h 3229514"/>
              <a:gd name="connsiteX33" fmla="*/ 3712072 w 4857351"/>
              <a:gd name="connsiteY33" fmla="*/ 1188356 h 3229514"/>
              <a:gd name="connsiteX34" fmla="*/ 3679935 w 4857351"/>
              <a:gd name="connsiteY34" fmla="*/ 1193825 h 3229514"/>
              <a:gd name="connsiteX35" fmla="*/ 3405752 w 4857351"/>
              <a:gd name="connsiteY35" fmla="*/ 1059127 h 3229514"/>
              <a:gd name="connsiteX36" fmla="*/ 3151398 w 4857351"/>
              <a:gd name="connsiteY36" fmla="*/ 869045 h 3229514"/>
              <a:gd name="connsiteX37" fmla="*/ 3144560 w 4857351"/>
              <a:gd name="connsiteY37" fmla="*/ 854002 h 3229514"/>
              <a:gd name="connsiteX38" fmla="*/ 3511733 w 4857351"/>
              <a:gd name="connsiteY38" fmla="*/ 854002 h 3229514"/>
              <a:gd name="connsiteX39" fmla="*/ 3502845 w 4857351"/>
              <a:gd name="connsiteY39" fmla="*/ 845797 h 3229514"/>
              <a:gd name="connsiteX40" fmla="*/ 3337377 w 4857351"/>
              <a:gd name="connsiteY40" fmla="*/ 765115 h 3229514"/>
              <a:gd name="connsiteX41" fmla="*/ 3015332 w 4857351"/>
              <a:gd name="connsiteY41" fmla="*/ 514863 h 3229514"/>
              <a:gd name="connsiteX42" fmla="*/ 3007127 w 4857351"/>
              <a:gd name="connsiteY42" fmla="*/ 499820 h 3229514"/>
              <a:gd name="connsiteX43" fmla="*/ 3023537 w 4857351"/>
              <a:gd name="connsiteY43" fmla="*/ 497085 h 3229514"/>
              <a:gd name="connsiteX44" fmla="*/ 3286096 w 4857351"/>
              <a:gd name="connsiteY44" fmla="*/ 497085 h 3229514"/>
              <a:gd name="connsiteX45" fmla="*/ 3305925 w 4857351"/>
              <a:gd name="connsiteY45" fmla="*/ 493667 h 3229514"/>
              <a:gd name="connsiteX46" fmla="*/ 3137723 w 4857351"/>
              <a:gd name="connsiteY46" fmla="*/ 410933 h 3229514"/>
              <a:gd name="connsiteX47" fmla="*/ 2993452 w 4857351"/>
              <a:gd name="connsiteY47" fmla="*/ 302217 h 3229514"/>
              <a:gd name="connsiteX48" fmla="*/ 2810891 w 4857351"/>
              <a:gd name="connsiteY48" fmla="*/ 17778 h 3229514"/>
              <a:gd name="connsiteX49" fmla="*/ 2799267 w 4857351"/>
              <a:gd name="connsiteY49" fmla="*/ 0 h 3229514"/>
              <a:gd name="connsiteX50" fmla="*/ 2791062 w 4857351"/>
              <a:gd name="connsiteY50" fmla="*/ 17094 h 3229514"/>
              <a:gd name="connsiteX51" fmla="*/ 2659782 w 4857351"/>
              <a:gd name="connsiteY51" fmla="*/ 239996 h 3229514"/>
              <a:gd name="connsiteX52" fmla="*/ 2476538 w 4857351"/>
              <a:gd name="connsiteY52" fmla="*/ 404096 h 3229514"/>
              <a:gd name="connsiteX53" fmla="*/ 2308336 w 4857351"/>
              <a:gd name="connsiteY53" fmla="*/ 486829 h 3229514"/>
              <a:gd name="connsiteX54" fmla="*/ 2296028 w 4857351"/>
              <a:gd name="connsiteY54" fmla="*/ 497769 h 3229514"/>
              <a:gd name="connsiteX55" fmla="*/ 2598245 w 4857351"/>
              <a:gd name="connsiteY55" fmla="*/ 497769 h 3229514"/>
              <a:gd name="connsiteX56" fmla="*/ 2348677 w 4857351"/>
              <a:gd name="connsiteY56" fmla="*/ 722039 h 3229514"/>
              <a:gd name="connsiteX57" fmla="*/ 2105262 w 4857351"/>
              <a:gd name="connsiteY57" fmla="*/ 841695 h 3229514"/>
              <a:gd name="connsiteX58" fmla="*/ 2087485 w 4857351"/>
              <a:gd name="connsiteY58" fmla="*/ 854686 h 3229514"/>
              <a:gd name="connsiteX59" fmla="*/ 2460128 w 4857351"/>
              <a:gd name="connsiteY59" fmla="*/ 854686 h 3229514"/>
              <a:gd name="connsiteX60" fmla="*/ 2455342 w 4857351"/>
              <a:gd name="connsiteY60" fmla="*/ 862891 h 3229514"/>
              <a:gd name="connsiteX61" fmla="*/ 2221499 w 4857351"/>
              <a:gd name="connsiteY61" fmla="*/ 1045452 h 3229514"/>
              <a:gd name="connsiteX62" fmla="*/ 1907659 w 4857351"/>
              <a:gd name="connsiteY62" fmla="*/ 1199979 h 3229514"/>
              <a:gd name="connsiteX63" fmla="*/ 1893300 w 4857351"/>
              <a:gd name="connsiteY63" fmla="*/ 1209552 h 3229514"/>
              <a:gd name="connsiteX64" fmla="*/ 1914496 w 4857351"/>
              <a:gd name="connsiteY64" fmla="*/ 1211603 h 3229514"/>
              <a:gd name="connsiteX65" fmla="*/ 2614655 w 4857351"/>
              <a:gd name="connsiteY65" fmla="*/ 1211603 h 3229514"/>
              <a:gd name="connsiteX66" fmla="*/ 2638586 w 4857351"/>
              <a:gd name="connsiteY66" fmla="*/ 1234167 h 3229514"/>
              <a:gd name="connsiteX67" fmla="*/ 2617390 w 4857351"/>
              <a:gd name="connsiteY67" fmla="*/ 1661510 h 3229514"/>
              <a:gd name="connsiteX68" fmla="*/ 2048511 w 4857351"/>
              <a:gd name="connsiteY68" fmla="*/ 1394848 h 3229514"/>
              <a:gd name="connsiteX69" fmla="*/ 1411941 w 4857351"/>
              <a:gd name="connsiteY69" fmla="*/ 1076221 h 3229514"/>
              <a:gd name="connsiteX70" fmla="*/ 963402 w 4857351"/>
              <a:gd name="connsiteY70" fmla="*/ 1956889 h 3229514"/>
              <a:gd name="connsiteX71" fmla="*/ 309738 w 4857351"/>
              <a:gd name="connsiteY71" fmla="*/ 2844395 h 3229514"/>
              <a:gd name="connsiteX72" fmla="*/ 0 w 4857351"/>
              <a:gd name="connsiteY72" fmla="*/ 3211986 h 3229514"/>
              <a:gd name="connsiteX73" fmla="*/ 3803694 w 4857351"/>
              <a:gd name="connsiteY73" fmla="*/ 1781849 h 3229514"/>
              <a:gd name="connsiteX74" fmla="*/ 3792249 w 4857351"/>
              <a:gd name="connsiteY74" fmla="*/ 2116290 h 3229514"/>
              <a:gd name="connsiteX75" fmla="*/ 2908637 w 4857351"/>
              <a:gd name="connsiteY75" fmla="*/ 1780363 h 3229514"/>
              <a:gd name="connsiteX76" fmla="*/ 2919607 w 4857351"/>
              <a:gd name="connsiteY76" fmla="*/ 1236218 h 3229514"/>
              <a:gd name="connsiteX77" fmla="*/ 2939436 w 4857351"/>
              <a:gd name="connsiteY77" fmla="*/ 1213654 h 3229514"/>
              <a:gd name="connsiteX78" fmla="*/ 3671731 w 4857351"/>
              <a:gd name="connsiteY78" fmla="*/ 1214338 h 3229514"/>
              <a:gd name="connsiteX79" fmla="*/ 3685406 w 4857351"/>
              <a:gd name="connsiteY79" fmla="*/ 1215022 h 3229514"/>
              <a:gd name="connsiteX80" fmla="*/ 3645748 w 4857351"/>
              <a:gd name="connsiteY80" fmla="*/ 1251944 h 3229514"/>
              <a:gd name="connsiteX81" fmla="*/ 3545237 w 4857351"/>
              <a:gd name="connsiteY81" fmla="*/ 1316216 h 3229514"/>
              <a:gd name="connsiteX82" fmla="*/ 3320967 w 4857351"/>
              <a:gd name="connsiteY82" fmla="*/ 1426300 h 3229514"/>
              <a:gd name="connsiteX83" fmla="*/ 3304558 w 4857351"/>
              <a:gd name="connsiteY83" fmla="*/ 1438607 h 3229514"/>
              <a:gd name="connsiteX84" fmla="*/ 3657372 w 4857351"/>
              <a:gd name="connsiteY84" fmla="*/ 1438607 h 3229514"/>
              <a:gd name="connsiteX85" fmla="*/ 3659423 w 4857351"/>
              <a:gd name="connsiteY85" fmla="*/ 1442710 h 3229514"/>
              <a:gd name="connsiteX86" fmla="*/ 3582843 w 4857351"/>
              <a:gd name="connsiteY86" fmla="*/ 1518606 h 3229514"/>
              <a:gd name="connsiteX87" fmla="*/ 3407804 w 4857351"/>
              <a:gd name="connsiteY87" fmla="*/ 1634160 h 3229514"/>
              <a:gd name="connsiteX88" fmla="*/ 3130202 w 4857351"/>
              <a:gd name="connsiteY88" fmla="*/ 1770226 h 3229514"/>
              <a:gd name="connsiteX89" fmla="*/ 3115159 w 4857351"/>
              <a:gd name="connsiteY89" fmla="*/ 1781849 h 3229514"/>
              <a:gd name="connsiteX90" fmla="*/ 3135672 w 4857351"/>
              <a:gd name="connsiteY90" fmla="*/ 1781849 h 3229514"/>
              <a:gd name="connsiteX91" fmla="*/ 3803694 w 4857351"/>
              <a:gd name="connsiteY91" fmla="*/ 1781849 h 3229514"/>
              <a:gd name="connsiteX0" fmla="*/ 0 w 4857351"/>
              <a:gd name="connsiteY0" fmla="*/ 3211986 h 3229514"/>
              <a:gd name="connsiteX1" fmla="*/ 4747180 w 4857351"/>
              <a:gd name="connsiteY1" fmla="*/ 3206513 h 3229514"/>
              <a:gd name="connsiteX2" fmla="*/ 4373257 w 4857351"/>
              <a:gd name="connsiteY2" fmla="*/ 2750721 h 3229514"/>
              <a:gd name="connsiteX3" fmla="*/ 4097022 w 4857351"/>
              <a:gd name="connsiteY3" fmla="*/ 2224474 h 3229514"/>
              <a:gd name="connsiteX4" fmla="*/ 4097022 w 4857351"/>
              <a:gd name="connsiteY4" fmla="*/ 1807148 h 3229514"/>
              <a:gd name="connsiteX5" fmla="*/ 4123689 w 4857351"/>
              <a:gd name="connsiteY5" fmla="*/ 1781166 h 3229514"/>
              <a:gd name="connsiteX6" fmla="*/ 4834104 w 4857351"/>
              <a:gd name="connsiteY6" fmla="*/ 1781166 h 3229514"/>
              <a:gd name="connsiteX7" fmla="*/ 4857351 w 4857351"/>
              <a:gd name="connsiteY7" fmla="*/ 1778431 h 3229514"/>
              <a:gd name="connsiteX8" fmla="*/ 4839574 w 4857351"/>
              <a:gd name="connsiteY8" fmla="*/ 1768858 h 3229514"/>
              <a:gd name="connsiteX9" fmla="*/ 4568809 w 4857351"/>
              <a:gd name="connsiteY9" fmla="*/ 1636211 h 3229514"/>
              <a:gd name="connsiteX10" fmla="*/ 4321292 w 4857351"/>
              <a:gd name="connsiteY10" fmla="*/ 1451599 h 3229514"/>
              <a:gd name="connsiteX11" fmla="*/ 4314455 w 4857351"/>
              <a:gd name="connsiteY11" fmla="*/ 1437240 h 3229514"/>
              <a:gd name="connsiteX12" fmla="*/ 4666585 w 4857351"/>
              <a:gd name="connsiteY12" fmla="*/ 1437240 h 3229514"/>
              <a:gd name="connsiteX13" fmla="*/ 4652226 w 4857351"/>
              <a:gd name="connsiteY13" fmla="*/ 1426300 h 3229514"/>
              <a:gd name="connsiteX14" fmla="*/ 4464195 w 4857351"/>
              <a:gd name="connsiteY14" fmla="*/ 1334678 h 3229514"/>
              <a:gd name="connsiteX15" fmla="*/ 4191380 w 4857351"/>
              <a:gd name="connsiteY15" fmla="*/ 1112459 h 3229514"/>
              <a:gd name="connsiteX16" fmla="*/ 4183175 w 4857351"/>
              <a:gd name="connsiteY16" fmla="*/ 1097417 h 3229514"/>
              <a:gd name="connsiteX17" fmla="*/ 4199585 w 4857351"/>
              <a:gd name="connsiteY17" fmla="*/ 1094682 h 3229514"/>
              <a:gd name="connsiteX18" fmla="*/ 4447786 w 4857351"/>
              <a:gd name="connsiteY18" fmla="*/ 1094682 h 3229514"/>
              <a:gd name="connsiteX19" fmla="*/ 4466247 w 4857351"/>
              <a:gd name="connsiteY19" fmla="*/ 1093998 h 3229514"/>
              <a:gd name="connsiteX20" fmla="*/ 4358214 w 4857351"/>
              <a:gd name="connsiteY20" fmla="*/ 1037247 h 3229514"/>
              <a:gd name="connsiteX21" fmla="*/ 4143518 w 4857351"/>
              <a:gd name="connsiteY21" fmla="*/ 878617 h 3229514"/>
              <a:gd name="connsiteX22" fmla="*/ 3994460 w 4857351"/>
              <a:gd name="connsiteY22" fmla="*/ 635886 h 3229514"/>
              <a:gd name="connsiteX23" fmla="*/ 3984204 w 4857351"/>
              <a:gd name="connsiteY23" fmla="*/ 619476 h 3229514"/>
              <a:gd name="connsiteX24" fmla="*/ 3973948 w 4857351"/>
              <a:gd name="connsiteY24" fmla="*/ 635886 h 3229514"/>
              <a:gd name="connsiteX25" fmla="*/ 3857710 w 4857351"/>
              <a:gd name="connsiteY25" fmla="*/ 836225 h 3229514"/>
              <a:gd name="connsiteX26" fmla="*/ 3634125 w 4857351"/>
              <a:gd name="connsiteY26" fmla="*/ 1024939 h 3229514"/>
              <a:gd name="connsiteX27" fmla="*/ 3512417 w 4857351"/>
              <a:gd name="connsiteY27" fmla="*/ 1084426 h 3229514"/>
              <a:gd name="connsiteX28" fmla="*/ 3502845 w 4857351"/>
              <a:gd name="connsiteY28" fmla="*/ 1093998 h 3229514"/>
              <a:gd name="connsiteX29" fmla="*/ 3517203 w 4857351"/>
              <a:gd name="connsiteY29" fmla="*/ 1093998 h 3229514"/>
              <a:gd name="connsiteX30" fmla="*/ 3768823 w 4857351"/>
              <a:gd name="connsiteY30" fmla="*/ 1093998 h 3229514"/>
              <a:gd name="connsiteX31" fmla="*/ 3785233 w 4857351"/>
              <a:gd name="connsiteY31" fmla="*/ 1097417 h 3229514"/>
              <a:gd name="connsiteX32" fmla="*/ 3777028 w 4857351"/>
              <a:gd name="connsiteY32" fmla="*/ 1112459 h 3229514"/>
              <a:gd name="connsiteX33" fmla="*/ 3712072 w 4857351"/>
              <a:gd name="connsiteY33" fmla="*/ 1188356 h 3229514"/>
              <a:gd name="connsiteX34" fmla="*/ 3679935 w 4857351"/>
              <a:gd name="connsiteY34" fmla="*/ 1193825 h 3229514"/>
              <a:gd name="connsiteX35" fmla="*/ 3405752 w 4857351"/>
              <a:gd name="connsiteY35" fmla="*/ 1059127 h 3229514"/>
              <a:gd name="connsiteX36" fmla="*/ 3151398 w 4857351"/>
              <a:gd name="connsiteY36" fmla="*/ 869045 h 3229514"/>
              <a:gd name="connsiteX37" fmla="*/ 3144560 w 4857351"/>
              <a:gd name="connsiteY37" fmla="*/ 854002 h 3229514"/>
              <a:gd name="connsiteX38" fmla="*/ 3511733 w 4857351"/>
              <a:gd name="connsiteY38" fmla="*/ 854002 h 3229514"/>
              <a:gd name="connsiteX39" fmla="*/ 3502845 w 4857351"/>
              <a:gd name="connsiteY39" fmla="*/ 845797 h 3229514"/>
              <a:gd name="connsiteX40" fmla="*/ 3337377 w 4857351"/>
              <a:gd name="connsiteY40" fmla="*/ 765115 h 3229514"/>
              <a:gd name="connsiteX41" fmla="*/ 3015332 w 4857351"/>
              <a:gd name="connsiteY41" fmla="*/ 514863 h 3229514"/>
              <a:gd name="connsiteX42" fmla="*/ 3007127 w 4857351"/>
              <a:gd name="connsiteY42" fmla="*/ 499820 h 3229514"/>
              <a:gd name="connsiteX43" fmla="*/ 3023537 w 4857351"/>
              <a:gd name="connsiteY43" fmla="*/ 497085 h 3229514"/>
              <a:gd name="connsiteX44" fmla="*/ 3286096 w 4857351"/>
              <a:gd name="connsiteY44" fmla="*/ 497085 h 3229514"/>
              <a:gd name="connsiteX45" fmla="*/ 3305925 w 4857351"/>
              <a:gd name="connsiteY45" fmla="*/ 493667 h 3229514"/>
              <a:gd name="connsiteX46" fmla="*/ 3137723 w 4857351"/>
              <a:gd name="connsiteY46" fmla="*/ 410933 h 3229514"/>
              <a:gd name="connsiteX47" fmla="*/ 2993452 w 4857351"/>
              <a:gd name="connsiteY47" fmla="*/ 302217 h 3229514"/>
              <a:gd name="connsiteX48" fmla="*/ 2810891 w 4857351"/>
              <a:gd name="connsiteY48" fmla="*/ 17778 h 3229514"/>
              <a:gd name="connsiteX49" fmla="*/ 2799267 w 4857351"/>
              <a:gd name="connsiteY49" fmla="*/ 0 h 3229514"/>
              <a:gd name="connsiteX50" fmla="*/ 2791062 w 4857351"/>
              <a:gd name="connsiteY50" fmla="*/ 17094 h 3229514"/>
              <a:gd name="connsiteX51" fmla="*/ 2659782 w 4857351"/>
              <a:gd name="connsiteY51" fmla="*/ 239996 h 3229514"/>
              <a:gd name="connsiteX52" fmla="*/ 2476538 w 4857351"/>
              <a:gd name="connsiteY52" fmla="*/ 404096 h 3229514"/>
              <a:gd name="connsiteX53" fmla="*/ 2308336 w 4857351"/>
              <a:gd name="connsiteY53" fmla="*/ 486829 h 3229514"/>
              <a:gd name="connsiteX54" fmla="*/ 2296028 w 4857351"/>
              <a:gd name="connsiteY54" fmla="*/ 497769 h 3229514"/>
              <a:gd name="connsiteX55" fmla="*/ 2598245 w 4857351"/>
              <a:gd name="connsiteY55" fmla="*/ 497769 h 3229514"/>
              <a:gd name="connsiteX56" fmla="*/ 2348677 w 4857351"/>
              <a:gd name="connsiteY56" fmla="*/ 722039 h 3229514"/>
              <a:gd name="connsiteX57" fmla="*/ 2105262 w 4857351"/>
              <a:gd name="connsiteY57" fmla="*/ 841695 h 3229514"/>
              <a:gd name="connsiteX58" fmla="*/ 2087485 w 4857351"/>
              <a:gd name="connsiteY58" fmla="*/ 854686 h 3229514"/>
              <a:gd name="connsiteX59" fmla="*/ 2460128 w 4857351"/>
              <a:gd name="connsiteY59" fmla="*/ 854686 h 3229514"/>
              <a:gd name="connsiteX60" fmla="*/ 2455342 w 4857351"/>
              <a:gd name="connsiteY60" fmla="*/ 862891 h 3229514"/>
              <a:gd name="connsiteX61" fmla="*/ 2221499 w 4857351"/>
              <a:gd name="connsiteY61" fmla="*/ 1045452 h 3229514"/>
              <a:gd name="connsiteX62" fmla="*/ 1907659 w 4857351"/>
              <a:gd name="connsiteY62" fmla="*/ 1199979 h 3229514"/>
              <a:gd name="connsiteX63" fmla="*/ 1893300 w 4857351"/>
              <a:gd name="connsiteY63" fmla="*/ 1209552 h 3229514"/>
              <a:gd name="connsiteX64" fmla="*/ 1914496 w 4857351"/>
              <a:gd name="connsiteY64" fmla="*/ 1211603 h 3229514"/>
              <a:gd name="connsiteX65" fmla="*/ 2614655 w 4857351"/>
              <a:gd name="connsiteY65" fmla="*/ 1211603 h 3229514"/>
              <a:gd name="connsiteX66" fmla="*/ 2638586 w 4857351"/>
              <a:gd name="connsiteY66" fmla="*/ 1234167 h 3229514"/>
              <a:gd name="connsiteX67" fmla="*/ 2617390 w 4857351"/>
              <a:gd name="connsiteY67" fmla="*/ 1661510 h 3229514"/>
              <a:gd name="connsiteX68" fmla="*/ 2048511 w 4857351"/>
              <a:gd name="connsiteY68" fmla="*/ 1394848 h 3229514"/>
              <a:gd name="connsiteX69" fmla="*/ 1411941 w 4857351"/>
              <a:gd name="connsiteY69" fmla="*/ 1076221 h 3229514"/>
              <a:gd name="connsiteX70" fmla="*/ 963402 w 4857351"/>
              <a:gd name="connsiteY70" fmla="*/ 1956889 h 3229514"/>
              <a:gd name="connsiteX71" fmla="*/ 309738 w 4857351"/>
              <a:gd name="connsiteY71" fmla="*/ 2844395 h 3229514"/>
              <a:gd name="connsiteX72" fmla="*/ 0 w 4857351"/>
              <a:gd name="connsiteY72" fmla="*/ 3211986 h 3229514"/>
              <a:gd name="connsiteX73" fmla="*/ 3803694 w 4857351"/>
              <a:gd name="connsiteY73" fmla="*/ 1781849 h 3229514"/>
              <a:gd name="connsiteX74" fmla="*/ 3792249 w 4857351"/>
              <a:gd name="connsiteY74" fmla="*/ 2116290 h 3229514"/>
              <a:gd name="connsiteX75" fmla="*/ 2908637 w 4857351"/>
              <a:gd name="connsiteY75" fmla="*/ 1780363 h 3229514"/>
              <a:gd name="connsiteX76" fmla="*/ 2919607 w 4857351"/>
              <a:gd name="connsiteY76" fmla="*/ 1236218 h 3229514"/>
              <a:gd name="connsiteX77" fmla="*/ 2939436 w 4857351"/>
              <a:gd name="connsiteY77" fmla="*/ 1213654 h 3229514"/>
              <a:gd name="connsiteX78" fmla="*/ 3671731 w 4857351"/>
              <a:gd name="connsiteY78" fmla="*/ 1214338 h 3229514"/>
              <a:gd name="connsiteX79" fmla="*/ 3685406 w 4857351"/>
              <a:gd name="connsiteY79" fmla="*/ 1215022 h 3229514"/>
              <a:gd name="connsiteX80" fmla="*/ 3645748 w 4857351"/>
              <a:gd name="connsiteY80" fmla="*/ 1251944 h 3229514"/>
              <a:gd name="connsiteX81" fmla="*/ 3545237 w 4857351"/>
              <a:gd name="connsiteY81" fmla="*/ 1316216 h 3229514"/>
              <a:gd name="connsiteX82" fmla="*/ 3320967 w 4857351"/>
              <a:gd name="connsiteY82" fmla="*/ 1426300 h 3229514"/>
              <a:gd name="connsiteX83" fmla="*/ 3304558 w 4857351"/>
              <a:gd name="connsiteY83" fmla="*/ 1438607 h 3229514"/>
              <a:gd name="connsiteX84" fmla="*/ 3657372 w 4857351"/>
              <a:gd name="connsiteY84" fmla="*/ 1438607 h 3229514"/>
              <a:gd name="connsiteX85" fmla="*/ 3659423 w 4857351"/>
              <a:gd name="connsiteY85" fmla="*/ 1442710 h 3229514"/>
              <a:gd name="connsiteX86" fmla="*/ 3582843 w 4857351"/>
              <a:gd name="connsiteY86" fmla="*/ 1518606 h 3229514"/>
              <a:gd name="connsiteX87" fmla="*/ 3407804 w 4857351"/>
              <a:gd name="connsiteY87" fmla="*/ 1634160 h 3229514"/>
              <a:gd name="connsiteX88" fmla="*/ 3130202 w 4857351"/>
              <a:gd name="connsiteY88" fmla="*/ 1770226 h 3229514"/>
              <a:gd name="connsiteX89" fmla="*/ 3115159 w 4857351"/>
              <a:gd name="connsiteY89" fmla="*/ 1781849 h 3229514"/>
              <a:gd name="connsiteX90" fmla="*/ 3135672 w 4857351"/>
              <a:gd name="connsiteY90" fmla="*/ 1781849 h 3229514"/>
              <a:gd name="connsiteX91" fmla="*/ 3803694 w 4857351"/>
              <a:gd name="connsiteY91" fmla="*/ 1781849 h 3229514"/>
              <a:gd name="connsiteX0" fmla="*/ 0 w 4857351"/>
              <a:gd name="connsiteY0" fmla="*/ 3211986 h 3229514"/>
              <a:gd name="connsiteX1" fmla="*/ 4747180 w 4857351"/>
              <a:gd name="connsiteY1" fmla="*/ 3206513 h 3229514"/>
              <a:gd name="connsiteX2" fmla="*/ 4373257 w 4857351"/>
              <a:gd name="connsiteY2" fmla="*/ 2750721 h 3229514"/>
              <a:gd name="connsiteX3" fmla="*/ 4097022 w 4857351"/>
              <a:gd name="connsiteY3" fmla="*/ 2224474 h 3229514"/>
              <a:gd name="connsiteX4" fmla="*/ 4097022 w 4857351"/>
              <a:gd name="connsiteY4" fmla="*/ 1807148 h 3229514"/>
              <a:gd name="connsiteX5" fmla="*/ 4123689 w 4857351"/>
              <a:gd name="connsiteY5" fmla="*/ 1781166 h 3229514"/>
              <a:gd name="connsiteX6" fmla="*/ 4834104 w 4857351"/>
              <a:gd name="connsiteY6" fmla="*/ 1781166 h 3229514"/>
              <a:gd name="connsiteX7" fmla="*/ 4857351 w 4857351"/>
              <a:gd name="connsiteY7" fmla="*/ 1778431 h 3229514"/>
              <a:gd name="connsiteX8" fmla="*/ 4839574 w 4857351"/>
              <a:gd name="connsiteY8" fmla="*/ 1768858 h 3229514"/>
              <a:gd name="connsiteX9" fmla="*/ 4568809 w 4857351"/>
              <a:gd name="connsiteY9" fmla="*/ 1636211 h 3229514"/>
              <a:gd name="connsiteX10" fmla="*/ 4321292 w 4857351"/>
              <a:gd name="connsiteY10" fmla="*/ 1451599 h 3229514"/>
              <a:gd name="connsiteX11" fmla="*/ 4314455 w 4857351"/>
              <a:gd name="connsiteY11" fmla="*/ 1437240 h 3229514"/>
              <a:gd name="connsiteX12" fmla="*/ 4666585 w 4857351"/>
              <a:gd name="connsiteY12" fmla="*/ 1437240 h 3229514"/>
              <a:gd name="connsiteX13" fmla="*/ 4652226 w 4857351"/>
              <a:gd name="connsiteY13" fmla="*/ 1426300 h 3229514"/>
              <a:gd name="connsiteX14" fmla="*/ 4464195 w 4857351"/>
              <a:gd name="connsiteY14" fmla="*/ 1334678 h 3229514"/>
              <a:gd name="connsiteX15" fmla="*/ 4191380 w 4857351"/>
              <a:gd name="connsiteY15" fmla="*/ 1112459 h 3229514"/>
              <a:gd name="connsiteX16" fmla="*/ 4183175 w 4857351"/>
              <a:gd name="connsiteY16" fmla="*/ 1097417 h 3229514"/>
              <a:gd name="connsiteX17" fmla="*/ 4199585 w 4857351"/>
              <a:gd name="connsiteY17" fmla="*/ 1094682 h 3229514"/>
              <a:gd name="connsiteX18" fmla="*/ 4447786 w 4857351"/>
              <a:gd name="connsiteY18" fmla="*/ 1094682 h 3229514"/>
              <a:gd name="connsiteX19" fmla="*/ 4466247 w 4857351"/>
              <a:gd name="connsiteY19" fmla="*/ 1093998 h 3229514"/>
              <a:gd name="connsiteX20" fmla="*/ 4358214 w 4857351"/>
              <a:gd name="connsiteY20" fmla="*/ 1037247 h 3229514"/>
              <a:gd name="connsiteX21" fmla="*/ 4143518 w 4857351"/>
              <a:gd name="connsiteY21" fmla="*/ 878617 h 3229514"/>
              <a:gd name="connsiteX22" fmla="*/ 3994460 w 4857351"/>
              <a:gd name="connsiteY22" fmla="*/ 635886 h 3229514"/>
              <a:gd name="connsiteX23" fmla="*/ 3984204 w 4857351"/>
              <a:gd name="connsiteY23" fmla="*/ 619476 h 3229514"/>
              <a:gd name="connsiteX24" fmla="*/ 3973948 w 4857351"/>
              <a:gd name="connsiteY24" fmla="*/ 635886 h 3229514"/>
              <a:gd name="connsiteX25" fmla="*/ 3857710 w 4857351"/>
              <a:gd name="connsiteY25" fmla="*/ 836225 h 3229514"/>
              <a:gd name="connsiteX26" fmla="*/ 3634125 w 4857351"/>
              <a:gd name="connsiteY26" fmla="*/ 1024939 h 3229514"/>
              <a:gd name="connsiteX27" fmla="*/ 3512417 w 4857351"/>
              <a:gd name="connsiteY27" fmla="*/ 1084426 h 3229514"/>
              <a:gd name="connsiteX28" fmla="*/ 3502845 w 4857351"/>
              <a:gd name="connsiteY28" fmla="*/ 1093998 h 3229514"/>
              <a:gd name="connsiteX29" fmla="*/ 3517203 w 4857351"/>
              <a:gd name="connsiteY29" fmla="*/ 1093998 h 3229514"/>
              <a:gd name="connsiteX30" fmla="*/ 3768823 w 4857351"/>
              <a:gd name="connsiteY30" fmla="*/ 1093998 h 3229514"/>
              <a:gd name="connsiteX31" fmla="*/ 3785233 w 4857351"/>
              <a:gd name="connsiteY31" fmla="*/ 1097417 h 3229514"/>
              <a:gd name="connsiteX32" fmla="*/ 3777028 w 4857351"/>
              <a:gd name="connsiteY32" fmla="*/ 1112459 h 3229514"/>
              <a:gd name="connsiteX33" fmla="*/ 3712072 w 4857351"/>
              <a:gd name="connsiteY33" fmla="*/ 1188356 h 3229514"/>
              <a:gd name="connsiteX34" fmla="*/ 3679935 w 4857351"/>
              <a:gd name="connsiteY34" fmla="*/ 1193825 h 3229514"/>
              <a:gd name="connsiteX35" fmla="*/ 3405752 w 4857351"/>
              <a:gd name="connsiteY35" fmla="*/ 1059127 h 3229514"/>
              <a:gd name="connsiteX36" fmla="*/ 3151398 w 4857351"/>
              <a:gd name="connsiteY36" fmla="*/ 869045 h 3229514"/>
              <a:gd name="connsiteX37" fmla="*/ 3144560 w 4857351"/>
              <a:gd name="connsiteY37" fmla="*/ 854002 h 3229514"/>
              <a:gd name="connsiteX38" fmla="*/ 3511733 w 4857351"/>
              <a:gd name="connsiteY38" fmla="*/ 854002 h 3229514"/>
              <a:gd name="connsiteX39" fmla="*/ 3502845 w 4857351"/>
              <a:gd name="connsiteY39" fmla="*/ 845797 h 3229514"/>
              <a:gd name="connsiteX40" fmla="*/ 3337377 w 4857351"/>
              <a:gd name="connsiteY40" fmla="*/ 765115 h 3229514"/>
              <a:gd name="connsiteX41" fmla="*/ 3015332 w 4857351"/>
              <a:gd name="connsiteY41" fmla="*/ 514863 h 3229514"/>
              <a:gd name="connsiteX42" fmla="*/ 3007127 w 4857351"/>
              <a:gd name="connsiteY42" fmla="*/ 499820 h 3229514"/>
              <a:gd name="connsiteX43" fmla="*/ 3023537 w 4857351"/>
              <a:gd name="connsiteY43" fmla="*/ 497085 h 3229514"/>
              <a:gd name="connsiteX44" fmla="*/ 3286096 w 4857351"/>
              <a:gd name="connsiteY44" fmla="*/ 497085 h 3229514"/>
              <a:gd name="connsiteX45" fmla="*/ 3305925 w 4857351"/>
              <a:gd name="connsiteY45" fmla="*/ 493667 h 3229514"/>
              <a:gd name="connsiteX46" fmla="*/ 3137723 w 4857351"/>
              <a:gd name="connsiteY46" fmla="*/ 410933 h 3229514"/>
              <a:gd name="connsiteX47" fmla="*/ 2993452 w 4857351"/>
              <a:gd name="connsiteY47" fmla="*/ 302217 h 3229514"/>
              <a:gd name="connsiteX48" fmla="*/ 2810891 w 4857351"/>
              <a:gd name="connsiteY48" fmla="*/ 17778 h 3229514"/>
              <a:gd name="connsiteX49" fmla="*/ 2799267 w 4857351"/>
              <a:gd name="connsiteY49" fmla="*/ 0 h 3229514"/>
              <a:gd name="connsiteX50" fmla="*/ 2791062 w 4857351"/>
              <a:gd name="connsiteY50" fmla="*/ 17094 h 3229514"/>
              <a:gd name="connsiteX51" fmla="*/ 2659782 w 4857351"/>
              <a:gd name="connsiteY51" fmla="*/ 239996 h 3229514"/>
              <a:gd name="connsiteX52" fmla="*/ 2476538 w 4857351"/>
              <a:gd name="connsiteY52" fmla="*/ 404096 h 3229514"/>
              <a:gd name="connsiteX53" fmla="*/ 2308336 w 4857351"/>
              <a:gd name="connsiteY53" fmla="*/ 486829 h 3229514"/>
              <a:gd name="connsiteX54" fmla="*/ 2296028 w 4857351"/>
              <a:gd name="connsiteY54" fmla="*/ 497769 h 3229514"/>
              <a:gd name="connsiteX55" fmla="*/ 2598245 w 4857351"/>
              <a:gd name="connsiteY55" fmla="*/ 497769 h 3229514"/>
              <a:gd name="connsiteX56" fmla="*/ 2348677 w 4857351"/>
              <a:gd name="connsiteY56" fmla="*/ 722039 h 3229514"/>
              <a:gd name="connsiteX57" fmla="*/ 2105262 w 4857351"/>
              <a:gd name="connsiteY57" fmla="*/ 841695 h 3229514"/>
              <a:gd name="connsiteX58" fmla="*/ 2087485 w 4857351"/>
              <a:gd name="connsiteY58" fmla="*/ 854686 h 3229514"/>
              <a:gd name="connsiteX59" fmla="*/ 2460128 w 4857351"/>
              <a:gd name="connsiteY59" fmla="*/ 854686 h 3229514"/>
              <a:gd name="connsiteX60" fmla="*/ 2455342 w 4857351"/>
              <a:gd name="connsiteY60" fmla="*/ 862891 h 3229514"/>
              <a:gd name="connsiteX61" fmla="*/ 2221499 w 4857351"/>
              <a:gd name="connsiteY61" fmla="*/ 1045452 h 3229514"/>
              <a:gd name="connsiteX62" fmla="*/ 1907659 w 4857351"/>
              <a:gd name="connsiteY62" fmla="*/ 1199979 h 3229514"/>
              <a:gd name="connsiteX63" fmla="*/ 1893300 w 4857351"/>
              <a:gd name="connsiteY63" fmla="*/ 1209552 h 3229514"/>
              <a:gd name="connsiteX64" fmla="*/ 1914496 w 4857351"/>
              <a:gd name="connsiteY64" fmla="*/ 1211603 h 3229514"/>
              <a:gd name="connsiteX65" fmla="*/ 2614655 w 4857351"/>
              <a:gd name="connsiteY65" fmla="*/ 1211603 h 3229514"/>
              <a:gd name="connsiteX66" fmla="*/ 2638586 w 4857351"/>
              <a:gd name="connsiteY66" fmla="*/ 1234167 h 3229514"/>
              <a:gd name="connsiteX67" fmla="*/ 2617390 w 4857351"/>
              <a:gd name="connsiteY67" fmla="*/ 1661510 h 3229514"/>
              <a:gd name="connsiteX68" fmla="*/ 2048511 w 4857351"/>
              <a:gd name="connsiteY68" fmla="*/ 1394848 h 3229514"/>
              <a:gd name="connsiteX69" fmla="*/ 1411941 w 4857351"/>
              <a:gd name="connsiteY69" fmla="*/ 1076221 h 3229514"/>
              <a:gd name="connsiteX70" fmla="*/ 963402 w 4857351"/>
              <a:gd name="connsiteY70" fmla="*/ 1956889 h 3229514"/>
              <a:gd name="connsiteX71" fmla="*/ 309738 w 4857351"/>
              <a:gd name="connsiteY71" fmla="*/ 2844395 h 3229514"/>
              <a:gd name="connsiteX72" fmla="*/ 0 w 4857351"/>
              <a:gd name="connsiteY72" fmla="*/ 3211986 h 3229514"/>
              <a:gd name="connsiteX73" fmla="*/ 3803694 w 4857351"/>
              <a:gd name="connsiteY73" fmla="*/ 1781849 h 3229514"/>
              <a:gd name="connsiteX74" fmla="*/ 3792249 w 4857351"/>
              <a:gd name="connsiteY74" fmla="*/ 2116290 h 3229514"/>
              <a:gd name="connsiteX75" fmla="*/ 2908637 w 4857351"/>
              <a:gd name="connsiteY75" fmla="*/ 1780363 h 3229514"/>
              <a:gd name="connsiteX76" fmla="*/ 2919607 w 4857351"/>
              <a:gd name="connsiteY76" fmla="*/ 1236218 h 3229514"/>
              <a:gd name="connsiteX77" fmla="*/ 2939436 w 4857351"/>
              <a:gd name="connsiteY77" fmla="*/ 1213654 h 3229514"/>
              <a:gd name="connsiteX78" fmla="*/ 3671731 w 4857351"/>
              <a:gd name="connsiteY78" fmla="*/ 1214338 h 3229514"/>
              <a:gd name="connsiteX79" fmla="*/ 3685406 w 4857351"/>
              <a:gd name="connsiteY79" fmla="*/ 1215022 h 3229514"/>
              <a:gd name="connsiteX80" fmla="*/ 3645748 w 4857351"/>
              <a:gd name="connsiteY80" fmla="*/ 1251944 h 3229514"/>
              <a:gd name="connsiteX81" fmla="*/ 3545237 w 4857351"/>
              <a:gd name="connsiteY81" fmla="*/ 1316216 h 3229514"/>
              <a:gd name="connsiteX82" fmla="*/ 3320967 w 4857351"/>
              <a:gd name="connsiteY82" fmla="*/ 1426300 h 3229514"/>
              <a:gd name="connsiteX83" fmla="*/ 3304558 w 4857351"/>
              <a:gd name="connsiteY83" fmla="*/ 1438607 h 3229514"/>
              <a:gd name="connsiteX84" fmla="*/ 3657372 w 4857351"/>
              <a:gd name="connsiteY84" fmla="*/ 1438607 h 3229514"/>
              <a:gd name="connsiteX85" fmla="*/ 3659423 w 4857351"/>
              <a:gd name="connsiteY85" fmla="*/ 1442710 h 3229514"/>
              <a:gd name="connsiteX86" fmla="*/ 3582843 w 4857351"/>
              <a:gd name="connsiteY86" fmla="*/ 1518606 h 3229514"/>
              <a:gd name="connsiteX87" fmla="*/ 3407804 w 4857351"/>
              <a:gd name="connsiteY87" fmla="*/ 1634160 h 3229514"/>
              <a:gd name="connsiteX88" fmla="*/ 3130202 w 4857351"/>
              <a:gd name="connsiteY88" fmla="*/ 1770226 h 3229514"/>
              <a:gd name="connsiteX89" fmla="*/ 3115159 w 4857351"/>
              <a:gd name="connsiteY89" fmla="*/ 1781849 h 3229514"/>
              <a:gd name="connsiteX90" fmla="*/ 3135672 w 4857351"/>
              <a:gd name="connsiteY90" fmla="*/ 1781849 h 3229514"/>
              <a:gd name="connsiteX91" fmla="*/ 3803694 w 4857351"/>
              <a:gd name="connsiteY91" fmla="*/ 1781849 h 322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4857351" h="3229514">
                <a:moveTo>
                  <a:pt x="0" y="3211986"/>
                </a:moveTo>
                <a:cubicBezTo>
                  <a:pt x="721241" y="3251074"/>
                  <a:pt x="3930477" y="3213600"/>
                  <a:pt x="4747180" y="3206513"/>
                </a:cubicBezTo>
                <a:cubicBezTo>
                  <a:pt x="4613695" y="3050441"/>
                  <a:pt x="4481617" y="2914394"/>
                  <a:pt x="4373257" y="2750721"/>
                </a:cubicBezTo>
                <a:cubicBezTo>
                  <a:pt x="4264897" y="2587048"/>
                  <a:pt x="4187624" y="2413973"/>
                  <a:pt x="4097022" y="2224474"/>
                </a:cubicBezTo>
                <a:cubicBezTo>
                  <a:pt x="4081782" y="2067212"/>
                  <a:pt x="4092578" y="1881033"/>
                  <a:pt x="4097022" y="1807148"/>
                </a:cubicBezTo>
                <a:cubicBezTo>
                  <a:pt x="4101466" y="1733263"/>
                  <a:pt x="4097022" y="1781166"/>
                  <a:pt x="4123689" y="1781166"/>
                </a:cubicBezTo>
                <a:lnTo>
                  <a:pt x="4834104" y="1781166"/>
                </a:lnTo>
                <a:cubicBezTo>
                  <a:pt x="4840941" y="1781166"/>
                  <a:pt x="4848462" y="1782533"/>
                  <a:pt x="4857351" y="1778431"/>
                </a:cubicBezTo>
                <a:cubicBezTo>
                  <a:pt x="4850513" y="1775012"/>
                  <a:pt x="4845044" y="1771593"/>
                  <a:pt x="4839574" y="1768858"/>
                </a:cubicBezTo>
                <a:cubicBezTo>
                  <a:pt x="4749319" y="1724415"/>
                  <a:pt x="4659748" y="1678603"/>
                  <a:pt x="4568809" y="1636211"/>
                </a:cubicBezTo>
                <a:cubicBezTo>
                  <a:pt x="4473084" y="1591767"/>
                  <a:pt x="4392402" y="1528179"/>
                  <a:pt x="4321292" y="1451599"/>
                </a:cubicBezTo>
                <a:cubicBezTo>
                  <a:pt x="4317873" y="1448180"/>
                  <a:pt x="4311720" y="1445445"/>
                  <a:pt x="4314455" y="1437240"/>
                </a:cubicBezTo>
                <a:lnTo>
                  <a:pt x="4666585" y="1437240"/>
                </a:lnTo>
                <a:cubicBezTo>
                  <a:pt x="4662483" y="1431770"/>
                  <a:pt x="4657696" y="1428351"/>
                  <a:pt x="4652226" y="1426300"/>
                </a:cubicBezTo>
                <a:cubicBezTo>
                  <a:pt x="4590005" y="1395531"/>
                  <a:pt x="4528468" y="1362711"/>
                  <a:pt x="4464195" y="1334678"/>
                </a:cubicBezTo>
                <a:cubicBezTo>
                  <a:pt x="4352744" y="1285448"/>
                  <a:pt x="4265225" y="1208184"/>
                  <a:pt x="4191380" y="1112459"/>
                </a:cubicBezTo>
                <a:cubicBezTo>
                  <a:pt x="4187961" y="1107673"/>
                  <a:pt x="4180440" y="1103571"/>
                  <a:pt x="4183175" y="1097417"/>
                </a:cubicBezTo>
                <a:cubicBezTo>
                  <a:pt x="4185910" y="1091263"/>
                  <a:pt x="4194115" y="1094682"/>
                  <a:pt x="4199585" y="1094682"/>
                </a:cubicBezTo>
                <a:lnTo>
                  <a:pt x="4447786" y="1094682"/>
                </a:lnTo>
                <a:cubicBezTo>
                  <a:pt x="4453939" y="1094682"/>
                  <a:pt x="4460093" y="1093998"/>
                  <a:pt x="4466247" y="1093998"/>
                </a:cubicBezTo>
                <a:cubicBezTo>
                  <a:pt x="4430692" y="1072802"/>
                  <a:pt x="4395137" y="1053657"/>
                  <a:pt x="4358214" y="1037247"/>
                </a:cubicBezTo>
                <a:cubicBezTo>
                  <a:pt x="4274113" y="1001008"/>
                  <a:pt x="4200952" y="951095"/>
                  <a:pt x="4143518" y="878617"/>
                </a:cubicBezTo>
                <a:cubicBezTo>
                  <a:pt x="4084031" y="803405"/>
                  <a:pt x="4035485" y="722039"/>
                  <a:pt x="3994460" y="635886"/>
                </a:cubicBezTo>
                <a:cubicBezTo>
                  <a:pt x="3991725" y="630416"/>
                  <a:pt x="3991041" y="622895"/>
                  <a:pt x="3984204" y="619476"/>
                </a:cubicBezTo>
                <a:cubicBezTo>
                  <a:pt x="3978050" y="623579"/>
                  <a:pt x="3976683" y="630416"/>
                  <a:pt x="3973948" y="635886"/>
                </a:cubicBezTo>
                <a:cubicBezTo>
                  <a:pt x="3941128" y="706313"/>
                  <a:pt x="3902838" y="773320"/>
                  <a:pt x="3857710" y="836225"/>
                </a:cubicBezTo>
                <a:cubicBezTo>
                  <a:pt x="3798908" y="917591"/>
                  <a:pt x="3728482" y="985282"/>
                  <a:pt x="3634125" y="1024939"/>
                </a:cubicBezTo>
                <a:cubicBezTo>
                  <a:pt x="3592416" y="1042717"/>
                  <a:pt x="3552758" y="1064597"/>
                  <a:pt x="3512417" y="1084426"/>
                </a:cubicBezTo>
                <a:cubicBezTo>
                  <a:pt x="3508998" y="1086477"/>
                  <a:pt x="3502845" y="1085793"/>
                  <a:pt x="3502845" y="1093998"/>
                </a:cubicBezTo>
                <a:lnTo>
                  <a:pt x="3517203" y="1093998"/>
                </a:lnTo>
                <a:lnTo>
                  <a:pt x="3768823" y="1093998"/>
                </a:lnTo>
                <a:cubicBezTo>
                  <a:pt x="3774293" y="1093998"/>
                  <a:pt x="3782498" y="1091263"/>
                  <a:pt x="3785233" y="1097417"/>
                </a:cubicBezTo>
                <a:cubicBezTo>
                  <a:pt x="3787968" y="1103571"/>
                  <a:pt x="3781131" y="1107673"/>
                  <a:pt x="3777028" y="1112459"/>
                </a:cubicBezTo>
                <a:cubicBezTo>
                  <a:pt x="3756515" y="1138442"/>
                  <a:pt x="3734635" y="1163741"/>
                  <a:pt x="3712072" y="1188356"/>
                </a:cubicBezTo>
                <a:cubicBezTo>
                  <a:pt x="3701815" y="1199295"/>
                  <a:pt x="3693610" y="1201347"/>
                  <a:pt x="3679935" y="1193825"/>
                </a:cubicBezTo>
                <a:cubicBezTo>
                  <a:pt x="3588997" y="1148014"/>
                  <a:pt x="3498058" y="1102203"/>
                  <a:pt x="3405752" y="1059127"/>
                </a:cubicBezTo>
                <a:cubicBezTo>
                  <a:pt x="3307292" y="1013316"/>
                  <a:pt x="3224559" y="947676"/>
                  <a:pt x="3151398" y="869045"/>
                </a:cubicBezTo>
                <a:cubicBezTo>
                  <a:pt x="3147979" y="865626"/>
                  <a:pt x="3142509" y="862891"/>
                  <a:pt x="3144560" y="854002"/>
                </a:cubicBezTo>
                <a:lnTo>
                  <a:pt x="3511733" y="854002"/>
                </a:lnTo>
                <a:cubicBezTo>
                  <a:pt x="3508998" y="849216"/>
                  <a:pt x="3506263" y="847165"/>
                  <a:pt x="3502845" y="845797"/>
                </a:cubicBezTo>
                <a:cubicBezTo>
                  <a:pt x="3448145" y="818447"/>
                  <a:pt x="3394129" y="789046"/>
                  <a:pt x="3337377" y="765115"/>
                </a:cubicBezTo>
                <a:cubicBezTo>
                  <a:pt x="3207465" y="709731"/>
                  <a:pt x="3100117" y="627681"/>
                  <a:pt x="3015332" y="514863"/>
                </a:cubicBezTo>
                <a:cubicBezTo>
                  <a:pt x="3011913" y="510077"/>
                  <a:pt x="3004392" y="505974"/>
                  <a:pt x="3007127" y="499820"/>
                </a:cubicBezTo>
                <a:cubicBezTo>
                  <a:pt x="3009862" y="493667"/>
                  <a:pt x="3018067" y="497085"/>
                  <a:pt x="3023537" y="497085"/>
                </a:cubicBezTo>
                <a:lnTo>
                  <a:pt x="3286096" y="497085"/>
                </a:lnTo>
                <a:cubicBezTo>
                  <a:pt x="3292250" y="497085"/>
                  <a:pt x="3298404" y="498453"/>
                  <a:pt x="3305925" y="493667"/>
                </a:cubicBezTo>
                <a:lnTo>
                  <a:pt x="3137723" y="410933"/>
                </a:lnTo>
                <a:cubicBezTo>
                  <a:pt x="3081655" y="384267"/>
                  <a:pt x="3034477" y="347344"/>
                  <a:pt x="2993452" y="302217"/>
                </a:cubicBezTo>
                <a:cubicBezTo>
                  <a:pt x="2916188" y="218116"/>
                  <a:pt x="2859437" y="120340"/>
                  <a:pt x="2810891" y="17778"/>
                </a:cubicBezTo>
                <a:cubicBezTo>
                  <a:pt x="2808156" y="11624"/>
                  <a:pt x="2806788" y="4103"/>
                  <a:pt x="2799267" y="0"/>
                </a:cubicBezTo>
                <a:cubicBezTo>
                  <a:pt x="2796532" y="6154"/>
                  <a:pt x="2793797" y="11624"/>
                  <a:pt x="2791062" y="17094"/>
                </a:cubicBezTo>
                <a:cubicBezTo>
                  <a:pt x="2754140" y="95725"/>
                  <a:pt x="2712431" y="170937"/>
                  <a:pt x="2659782" y="239996"/>
                </a:cubicBezTo>
                <a:cubicBezTo>
                  <a:pt x="2609185" y="306319"/>
                  <a:pt x="2553118" y="366489"/>
                  <a:pt x="2476538" y="404096"/>
                </a:cubicBezTo>
                <a:lnTo>
                  <a:pt x="2308336" y="486829"/>
                </a:lnTo>
                <a:cubicBezTo>
                  <a:pt x="2304233" y="488880"/>
                  <a:pt x="2298763" y="488880"/>
                  <a:pt x="2296028" y="497769"/>
                </a:cubicBezTo>
                <a:lnTo>
                  <a:pt x="2598245" y="497769"/>
                </a:lnTo>
                <a:cubicBezTo>
                  <a:pt x="2526451" y="590075"/>
                  <a:pt x="2450555" y="670758"/>
                  <a:pt x="2348677" y="722039"/>
                </a:cubicBezTo>
                <a:lnTo>
                  <a:pt x="2105262" y="841695"/>
                </a:lnTo>
                <a:cubicBezTo>
                  <a:pt x="2099792" y="844430"/>
                  <a:pt x="2092955" y="845797"/>
                  <a:pt x="2087485" y="854686"/>
                </a:cubicBezTo>
                <a:lnTo>
                  <a:pt x="2460128" y="854686"/>
                </a:lnTo>
                <a:cubicBezTo>
                  <a:pt x="2457393" y="859472"/>
                  <a:pt x="2456709" y="861523"/>
                  <a:pt x="2455342" y="862891"/>
                </a:cubicBezTo>
                <a:cubicBezTo>
                  <a:pt x="2386967" y="936052"/>
                  <a:pt x="2312438" y="1001008"/>
                  <a:pt x="2221499" y="1045452"/>
                </a:cubicBezTo>
                <a:lnTo>
                  <a:pt x="1907659" y="1199979"/>
                </a:lnTo>
                <a:cubicBezTo>
                  <a:pt x="1902873" y="1202714"/>
                  <a:pt x="1896035" y="1203398"/>
                  <a:pt x="1893300" y="1209552"/>
                </a:cubicBezTo>
                <a:cubicBezTo>
                  <a:pt x="1900138" y="1212970"/>
                  <a:pt x="1907659" y="1211603"/>
                  <a:pt x="1914496" y="1211603"/>
                </a:cubicBezTo>
                <a:lnTo>
                  <a:pt x="2614655" y="1211603"/>
                </a:lnTo>
                <a:cubicBezTo>
                  <a:pt x="2631749" y="1211603"/>
                  <a:pt x="2638586" y="1215022"/>
                  <a:pt x="2638586" y="1234167"/>
                </a:cubicBezTo>
                <a:cubicBezTo>
                  <a:pt x="2639042" y="1309151"/>
                  <a:pt x="2625221" y="1555447"/>
                  <a:pt x="2617390" y="1661510"/>
                </a:cubicBezTo>
                <a:cubicBezTo>
                  <a:pt x="2497045" y="1617893"/>
                  <a:pt x="2235858" y="1488521"/>
                  <a:pt x="2048511" y="1394848"/>
                </a:cubicBezTo>
                <a:lnTo>
                  <a:pt x="1411941" y="1076221"/>
                </a:lnTo>
                <a:cubicBezTo>
                  <a:pt x="1279488" y="1416284"/>
                  <a:pt x="1147103" y="1662193"/>
                  <a:pt x="963402" y="1956889"/>
                </a:cubicBezTo>
                <a:cubicBezTo>
                  <a:pt x="779702" y="2251585"/>
                  <a:pt x="470305" y="2635212"/>
                  <a:pt x="309738" y="2844395"/>
                </a:cubicBezTo>
                <a:cubicBezTo>
                  <a:pt x="149171" y="3053578"/>
                  <a:pt x="226566" y="2989518"/>
                  <a:pt x="0" y="3211986"/>
                </a:cubicBezTo>
                <a:close/>
                <a:moveTo>
                  <a:pt x="3803694" y="1781849"/>
                </a:moveTo>
                <a:cubicBezTo>
                  <a:pt x="3810462" y="1913851"/>
                  <a:pt x="3804298" y="1972078"/>
                  <a:pt x="3792249" y="2116290"/>
                </a:cubicBezTo>
                <a:cubicBezTo>
                  <a:pt x="3591008" y="2053711"/>
                  <a:pt x="3164071" y="1891844"/>
                  <a:pt x="2908637" y="1780363"/>
                </a:cubicBezTo>
                <a:cubicBezTo>
                  <a:pt x="2903991" y="1554490"/>
                  <a:pt x="2919607" y="1334336"/>
                  <a:pt x="2919607" y="1236218"/>
                </a:cubicBezTo>
                <a:cubicBezTo>
                  <a:pt x="2919607" y="1221859"/>
                  <a:pt x="2920974" y="1213654"/>
                  <a:pt x="2939436" y="1213654"/>
                </a:cubicBezTo>
                <a:lnTo>
                  <a:pt x="3671731" y="1214338"/>
                </a:lnTo>
                <a:cubicBezTo>
                  <a:pt x="3675150" y="1214338"/>
                  <a:pt x="3678568" y="1215022"/>
                  <a:pt x="3685406" y="1215022"/>
                </a:cubicBezTo>
                <a:cubicBezTo>
                  <a:pt x="3673098" y="1231432"/>
                  <a:pt x="3658739" y="1241004"/>
                  <a:pt x="3645748" y="1251944"/>
                </a:cubicBezTo>
                <a:cubicBezTo>
                  <a:pt x="3614979" y="1277243"/>
                  <a:pt x="3581476" y="1298439"/>
                  <a:pt x="3545237" y="1316216"/>
                </a:cubicBezTo>
                <a:lnTo>
                  <a:pt x="3320967" y="1426300"/>
                </a:lnTo>
                <a:cubicBezTo>
                  <a:pt x="3315497" y="1429035"/>
                  <a:pt x="3309344" y="1432454"/>
                  <a:pt x="3304558" y="1438607"/>
                </a:cubicBezTo>
                <a:lnTo>
                  <a:pt x="3657372" y="1438607"/>
                </a:lnTo>
                <a:lnTo>
                  <a:pt x="3659423" y="1442710"/>
                </a:lnTo>
                <a:cubicBezTo>
                  <a:pt x="3634808" y="1468693"/>
                  <a:pt x="3609509" y="1494675"/>
                  <a:pt x="3582843" y="1518606"/>
                </a:cubicBezTo>
                <a:cubicBezTo>
                  <a:pt x="3530195" y="1565785"/>
                  <a:pt x="3471392" y="1603391"/>
                  <a:pt x="3407804" y="1634160"/>
                </a:cubicBezTo>
                <a:cubicBezTo>
                  <a:pt x="3314814" y="1678603"/>
                  <a:pt x="3223191" y="1725098"/>
                  <a:pt x="3130202" y="1770226"/>
                </a:cubicBezTo>
                <a:cubicBezTo>
                  <a:pt x="3124732" y="1772961"/>
                  <a:pt x="3119945" y="1775696"/>
                  <a:pt x="3115159" y="1781849"/>
                </a:cubicBezTo>
                <a:lnTo>
                  <a:pt x="3135672" y="1781849"/>
                </a:lnTo>
                <a:lnTo>
                  <a:pt x="3803694" y="1781849"/>
                </a:lnTo>
                <a:close/>
              </a:path>
            </a:pathLst>
          </a:custGeom>
          <a:solidFill>
            <a:schemeClr val="accent2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C14FEC0-D01E-4D5F-9D56-4F962F982964}"/>
              </a:ext>
            </a:extLst>
          </p:cNvPr>
          <p:cNvSpPr/>
          <p:nvPr/>
        </p:nvSpPr>
        <p:spPr>
          <a:xfrm>
            <a:off x="5388091" y="4373253"/>
            <a:ext cx="4598" cy="142561"/>
          </a:xfrm>
          <a:custGeom>
            <a:avLst/>
            <a:gdLst>
              <a:gd name="connsiteX0" fmla="*/ 3419 w 0"/>
              <a:gd name="connsiteY0" fmla="*/ 0 h 211962"/>
              <a:gd name="connsiteX1" fmla="*/ 4786 w 0"/>
              <a:gd name="connsiteY1" fmla="*/ 181193 h 211962"/>
              <a:gd name="connsiteX2" fmla="*/ 2735 w 0"/>
              <a:gd name="connsiteY2" fmla="*/ 212646 h 211962"/>
              <a:gd name="connsiteX3" fmla="*/ 0 w 0"/>
              <a:gd name="connsiteY3" fmla="*/ 212646 h 211962"/>
              <a:gd name="connsiteX4" fmla="*/ 0 w 0"/>
              <a:gd name="connsiteY4" fmla="*/ 122391 h 211962"/>
              <a:gd name="connsiteX5" fmla="*/ 0 w 0"/>
              <a:gd name="connsiteY5" fmla="*/ 22564 h 211962"/>
              <a:gd name="connsiteX6" fmla="*/ 3419 w 0"/>
              <a:gd name="connsiteY6" fmla="*/ 0 h 21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h="211962">
                <a:moveTo>
                  <a:pt x="3419" y="0"/>
                </a:moveTo>
                <a:cubicBezTo>
                  <a:pt x="4103" y="60170"/>
                  <a:pt x="4103" y="120340"/>
                  <a:pt x="4786" y="181193"/>
                </a:cubicBezTo>
                <a:cubicBezTo>
                  <a:pt x="4103" y="191450"/>
                  <a:pt x="3419" y="202390"/>
                  <a:pt x="2735" y="212646"/>
                </a:cubicBezTo>
                <a:cubicBezTo>
                  <a:pt x="2051" y="212646"/>
                  <a:pt x="1368" y="212646"/>
                  <a:pt x="0" y="212646"/>
                </a:cubicBezTo>
                <a:cubicBezTo>
                  <a:pt x="0" y="182561"/>
                  <a:pt x="0" y="152476"/>
                  <a:pt x="0" y="122391"/>
                </a:cubicBezTo>
                <a:cubicBezTo>
                  <a:pt x="0" y="88887"/>
                  <a:pt x="0" y="55384"/>
                  <a:pt x="0" y="22564"/>
                </a:cubicBezTo>
                <a:cubicBezTo>
                  <a:pt x="684" y="15043"/>
                  <a:pt x="0" y="7521"/>
                  <a:pt x="3419" y="0"/>
                </a:cubicBezTo>
                <a:close/>
              </a:path>
            </a:pathLst>
          </a:custGeom>
          <a:solidFill>
            <a:srgbClr val="F7F7F7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0FB44FB-E70B-4802-8C69-59650F6FAB8E}"/>
              </a:ext>
            </a:extLst>
          </p:cNvPr>
          <p:cNvSpPr/>
          <p:nvPr/>
        </p:nvSpPr>
        <p:spPr>
          <a:xfrm>
            <a:off x="4559441" y="1083778"/>
            <a:ext cx="740401" cy="740401"/>
          </a:xfrm>
          <a:custGeom>
            <a:avLst/>
            <a:gdLst>
              <a:gd name="connsiteX0" fmla="*/ 554522 w 1100835"/>
              <a:gd name="connsiteY0" fmla="*/ 72 h 1100835"/>
              <a:gd name="connsiteX1" fmla="*/ 1105623 w 1100835"/>
              <a:gd name="connsiteY1" fmla="*/ 552541 h 1100835"/>
              <a:gd name="connsiteX2" fmla="*/ 549735 w 1100835"/>
              <a:gd name="connsiteY2" fmla="*/ 1103642 h 1100835"/>
              <a:gd name="connsiteX3" fmla="*/ 1 w 1100835"/>
              <a:gd name="connsiteY3" fmla="*/ 550490 h 1100835"/>
              <a:gd name="connsiteX4" fmla="*/ 554522 w 1100835"/>
              <a:gd name="connsiteY4" fmla="*/ 72 h 1100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835" h="1100835">
                <a:moveTo>
                  <a:pt x="554522" y="72"/>
                </a:moveTo>
                <a:cubicBezTo>
                  <a:pt x="845799" y="-3347"/>
                  <a:pt x="1104939" y="235965"/>
                  <a:pt x="1105623" y="552541"/>
                </a:cubicBezTo>
                <a:cubicBezTo>
                  <a:pt x="1106307" y="856125"/>
                  <a:pt x="855371" y="1105694"/>
                  <a:pt x="549735" y="1103642"/>
                </a:cubicBezTo>
                <a:cubicBezTo>
                  <a:pt x="250253" y="1101591"/>
                  <a:pt x="-682" y="864330"/>
                  <a:pt x="1" y="550490"/>
                </a:cubicBezTo>
                <a:cubicBezTo>
                  <a:pt x="685" y="229812"/>
                  <a:pt x="263928" y="-4714"/>
                  <a:pt x="554522" y="72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A3D0DC1-E439-4CD0-9C5E-FA08F50F694A}"/>
              </a:ext>
            </a:extLst>
          </p:cNvPr>
          <p:cNvSpPr/>
          <p:nvPr/>
        </p:nvSpPr>
        <p:spPr>
          <a:xfrm>
            <a:off x="5988150" y="1699527"/>
            <a:ext cx="326514" cy="303518"/>
          </a:xfrm>
          <a:custGeom>
            <a:avLst/>
            <a:gdLst>
              <a:gd name="connsiteX0" fmla="*/ 394523 w 485461"/>
              <a:gd name="connsiteY0" fmla="*/ 456238 h 451274"/>
              <a:gd name="connsiteX1" fmla="*/ 374694 w 485461"/>
              <a:gd name="connsiteY1" fmla="*/ 448717 h 451274"/>
              <a:gd name="connsiteX2" fmla="*/ 257773 w 485461"/>
              <a:gd name="connsiteY2" fmla="*/ 387180 h 451274"/>
              <a:gd name="connsiteX3" fmla="*/ 229740 w 485461"/>
              <a:gd name="connsiteY3" fmla="*/ 387180 h 451274"/>
              <a:gd name="connsiteX4" fmla="*/ 110084 w 485461"/>
              <a:gd name="connsiteY4" fmla="*/ 450768 h 451274"/>
              <a:gd name="connsiteX5" fmla="*/ 95725 w 485461"/>
              <a:gd name="connsiteY5" fmla="*/ 455555 h 451274"/>
              <a:gd name="connsiteX6" fmla="*/ 95041 w 485461"/>
              <a:gd name="connsiteY6" fmla="*/ 440512 h 451274"/>
              <a:gd name="connsiteX7" fmla="*/ 118289 w 485461"/>
              <a:gd name="connsiteY7" fmla="*/ 307181 h 451274"/>
              <a:gd name="connsiteX8" fmla="*/ 108032 w 485461"/>
              <a:gd name="connsiteY8" fmla="*/ 277780 h 451274"/>
              <a:gd name="connsiteX9" fmla="*/ 12991 w 485461"/>
              <a:gd name="connsiteY9" fmla="*/ 186158 h 451274"/>
              <a:gd name="connsiteX10" fmla="*/ 0 w 485461"/>
              <a:gd name="connsiteY10" fmla="*/ 171799 h 451274"/>
              <a:gd name="connsiteX11" fmla="*/ 99144 w 485461"/>
              <a:gd name="connsiteY11" fmla="*/ 156756 h 451274"/>
              <a:gd name="connsiteX12" fmla="*/ 116921 w 485461"/>
              <a:gd name="connsiteY12" fmla="*/ 154705 h 451274"/>
              <a:gd name="connsiteX13" fmla="*/ 192133 w 485461"/>
              <a:gd name="connsiteY13" fmla="*/ 99321 h 451274"/>
              <a:gd name="connsiteX14" fmla="*/ 235893 w 485461"/>
              <a:gd name="connsiteY14" fmla="*/ 9750 h 451274"/>
              <a:gd name="connsiteX15" fmla="*/ 244782 w 485461"/>
              <a:gd name="connsiteY15" fmla="*/ 178 h 451274"/>
              <a:gd name="connsiteX16" fmla="*/ 252303 w 485461"/>
              <a:gd name="connsiteY16" fmla="*/ 9750 h 451274"/>
              <a:gd name="connsiteX17" fmla="*/ 313157 w 485461"/>
              <a:gd name="connsiteY17" fmla="*/ 132825 h 451274"/>
              <a:gd name="connsiteX18" fmla="*/ 337088 w 485461"/>
              <a:gd name="connsiteY18" fmla="*/ 149919 h 451274"/>
              <a:gd name="connsiteX19" fmla="*/ 485462 w 485461"/>
              <a:gd name="connsiteY19" fmla="*/ 171115 h 451274"/>
              <a:gd name="connsiteX20" fmla="*/ 474522 w 485461"/>
              <a:gd name="connsiteY20" fmla="*/ 187525 h 451274"/>
              <a:gd name="connsiteX21" fmla="*/ 380848 w 485461"/>
              <a:gd name="connsiteY21" fmla="*/ 278464 h 451274"/>
              <a:gd name="connsiteX22" fmla="*/ 370592 w 485461"/>
              <a:gd name="connsiteY22" fmla="*/ 309916 h 451274"/>
              <a:gd name="connsiteX23" fmla="*/ 393156 w 485461"/>
              <a:gd name="connsiteY23" fmla="*/ 436410 h 451274"/>
              <a:gd name="connsiteX24" fmla="*/ 394523 w 485461"/>
              <a:gd name="connsiteY24" fmla="*/ 456238 h 4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85461" h="451274">
                <a:moveTo>
                  <a:pt x="394523" y="456238"/>
                </a:moveTo>
                <a:cubicBezTo>
                  <a:pt x="385634" y="456922"/>
                  <a:pt x="380164" y="452136"/>
                  <a:pt x="374694" y="448717"/>
                </a:cubicBezTo>
                <a:cubicBezTo>
                  <a:pt x="335721" y="428205"/>
                  <a:pt x="296747" y="407692"/>
                  <a:pt x="257773" y="387180"/>
                </a:cubicBezTo>
                <a:cubicBezTo>
                  <a:pt x="247517" y="381710"/>
                  <a:pt x="239996" y="381710"/>
                  <a:pt x="229740" y="387180"/>
                </a:cubicBezTo>
                <a:cubicBezTo>
                  <a:pt x="190082" y="409060"/>
                  <a:pt x="149741" y="429572"/>
                  <a:pt x="110084" y="450768"/>
                </a:cubicBezTo>
                <a:cubicBezTo>
                  <a:pt x="105297" y="453503"/>
                  <a:pt x="100511" y="458290"/>
                  <a:pt x="95725" y="455555"/>
                </a:cubicBezTo>
                <a:cubicBezTo>
                  <a:pt x="90939" y="452136"/>
                  <a:pt x="94357" y="445982"/>
                  <a:pt x="95041" y="440512"/>
                </a:cubicBezTo>
                <a:cubicBezTo>
                  <a:pt x="102562" y="396068"/>
                  <a:pt x="109400" y="350941"/>
                  <a:pt x="118289" y="307181"/>
                </a:cubicBezTo>
                <a:cubicBezTo>
                  <a:pt x="121024" y="294190"/>
                  <a:pt x="116921" y="285985"/>
                  <a:pt x="108032" y="277780"/>
                </a:cubicBezTo>
                <a:cubicBezTo>
                  <a:pt x="75896" y="247695"/>
                  <a:pt x="44444" y="216926"/>
                  <a:pt x="12991" y="186158"/>
                </a:cubicBezTo>
                <a:cubicBezTo>
                  <a:pt x="9572" y="182739"/>
                  <a:pt x="6154" y="178636"/>
                  <a:pt x="0" y="171799"/>
                </a:cubicBezTo>
                <a:cubicBezTo>
                  <a:pt x="35555" y="166329"/>
                  <a:pt x="67007" y="161543"/>
                  <a:pt x="99144" y="156756"/>
                </a:cubicBezTo>
                <a:cubicBezTo>
                  <a:pt x="105297" y="156073"/>
                  <a:pt x="110767" y="154021"/>
                  <a:pt x="116921" y="154705"/>
                </a:cubicBezTo>
                <a:cubicBezTo>
                  <a:pt x="157946" y="157440"/>
                  <a:pt x="178458" y="135560"/>
                  <a:pt x="192133" y="99321"/>
                </a:cubicBezTo>
                <a:cubicBezTo>
                  <a:pt x="203757" y="68553"/>
                  <a:pt x="220851" y="39152"/>
                  <a:pt x="235893" y="9750"/>
                </a:cubicBezTo>
                <a:cubicBezTo>
                  <a:pt x="237945" y="5648"/>
                  <a:pt x="238628" y="-1190"/>
                  <a:pt x="244782" y="178"/>
                </a:cubicBezTo>
                <a:cubicBezTo>
                  <a:pt x="247517" y="862"/>
                  <a:pt x="250252" y="6332"/>
                  <a:pt x="252303" y="9750"/>
                </a:cubicBezTo>
                <a:cubicBezTo>
                  <a:pt x="272816" y="50775"/>
                  <a:pt x="293328" y="91800"/>
                  <a:pt x="313157" y="132825"/>
                </a:cubicBezTo>
                <a:cubicBezTo>
                  <a:pt x="318627" y="143765"/>
                  <a:pt x="325464" y="148551"/>
                  <a:pt x="337088" y="149919"/>
                </a:cubicBezTo>
                <a:cubicBezTo>
                  <a:pt x="386318" y="156073"/>
                  <a:pt x="435548" y="163594"/>
                  <a:pt x="485462" y="171115"/>
                </a:cubicBezTo>
                <a:cubicBezTo>
                  <a:pt x="485462" y="180687"/>
                  <a:pt x="478624" y="183423"/>
                  <a:pt x="474522" y="187525"/>
                </a:cubicBezTo>
                <a:cubicBezTo>
                  <a:pt x="443753" y="217610"/>
                  <a:pt x="412300" y="248379"/>
                  <a:pt x="380848" y="278464"/>
                </a:cubicBezTo>
                <a:cubicBezTo>
                  <a:pt x="371276" y="287352"/>
                  <a:pt x="367857" y="296241"/>
                  <a:pt x="370592" y="309916"/>
                </a:cubicBezTo>
                <a:cubicBezTo>
                  <a:pt x="378797" y="351625"/>
                  <a:pt x="385634" y="394017"/>
                  <a:pt x="393156" y="436410"/>
                </a:cubicBezTo>
                <a:cubicBezTo>
                  <a:pt x="393156" y="441880"/>
                  <a:pt x="393839" y="448717"/>
                  <a:pt x="394523" y="456238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2636C76-1622-4486-A012-F2A9C7D9E6CF}"/>
              </a:ext>
            </a:extLst>
          </p:cNvPr>
          <p:cNvSpPr/>
          <p:nvPr/>
        </p:nvSpPr>
        <p:spPr>
          <a:xfrm>
            <a:off x="5676433" y="2165384"/>
            <a:ext cx="188550" cy="188550"/>
          </a:xfrm>
          <a:custGeom>
            <a:avLst/>
            <a:gdLst>
              <a:gd name="connsiteX0" fmla="*/ 231791 w 280336"/>
              <a:gd name="connsiteY0" fmla="*/ 281021 h 280336"/>
              <a:gd name="connsiteX1" fmla="*/ 154527 w 280336"/>
              <a:gd name="connsiteY1" fmla="*/ 239996 h 280336"/>
              <a:gd name="connsiteX2" fmla="*/ 127861 w 280336"/>
              <a:gd name="connsiteY2" fmla="*/ 239996 h 280336"/>
              <a:gd name="connsiteX3" fmla="*/ 64956 w 280336"/>
              <a:gd name="connsiteY3" fmla="*/ 273500 h 280336"/>
              <a:gd name="connsiteX4" fmla="*/ 53332 w 280336"/>
              <a:gd name="connsiteY4" fmla="*/ 276235 h 280336"/>
              <a:gd name="connsiteX5" fmla="*/ 51965 w 280336"/>
              <a:gd name="connsiteY5" fmla="*/ 264611 h 280336"/>
              <a:gd name="connsiteX6" fmla="*/ 64272 w 280336"/>
              <a:gd name="connsiteY6" fmla="*/ 196236 h 280336"/>
              <a:gd name="connsiteX7" fmla="*/ 55384 w 280336"/>
              <a:gd name="connsiteY7" fmla="*/ 167518 h 280336"/>
              <a:gd name="connsiteX8" fmla="*/ 0 w 280336"/>
              <a:gd name="connsiteY8" fmla="*/ 106665 h 280336"/>
              <a:gd name="connsiteX9" fmla="*/ 64956 w 280336"/>
              <a:gd name="connsiteY9" fmla="*/ 97092 h 280336"/>
              <a:gd name="connsiteX10" fmla="*/ 108716 w 280336"/>
              <a:gd name="connsiteY10" fmla="*/ 65640 h 280336"/>
              <a:gd name="connsiteX11" fmla="*/ 140852 w 280336"/>
              <a:gd name="connsiteY11" fmla="*/ 0 h 280336"/>
              <a:gd name="connsiteX12" fmla="*/ 175040 w 280336"/>
              <a:gd name="connsiteY12" fmla="*/ 70426 h 280336"/>
              <a:gd name="connsiteX13" fmla="*/ 210595 w 280336"/>
              <a:gd name="connsiteY13" fmla="*/ 96409 h 280336"/>
              <a:gd name="connsiteX14" fmla="*/ 268713 w 280336"/>
              <a:gd name="connsiteY14" fmla="*/ 104614 h 280336"/>
              <a:gd name="connsiteX15" fmla="*/ 281704 w 280336"/>
              <a:gd name="connsiteY15" fmla="*/ 109400 h 280336"/>
              <a:gd name="connsiteX16" fmla="*/ 274867 w 280336"/>
              <a:gd name="connsiteY16" fmla="*/ 121024 h 280336"/>
              <a:gd name="connsiteX17" fmla="*/ 224953 w 280336"/>
              <a:gd name="connsiteY17" fmla="*/ 169570 h 280336"/>
              <a:gd name="connsiteX18" fmla="*/ 216748 w 280336"/>
              <a:gd name="connsiteY18" fmla="*/ 194869 h 280336"/>
              <a:gd name="connsiteX19" fmla="*/ 231791 w 280336"/>
              <a:gd name="connsiteY19" fmla="*/ 281021 h 28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0336" h="280336">
                <a:moveTo>
                  <a:pt x="231791" y="281021"/>
                </a:moveTo>
                <a:cubicBezTo>
                  <a:pt x="202390" y="265295"/>
                  <a:pt x="177775" y="252987"/>
                  <a:pt x="154527" y="239996"/>
                </a:cubicBezTo>
                <a:cubicBezTo>
                  <a:pt x="144955" y="234526"/>
                  <a:pt x="137434" y="234526"/>
                  <a:pt x="127861" y="239996"/>
                </a:cubicBezTo>
                <a:cubicBezTo>
                  <a:pt x="107349" y="251620"/>
                  <a:pt x="86152" y="262560"/>
                  <a:pt x="64956" y="273500"/>
                </a:cubicBezTo>
                <a:cubicBezTo>
                  <a:pt x="61537" y="275551"/>
                  <a:pt x="57435" y="278970"/>
                  <a:pt x="53332" y="276235"/>
                </a:cubicBezTo>
                <a:cubicBezTo>
                  <a:pt x="49230" y="273500"/>
                  <a:pt x="51281" y="268713"/>
                  <a:pt x="51965" y="264611"/>
                </a:cubicBezTo>
                <a:cubicBezTo>
                  <a:pt x="56067" y="242047"/>
                  <a:pt x="59486" y="218800"/>
                  <a:pt x="64272" y="196236"/>
                </a:cubicBezTo>
                <a:cubicBezTo>
                  <a:pt x="66324" y="184612"/>
                  <a:pt x="63589" y="176407"/>
                  <a:pt x="55384" y="167518"/>
                </a:cubicBezTo>
                <a:cubicBezTo>
                  <a:pt x="36239" y="148373"/>
                  <a:pt x="18461" y="127177"/>
                  <a:pt x="0" y="106665"/>
                </a:cubicBezTo>
                <a:cubicBezTo>
                  <a:pt x="19829" y="103930"/>
                  <a:pt x="42392" y="98460"/>
                  <a:pt x="64956" y="97092"/>
                </a:cubicBezTo>
                <a:cubicBezTo>
                  <a:pt x="87520" y="95725"/>
                  <a:pt x="100511" y="86836"/>
                  <a:pt x="108716" y="65640"/>
                </a:cubicBezTo>
                <a:cubicBezTo>
                  <a:pt x="116921" y="44444"/>
                  <a:pt x="128545" y="23931"/>
                  <a:pt x="140852" y="0"/>
                </a:cubicBezTo>
                <a:cubicBezTo>
                  <a:pt x="153843" y="25982"/>
                  <a:pt x="166151" y="47862"/>
                  <a:pt x="175040" y="70426"/>
                </a:cubicBezTo>
                <a:cubicBezTo>
                  <a:pt x="181877" y="87520"/>
                  <a:pt x="192817" y="95041"/>
                  <a:pt x="210595" y="96409"/>
                </a:cubicBezTo>
                <a:cubicBezTo>
                  <a:pt x="230423" y="97776"/>
                  <a:pt x="249568" y="101195"/>
                  <a:pt x="268713" y="104614"/>
                </a:cubicBezTo>
                <a:cubicBezTo>
                  <a:pt x="273500" y="105297"/>
                  <a:pt x="279653" y="105297"/>
                  <a:pt x="281704" y="109400"/>
                </a:cubicBezTo>
                <a:cubicBezTo>
                  <a:pt x="283756" y="114870"/>
                  <a:pt x="278286" y="117605"/>
                  <a:pt x="274867" y="121024"/>
                </a:cubicBezTo>
                <a:cubicBezTo>
                  <a:pt x="258457" y="137434"/>
                  <a:pt x="242047" y="153843"/>
                  <a:pt x="224953" y="169570"/>
                </a:cubicBezTo>
                <a:cubicBezTo>
                  <a:pt x="217432" y="177091"/>
                  <a:pt x="214697" y="183928"/>
                  <a:pt x="216748" y="194869"/>
                </a:cubicBezTo>
                <a:cubicBezTo>
                  <a:pt x="222902" y="221535"/>
                  <a:pt x="226321" y="248885"/>
                  <a:pt x="231791" y="281021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8AAC491-D68B-45D5-B5F9-D44A93946A37}"/>
              </a:ext>
            </a:extLst>
          </p:cNvPr>
          <p:cNvSpPr/>
          <p:nvPr/>
        </p:nvSpPr>
        <p:spPr>
          <a:xfrm>
            <a:off x="6059971" y="2530986"/>
            <a:ext cx="188550" cy="188550"/>
          </a:xfrm>
          <a:custGeom>
            <a:avLst/>
            <a:gdLst>
              <a:gd name="connsiteX0" fmla="*/ 50597 w 280336"/>
              <a:gd name="connsiteY0" fmla="*/ 281021 h 280336"/>
              <a:gd name="connsiteX1" fmla="*/ 64272 w 280336"/>
              <a:gd name="connsiteY1" fmla="*/ 203757 h 280336"/>
              <a:gd name="connsiteX2" fmla="*/ 51281 w 280336"/>
              <a:gd name="connsiteY2" fmla="*/ 161365 h 280336"/>
              <a:gd name="connsiteX3" fmla="*/ 0 w 280336"/>
              <a:gd name="connsiteY3" fmla="*/ 107348 h 280336"/>
              <a:gd name="connsiteX4" fmla="*/ 67007 w 280336"/>
              <a:gd name="connsiteY4" fmla="*/ 97092 h 280336"/>
              <a:gd name="connsiteX5" fmla="*/ 109400 w 280336"/>
              <a:gd name="connsiteY5" fmla="*/ 66324 h 280336"/>
              <a:gd name="connsiteX6" fmla="*/ 142220 w 280336"/>
              <a:gd name="connsiteY6" fmla="*/ 0 h 280336"/>
              <a:gd name="connsiteX7" fmla="*/ 169570 w 280336"/>
              <a:gd name="connsiteY7" fmla="*/ 56751 h 280336"/>
              <a:gd name="connsiteX8" fmla="*/ 225637 w 280336"/>
              <a:gd name="connsiteY8" fmla="*/ 98460 h 280336"/>
              <a:gd name="connsiteX9" fmla="*/ 270081 w 280336"/>
              <a:gd name="connsiteY9" fmla="*/ 104613 h 280336"/>
              <a:gd name="connsiteX10" fmla="*/ 283756 w 280336"/>
              <a:gd name="connsiteY10" fmla="*/ 110083 h 280336"/>
              <a:gd name="connsiteX11" fmla="*/ 276235 w 280336"/>
              <a:gd name="connsiteY11" fmla="*/ 121023 h 280336"/>
              <a:gd name="connsiteX12" fmla="*/ 226321 w 280336"/>
              <a:gd name="connsiteY12" fmla="*/ 169570 h 280336"/>
              <a:gd name="connsiteX13" fmla="*/ 218800 w 280336"/>
              <a:gd name="connsiteY13" fmla="*/ 192817 h 280336"/>
              <a:gd name="connsiteX14" fmla="*/ 233842 w 280336"/>
              <a:gd name="connsiteY14" fmla="*/ 280337 h 280336"/>
              <a:gd name="connsiteX15" fmla="*/ 158630 w 280336"/>
              <a:gd name="connsiteY15" fmla="*/ 240679 h 280336"/>
              <a:gd name="connsiteX16" fmla="*/ 125810 w 280336"/>
              <a:gd name="connsiteY16" fmla="*/ 240679 h 280336"/>
              <a:gd name="connsiteX17" fmla="*/ 50597 w 280336"/>
              <a:gd name="connsiteY17" fmla="*/ 281021 h 28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336" h="280336">
                <a:moveTo>
                  <a:pt x="50597" y="281021"/>
                </a:moveTo>
                <a:cubicBezTo>
                  <a:pt x="55384" y="252303"/>
                  <a:pt x="58119" y="227688"/>
                  <a:pt x="64272" y="203757"/>
                </a:cubicBezTo>
                <a:cubicBezTo>
                  <a:pt x="68375" y="185980"/>
                  <a:pt x="64956" y="173672"/>
                  <a:pt x="51281" y="161365"/>
                </a:cubicBezTo>
                <a:cubicBezTo>
                  <a:pt x="33504" y="144955"/>
                  <a:pt x="17778" y="125810"/>
                  <a:pt x="0" y="107348"/>
                </a:cubicBezTo>
                <a:cubicBezTo>
                  <a:pt x="20512" y="100511"/>
                  <a:pt x="44444" y="98460"/>
                  <a:pt x="67007" y="97092"/>
                </a:cubicBezTo>
                <a:cubicBezTo>
                  <a:pt x="88887" y="95041"/>
                  <a:pt x="101195" y="86836"/>
                  <a:pt x="109400" y="66324"/>
                </a:cubicBezTo>
                <a:cubicBezTo>
                  <a:pt x="117605" y="45127"/>
                  <a:pt x="129229" y="24615"/>
                  <a:pt x="142220" y="0"/>
                </a:cubicBezTo>
                <a:cubicBezTo>
                  <a:pt x="152476" y="21196"/>
                  <a:pt x="162732" y="38290"/>
                  <a:pt x="169570" y="56751"/>
                </a:cubicBezTo>
                <a:cubicBezTo>
                  <a:pt x="179142" y="83417"/>
                  <a:pt x="195552" y="98460"/>
                  <a:pt x="225637" y="98460"/>
                </a:cubicBezTo>
                <a:cubicBezTo>
                  <a:pt x="239996" y="98460"/>
                  <a:pt x="255038" y="101879"/>
                  <a:pt x="270081" y="104613"/>
                </a:cubicBezTo>
                <a:cubicBezTo>
                  <a:pt x="274867" y="105297"/>
                  <a:pt x="282388" y="104613"/>
                  <a:pt x="283756" y="110083"/>
                </a:cubicBezTo>
                <a:cubicBezTo>
                  <a:pt x="285123" y="114870"/>
                  <a:pt x="279653" y="118288"/>
                  <a:pt x="276235" y="121023"/>
                </a:cubicBezTo>
                <a:cubicBezTo>
                  <a:pt x="259825" y="137433"/>
                  <a:pt x="243415" y="153843"/>
                  <a:pt x="226321" y="169570"/>
                </a:cubicBezTo>
                <a:cubicBezTo>
                  <a:pt x="218800" y="176407"/>
                  <a:pt x="216748" y="183245"/>
                  <a:pt x="218800" y="192817"/>
                </a:cubicBezTo>
                <a:cubicBezTo>
                  <a:pt x="224270" y="220851"/>
                  <a:pt x="228372" y="248885"/>
                  <a:pt x="233842" y="280337"/>
                </a:cubicBezTo>
                <a:cubicBezTo>
                  <a:pt x="206492" y="265978"/>
                  <a:pt x="182561" y="254354"/>
                  <a:pt x="158630" y="240679"/>
                </a:cubicBezTo>
                <a:cubicBezTo>
                  <a:pt x="147006" y="233842"/>
                  <a:pt x="137434" y="233842"/>
                  <a:pt x="125810" y="240679"/>
                </a:cubicBezTo>
                <a:cubicBezTo>
                  <a:pt x="102562" y="254354"/>
                  <a:pt x="78631" y="265978"/>
                  <a:pt x="50597" y="281021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63BCEF4-D086-46AC-B233-F42AE76BE3EA}"/>
              </a:ext>
            </a:extLst>
          </p:cNvPr>
          <p:cNvSpPr/>
          <p:nvPr/>
        </p:nvSpPr>
        <p:spPr>
          <a:xfrm>
            <a:off x="5515192" y="2765983"/>
            <a:ext cx="142561" cy="142561"/>
          </a:xfrm>
          <a:custGeom>
            <a:avLst/>
            <a:gdLst>
              <a:gd name="connsiteX0" fmla="*/ 38031 w 211962"/>
              <a:gd name="connsiteY0" fmla="*/ 211962 h 211962"/>
              <a:gd name="connsiteX1" fmla="*/ 48971 w 211962"/>
              <a:gd name="connsiteY1" fmla="*/ 147690 h 211962"/>
              <a:gd name="connsiteX2" fmla="*/ 40766 w 211962"/>
              <a:gd name="connsiteY2" fmla="*/ 122391 h 211962"/>
              <a:gd name="connsiteX3" fmla="*/ 5211 w 211962"/>
              <a:gd name="connsiteY3" fmla="*/ 87520 h 211962"/>
              <a:gd name="connsiteX4" fmla="*/ 9314 w 211962"/>
              <a:gd name="connsiteY4" fmla="*/ 74529 h 211962"/>
              <a:gd name="connsiteX5" fmla="*/ 57176 w 211962"/>
              <a:gd name="connsiteY5" fmla="*/ 67691 h 211962"/>
              <a:gd name="connsiteX6" fmla="*/ 81107 w 211962"/>
              <a:gd name="connsiteY6" fmla="*/ 50598 h 211962"/>
              <a:gd name="connsiteX7" fmla="*/ 101620 w 211962"/>
              <a:gd name="connsiteY7" fmla="*/ 8889 h 211962"/>
              <a:gd name="connsiteX8" fmla="*/ 109141 w 211962"/>
              <a:gd name="connsiteY8" fmla="*/ 0 h 211962"/>
              <a:gd name="connsiteX9" fmla="*/ 116662 w 211962"/>
              <a:gd name="connsiteY9" fmla="*/ 8889 h 211962"/>
              <a:gd name="connsiteX10" fmla="*/ 138542 w 211962"/>
              <a:gd name="connsiteY10" fmla="*/ 54016 h 211962"/>
              <a:gd name="connsiteX11" fmla="*/ 159055 w 211962"/>
              <a:gd name="connsiteY11" fmla="*/ 68375 h 211962"/>
              <a:gd name="connsiteX12" fmla="*/ 208285 w 211962"/>
              <a:gd name="connsiteY12" fmla="*/ 75212 h 211962"/>
              <a:gd name="connsiteX13" fmla="*/ 218541 w 211962"/>
              <a:gd name="connsiteY13" fmla="*/ 79999 h 211962"/>
              <a:gd name="connsiteX14" fmla="*/ 213071 w 211962"/>
              <a:gd name="connsiteY14" fmla="*/ 88204 h 211962"/>
              <a:gd name="connsiteX15" fmla="*/ 178200 w 211962"/>
              <a:gd name="connsiteY15" fmla="*/ 121024 h 211962"/>
              <a:gd name="connsiteX16" fmla="*/ 169311 w 211962"/>
              <a:gd name="connsiteY16" fmla="*/ 149741 h 211962"/>
              <a:gd name="connsiteX17" fmla="*/ 176832 w 211962"/>
              <a:gd name="connsiteY17" fmla="*/ 193501 h 211962"/>
              <a:gd name="connsiteX18" fmla="*/ 176832 w 211962"/>
              <a:gd name="connsiteY18" fmla="*/ 207176 h 211962"/>
              <a:gd name="connsiteX19" fmla="*/ 162473 w 211962"/>
              <a:gd name="connsiteY19" fmla="*/ 203073 h 211962"/>
              <a:gd name="connsiteX20" fmla="*/ 121448 w 211962"/>
              <a:gd name="connsiteY20" fmla="*/ 181193 h 211962"/>
              <a:gd name="connsiteX21" fmla="*/ 96834 w 211962"/>
              <a:gd name="connsiteY21" fmla="*/ 181193 h 211962"/>
              <a:gd name="connsiteX22" fmla="*/ 38031 w 211962"/>
              <a:gd name="connsiteY22" fmla="*/ 211962 h 21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1962" h="211962">
                <a:moveTo>
                  <a:pt x="38031" y="211962"/>
                </a:moveTo>
                <a:cubicBezTo>
                  <a:pt x="42134" y="187347"/>
                  <a:pt x="44869" y="167518"/>
                  <a:pt x="48971" y="147690"/>
                </a:cubicBezTo>
                <a:cubicBezTo>
                  <a:pt x="51022" y="136750"/>
                  <a:pt x="48287" y="129912"/>
                  <a:pt x="40766" y="122391"/>
                </a:cubicBezTo>
                <a:cubicBezTo>
                  <a:pt x="28459" y="111451"/>
                  <a:pt x="16835" y="99144"/>
                  <a:pt x="5211" y="87520"/>
                </a:cubicBezTo>
                <a:cubicBezTo>
                  <a:pt x="-2310" y="80682"/>
                  <a:pt x="-2310" y="75896"/>
                  <a:pt x="9314" y="74529"/>
                </a:cubicBezTo>
                <a:cubicBezTo>
                  <a:pt x="25040" y="72477"/>
                  <a:pt x="40766" y="69059"/>
                  <a:pt x="57176" y="67691"/>
                </a:cubicBezTo>
                <a:cubicBezTo>
                  <a:pt x="69484" y="67008"/>
                  <a:pt x="76321" y="61537"/>
                  <a:pt x="81107" y="50598"/>
                </a:cubicBezTo>
                <a:cubicBezTo>
                  <a:pt x="87261" y="36239"/>
                  <a:pt x="94782" y="22564"/>
                  <a:pt x="101620" y="8889"/>
                </a:cubicBezTo>
                <a:cubicBezTo>
                  <a:pt x="103671" y="5470"/>
                  <a:pt x="104355" y="0"/>
                  <a:pt x="109141" y="0"/>
                </a:cubicBezTo>
                <a:cubicBezTo>
                  <a:pt x="113927" y="0"/>
                  <a:pt x="114611" y="5470"/>
                  <a:pt x="116662" y="8889"/>
                </a:cubicBezTo>
                <a:cubicBezTo>
                  <a:pt x="124183" y="23931"/>
                  <a:pt x="131705" y="38290"/>
                  <a:pt x="138542" y="54016"/>
                </a:cubicBezTo>
                <a:cubicBezTo>
                  <a:pt x="142645" y="62905"/>
                  <a:pt x="148798" y="67008"/>
                  <a:pt x="159055" y="68375"/>
                </a:cubicBezTo>
                <a:cubicBezTo>
                  <a:pt x="175465" y="69742"/>
                  <a:pt x="191875" y="73161"/>
                  <a:pt x="208285" y="75212"/>
                </a:cubicBezTo>
                <a:cubicBezTo>
                  <a:pt x="212387" y="75896"/>
                  <a:pt x="217857" y="74529"/>
                  <a:pt x="218541" y="79999"/>
                </a:cubicBezTo>
                <a:cubicBezTo>
                  <a:pt x="219225" y="82734"/>
                  <a:pt x="215122" y="86152"/>
                  <a:pt x="213071" y="88204"/>
                </a:cubicBezTo>
                <a:cubicBezTo>
                  <a:pt x="201447" y="99144"/>
                  <a:pt x="190507" y="110767"/>
                  <a:pt x="178200" y="121024"/>
                </a:cubicBezTo>
                <a:cubicBezTo>
                  <a:pt x="168627" y="129229"/>
                  <a:pt x="166576" y="138117"/>
                  <a:pt x="169311" y="149741"/>
                </a:cubicBezTo>
                <a:cubicBezTo>
                  <a:pt x="172046" y="164100"/>
                  <a:pt x="174781" y="179142"/>
                  <a:pt x="176832" y="193501"/>
                </a:cubicBezTo>
                <a:cubicBezTo>
                  <a:pt x="177516" y="198287"/>
                  <a:pt x="180935" y="203757"/>
                  <a:pt x="176832" y="207176"/>
                </a:cubicBezTo>
                <a:cubicBezTo>
                  <a:pt x="172046" y="210595"/>
                  <a:pt x="167260" y="205125"/>
                  <a:pt x="162473" y="203073"/>
                </a:cubicBezTo>
                <a:cubicBezTo>
                  <a:pt x="148798" y="196236"/>
                  <a:pt x="135123" y="189398"/>
                  <a:pt x="121448" y="181193"/>
                </a:cubicBezTo>
                <a:cubicBezTo>
                  <a:pt x="112560" y="176407"/>
                  <a:pt x="105722" y="176407"/>
                  <a:pt x="96834" y="181193"/>
                </a:cubicBezTo>
                <a:cubicBezTo>
                  <a:pt x="79056" y="191450"/>
                  <a:pt x="60595" y="200339"/>
                  <a:pt x="38031" y="211962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8FA6E6D-2A22-4E8F-AA7D-1CE4F41B7DCC}"/>
              </a:ext>
            </a:extLst>
          </p:cNvPr>
          <p:cNvSpPr/>
          <p:nvPr/>
        </p:nvSpPr>
        <p:spPr>
          <a:xfrm>
            <a:off x="5775607" y="3236897"/>
            <a:ext cx="87376" cy="87376"/>
          </a:xfrm>
          <a:custGeom>
            <a:avLst/>
            <a:gdLst>
              <a:gd name="connsiteX0" fmla="*/ 115109 w 129912"/>
              <a:gd name="connsiteY0" fmla="*/ 130596 h 129912"/>
              <a:gd name="connsiteX1" fmla="*/ 102802 w 129912"/>
              <a:gd name="connsiteY1" fmla="*/ 126494 h 129912"/>
              <a:gd name="connsiteX2" fmla="*/ 35111 w 129912"/>
              <a:gd name="connsiteY2" fmla="*/ 125126 h 129912"/>
              <a:gd name="connsiteX3" fmla="*/ 24854 w 129912"/>
              <a:gd name="connsiteY3" fmla="*/ 118288 h 129912"/>
              <a:gd name="connsiteX4" fmla="*/ 25538 w 129912"/>
              <a:gd name="connsiteY4" fmla="*/ 114870 h 129912"/>
              <a:gd name="connsiteX5" fmla="*/ 7077 w 129912"/>
              <a:gd name="connsiteY5" fmla="*/ 58802 h 129912"/>
              <a:gd name="connsiteX6" fmla="*/ 239 w 129912"/>
              <a:gd name="connsiteY6" fmla="*/ 49230 h 129912"/>
              <a:gd name="connsiteX7" fmla="*/ 12547 w 129912"/>
              <a:gd name="connsiteY7" fmla="*/ 43760 h 129912"/>
              <a:gd name="connsiteX8" fmla="*/ 61093 w 129912"/>
              <a:gd name="connsiteY8" fmla="*/ 8889 h 129912"/>
              <a:gd name="connsiteX9" fmla="*/ 68614 w 129912"/>
              <a:gd name="connsiteY9" fmla="*/ 0 h 129912"/>
              <a:gd name="connsiteX10" fmla="*/ 76136 w 129912"/>
              <a:gd name="connsiteY10" fmla="*/ 8889 h 129912"/>
              <a:gd name="connsiteX11" fmla="*/ 123998 w 129912"/>
              <a:gd name="connsiteY11" fmla="*/ 43760 h 129912"/>
              <a:gd name="connsiteX12" fmla="*/ 132203 w 129912"/>
              <a:gd name="connsiteY12" fmla="*/ 54016 h 129912"/>
              <a:gd name="connsiteX13" fmla="*/ 115109 w 129912"/>
              <a:gd name="connsiteY13" fmla="*/ 130596 h 12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912" h="129912">
                <a:moveTo>
                  <a:pt x="115109" y="130596"/>
                </a:moveTo>
                <a:cubicBezTo>
                  <a:pt x="107588" y="127861"/>
                  <a:pt x="104853" y="127861"/>
                  <a:pt x="102802" y="126494"/>
                </a:cubicBezTo>
                <a:cubicBezTo>
                  <a:pt x="80238" y="110083"/>
                  <a:pt x="58358" y="107348"/>
                  <a:pt x="35111" y="125126"/>
                </a:cubicBezTo>
                <a:cubicBezTo>
                  <a:pt x="26906" y="131280"/>
                  <a:pt x="23487" y="127861"/>
                  <a:pt x="24854" y="118288"/>
                </a:cubicBezTo>
                <a:cubicBezTo>
                  <a:pt x="24854" y="116921"/>
                  <a:pt x="25538" y="116237"/>
                  <a:pt x="25538" y="114870"/>
                </a:cubicBezTo>
                <a:cubicBezTo>
                  <a:pt x="34427" y="91622"/>
                  <a:pt x="28957" y="72477"/>
                  <a:pt x="7077" y="58802"/>
                </a:cubicBezTo>
                <a:cubicBezTo>
                  <a:pt x="3658" y="56751"/>
                  <a:pt x="-1128" y="54016"/>
                  <a:pt x="239" y="49230"/>
                </a:cubicBezTo>
                <a:cubicBezTo>
                  <a:pt x="1607" y="43760"/>
                  <a:pt x="7761" y="43760"/>
                  <a:pt x="12547" y="43760"/>
                </a:cubicBezTo>
                <a:cubicBezTo>
                  <a:pt x="37846" y="44444"/>
                  <a:pt x="53572" y="32820"/>
                  <a:pt x="61093" y="8889"/>
                </a:cubicBezTo>
                <a:cubicBezTo>
                  <a:pt x="62461" y="5470"/>
                  <a:pt x="63828" y="0"/>
                  <a:pt x="68614" y="0"/>
                </a:cubicBezTo>
                <a:cubicBezTo>
                  <a:pt x="73401" y="0"/>
                  <a:pt x="74768" y="5470"/>
                  <a:pt x="76136" y="8889"/>
                </a:cubicBezTo>
                <a:cubicBezTo>
                  <a:pt x="82973" y="33504"/>
                  <a:pt x="99383" y="44444"/>
                  <a:pt x="123998" y="43760"/>
                </a:cubicBezTo>
                <a:cubicBezTo>
                  <a:pt x="128784" y="43760"/>
                  <a:pt x="142459" y="45811"/>
                  <a:pt x="132203" y="54016"/>
                </a:cubicBezTo>
                <a:cubicBezTo>
                  <a:pt x="105537" y="73845"/>
                  <a:pt x="102118" y="98460"/>
                  <a:pt x="115109" y="130596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DCB883E-0767-4B81-8E50-886B9CA65EA1}"/>
              </a:ext>
            </a:extLst>
          </p:cNvPr>
          <p:cNvSpPr/>
          <p:nvPr/>
        </p:nvSpPr>
        <p:spPr>
          <a:xfrm>
            <a:off x="6598787" y="2738692"/>
            <a:ext cx="1989907" cy="1202458"/>
          </a:xfrm>
          <a:custGeom>
            <a:avLst/>
            <a:gdLst>
              <a:gd name="connsiteX0" fmla="*/ 911 w 2734995"/>
              <a:gd name="connsiteY0" fmla="*/ 273 h 1668346"/>
              <a:gd name="connsiteX1" fmla="*/ 15953 w 2734995"/>
              <a:gd name="connsiteY1" fmla="*/ 5060 h 1668346"/>
              <a:gd name="connsiteX2" fmla="*/ 835084 w 2734995"/>
              <a:gd name="connsiteY2" fmla="*/ 410523 h 1668346"/>
              <a:gd name="connsiteX3" fmla="*/ 1941390 w 2734995"/>
              <a:gd name="connsiteY3" fmla="*/ 852908 h 1668346"/>
              <a:gd name="connsiteX4" fmla="*/ 2322238 w 2734995"/>
              <a:gd name="connsiteY4" fmla="*/ 962308 h 1668346"/>
              <a:gd name="connsiteX5" fmla="*/ 2348220 w 2734995"/>
              <a:gd name="connsiteY5" fmla="*/ 983504 h 1668346"/>
              <a:gd name="connsiteX6" fmla="*/ 2737957 w 2734995"/>
              <a:gd name="connsiteY6" fmla="*/ 1667253 h 1668346"/>
              <a:gd name="connsiteX7" fmla="*/ 2741376 w 2734995"/>
              <a:gd name="connsiteY7" fmla="*/ 1674091 h 1668346"/>
              <a:gd name="connsiteX8" fmla="*/ 2674368 w 2734995"/>
              <a:gd name="connsiteY8" fmla="*/ 1665201 h 1668346"/>
              <a:gd name="connsiteX9" fmla="*/ 2177283 w 2734995"/>
              <a:gd name="connsiteY9" fmla="*/ 1600929 h 1668346"/>
              <a:gd name="connsiteX10" fmla="*/ 1766350 w 2734995"/>
              <a:gd name="connsiteY10" fmla="*/ 1572212 h 1668346"/>
              <a:gd name="connsiteX11" fmla="*/ 1356101 w 2734995"/>
              <a:gd name="connsiteY11" fmla="*/ 1566742 h 1668346"/>
              <a:gd name="connsiteX12" fmla="*/ 926707 w 2734995"/>
              <a:gd name="connsiteY12" fmla="*/ 1587254 h 1668346"/>
              <a:gd name="connsiteX13" fmla="*/ 880895 w 2734995"/>
              <a:gd name="connsiteY13" fmla="*/ 1568110 h 1668346"/>
              <a:gd name="connsiteX14" fmla="*/ 541756 w 2734995"/>
              <a:gd name="connsiteY14" fmla="*/ 1151706 h 1668346"/>
              <a:gd name="connsiteX15" fmla="*/ 293555 w 2734995"/>
              <a:gd name="connsiteY15" fmla="*/ 768123 h 1668346"/>
              <a:gd name="connsiteX16" fmla="*/ 196463 w 2734995"/>
              <a:gd name="connsiteY16" fmla="*/ 543854 h 1668346"/>
              <a:gd name="connsiteX17" fmla="*/ 4329 w 2734995"/>
              <a:gd name="connsiteY17" fmla="*/ 15316 h 1668346"/>
              <a:gd name="connsiteX18" fmla="*/ 911 w 2734995"/>
              <a:gd name="connsiteY18" fmla="*/ 273 h 1668346"/>
              <a:gd name="connsiteX0" fmla="*/ 911 w 2741376"/>
              <a:gd name="connsiteY0" fmla="*/ 273 h 1674091"/>
              <a:gd name="connsiteX1" fmla="*/ 15953 w 2741376"/>
              <a:gd name="connsiteY1" fmla="*/ 5060 h 1674091"/>
              <a:gd name="connsiteX2" fmla="*/ 835084 w 2741376"/>
              <a:gd name="connsiteY2" fmla="*/ 410523 h 1674091"/>
              <a:gd name="connsiteX3" fmla="*/ 1941390 w 2741376"/>
              <a:gd name="connsiteY3" fmla="*/ 852908 h 1674091"/>
              <a:gd name="connsiteX4" fmla="*/ 2322238 w 2741376"/>
              <a:gd name="connsiteY4" fmla="*/ 962308 h 1674091"/>
              <a:gd name="connsiteX5" fmla="*/ 2348220 w 2741376"/>
              <a:gd name="connsiteY5" fmla="*/ 983504 h 1674091"/>
              <a:gd name="connsiteX6" fmla="*/ 2737957 w 2741376"/>
              <a:gd name="connsiteY6" fmla="*/ 1667253 h 1674091"/>
              <a:gd name="connsiteX7" fmla="*/ 2741376 w 2741376"/>
              <a:gd name="connsiteY7" fmla="*/ 1674091 h 1674091"/>
              <a:gd name="connsiteX8" fmla="*/ 2674368 w 2741376"/>
              <a:gd name="connsiteY8" fmla="*/ 1665201 h 1674091"/>
              <a:gd name="connsiteX9" fmla="*/ 2177283 w 2741376"/>
              <a:gd name="connsiteY9" fmla="*/ 1600929 h 1674091"/>
              <a:gd name="connsiteX10" fmla="*/ 1766350 w 2741376"/>
              <a:gd name="connsiteY10" fmla="*/ 1572212 h 1674091"/>
              <a:gd name="connsiteX11" fmla="*/ 926707 w 2741376"/>
              <a:gd name="connsiteY11" fmla="*/ 1587254 h 1674091"/>
              <a:gd name="connsiteX12" fmla="*/ 880895 w 2741376"/>
              <a:gd name="connsiteY12" fmla="*/ 1568110 h 1674091"/>
              <a:gd name="connsiteX13" fmla="*/ 541756 w 2741376"/>
              <a:gd name="connsiteY13" fmla="*/ 1151706 h 1674091"/>
              <a:gd name="connsiteX14" fmla="*/ 293555 w 2741376"/>
              <a:gd name="connsiteY14" fmla="*/ 768123 h 1674091"/>
              <a:gd name="connsiteX15" fmla="*/ 196463 w 2741376"/>
              <a:gd name="connsiteY15" fmla="*/ 543854 h 1674091"/>
              <a:gd name="connsiteX16" fmla="*/ 4329 w 2741376"/>
              <a:gd name="connsiteY16" fmla="*/ 15316 h 1674091"/>
              <a:gd name="connsiteX17" fmla="*/ 911 w 2741376"/>
              <a:gd name="connsiteY17" fmla="*/ 273 h 1674091"/>
              <a:gd name="connsiteX0" fmla="*/ 911 w 2741376"/>
              <a:gd name="connsiteY0" fmla="*/ 273 h 1674091"/>
              <a:gd name="connsiteX1" fmla="*/ 15953 w 2741376"/>
              <a:gd name="connsiteY1" fmla="*/ 5060 h 1674091"/>
              <a:gd name="connsiteX2" fmla="*/ 835084 w 2741376"/>
              <a:gd name="connsiteY2" fmla="*/ 410523 h 1674091"/>
              <a:gd name="connsiteX3" fmla="*/ 1941390 w 2741376"/>
              <a:gd name="connsiteY3" fmla="*/ 852908 h 1674091"/>
              <a:gd name="connsiteX4" fmla="*/ 2322238 w 2741376"/>
              <a:gd name="connsiteY4" fmla="*/ 962308 h 1674091"/>
              <a:gd name="connsiteX5" fmla="*/ 2348220 w 2741376"/>
              <a:gd name="connsiteY5" fmla="*/ 983504 h 1674091"/>
              <a:gd name="connsiteX6" fmla="*/ 2737957 w 2741376"/>
              <a:gd name="connsiteY6" fmla="*/ 1667253 h 1674091"/>
              <a:gd name="connsiteX7" fmla="*/ 2741376 w 2741376"/>
              <a:gd name="connsiteY7" fmla="*/ 1674091 h 1674091"/>
              <a:gd name="connsiteX8" fmla="*/ 2674368 w 2741376"/>
              <a:gd name="connsiteY8" fmla="*/ 1665201 h 1674091"/>
              <a:gd name="connsiteX9" fmla="*/ 2177283 w 2741376"/>
              <a:gd name="connsiteY9" fmla="*/ 1600929 h 1674091"/>
              <a:gd name="connsiteX10" fmla="*/ 926707 w 2741376"/>
              <a:gd name="connsiteY10" fmla="*/ 1587254 h 1674091"/>
              <a:gd name="connsiteX11" fmla="*/ 880895 w 2741376"/>
              <a:gd name="connsiteY11" fmla="*/ 1568110 h 1674091"/>
              <a:gd name="connsiteX12" fmla="*/ 541756 w 2741376"/>
              <a:gd name="connsiteY12" fmla="*/ 1151706 h 1674091"/>
              <a:gd name="connsiteX13" fmla="*/ 293555 w 2741376"/>
              <a:gd name="connsiteY13" fmla="*/ 768123 h 1674091"/>
              <a:gd name="connsiteX14" fmla="*/ 196463 w 2741376"/>
              <a:gd name="connsiteY14" fmla="*/ 543854 h 1674091"/>
              <a:gd name="connsiteX15" fmla="*/ 4329 w 2741376"/>
              <a:gd name="connsiteY15" fmla="*/ 15316 h 1674091"/>
              <a:gd name="connsiteX16" fmla="*/ 911 w 2741376"/>
              <a:gd name="connsiteY16" fmla="*/ 273 h 1674091"/>
              <a:gd name="connsiteX0" fmla="*/ 911 w 2822171"/>
              <a:gd name="connsiteY0" fmla="*/ 273 h 1675150"/>
              <a:gd name="connsiteX1" fmla="*/ 15953 w 2822171"/>
              <a:gd name="connsiteY1" fmla="*/ 5060 h 1675150"/>
              <a:gd name="connsiteX2" fmla="*/ 835084 w 2822171"/>
              <a:gd name="connsiteY2" fmla="*/ 410523 h 1675150"/>
              <a:gd name="connsiteX3" fmla="*/ 1941390 w 2822171"/>
              <a:gd name="connsiteY3" fmla="*/ 852908 h 1675150"/>
              <a:gd name="connsiteX4" fmla="*/ 2322238 w 2822171"/>
              <a:gd name="connsiteY4" fmla="*/ 962308 h 1675150"/>
              <a:gd name="connsiteX5" fmla="*/ 2348220 w 2822171"/>
              <a:gd name="connsiteY5" fmla="*/ 983504 h 1675150"/>
              <a:gd name="connsiteX6" fmla="*/ 2737957 w 2822171"/>
              <a:gd name="connsiteY6" fmla="*/ 1667253 h 1675150"/>
              <a:gd name="connsiteX7" fmla="*/ 2741376 w 2822171"/>
              <a:gd name="connsiteY7" fmla="*/ 1674091 h 1675150"/>
              <a:gd name="connsiteX8" fmla="*/ 2674368 w 2822171"/>
              <a:gd name="connsiteY8" fmla="*/ 1665201 h 1675150"/>
              <a:gd name="connsiteX9" fmla="*/ 926707 w 2822171"/>
              <a:gd name="connsiteY9" fmla="*/ 1587254 h 1675150"/>
              <a:gd name="connsiteX10" fmla="*/ 880895 w 2822171"/>
              <a:gd name="connsiteY10" fmla="*/ 1568110 h 1675150"/>
              <a:gd name="connsiteX11" fmla="*/ 541756 w 2822171"/>
              <a:gd name="connsiteY11" fmla="*/ 1151706 h 1675150"/>
              <a:gd name="connsiteX12" fmla="*/ 293555 w 2822171"/>
              <a:gd name="connsiteY12" fmla="*/ 768123 h 1675150"/>
              <a:gd name="connsiteX13" fmla="*/ 196463 w 2822171"/>
              <a:gd name="connsiteY13" fmla="*/ 543854 h 1675150"/>
              <a:gd name="connsiteX14" fmla="*/ 4329 w 2822171"/>
              <a:gd name="connsiteY14" fmla="*/ 15316 h 1675150"/>
              <a:gd name="connsiteX15" fmla="*/ 911 w 2822171"/>
              <a:gd name="connsiteY15" fmla="*/ 273 h 1675150"/>
              <a:gd name="connsiteX0" fmla="*/ 911 w 2741376"/>
              <a:gd name="connsiteY0" fmla="*/ 273 h 1674091"/>
              <a:gd name="connsiteX1" fmla="*/ 15953 w 2741376"/>
              <a:gd name="connsiteY1" fmla="*/ 5060 h 1674091"/>
              <a:gd name="connsiteX2" fmla="*/ 835084 w 2741376"/>
              <a:gd name="connsiteY2" fmla="*/ 410523 h 1674091"/>
              <a:gd name="connsiteX3" fmla="*/ 1941390 w 2741376"/>
              <a:gd name="connsiteY3" fmla="*/ 852908 h 1674091"/>
              <a:gd name="connsiteX4" fmla="*/ 2322238 w 2741376"/>
              <a:gd name="connsiteY4" fmla="*/ 962308 h 1674091"/>
              <a:gd name="connsiteX5" fmla="*/ 2348220 w 2741376"/>
              <a:gd name="connsiteY5" fmla="*/ 983504 h 1674091"/>
              <a:gd name="connsiteX6" fmla="*/ 2737957 w 2741376"/>
              <a:gd name="connsiteY6" fmla="*/ 1667253 h 1674091"/>
              <a:gd name="connsiteX7" fmla="*/ 2741376 w 2741376"/>
              <a:gd name="connsiteY7" fmla="*/ 1674091 h 1674091"/>
              <a:gd name="connsiteX8" fmla="*/ 926707 w 2741376"/>
              <a:gd name="connsiteY8" fmla="*/ 1587254 h 1674091"/>
              <a:gd name="connsiteX9" fmla="*/ 880895 w 2741376"/>
              <a:gd name="connsiteY9" fmla="*/ 1568110 h 1674091"/>
              <a:gd name="connsiteX10" fmla="*/ 541756 w 2741376"/>
              <a:gd name="connsiteY10" fmla="*/ 1151706 h 1674091"/>
              <a:gd name="connsiteX11" fmla="*/ 293555 w 2741376"/>
              <a:gd name="connsiteY11" fmla="*/ 768123 h 1674091"/>
              <a:gd name="connsiteX12" fmla="*/ 196463 w 2741376"/>
              <a:gd name="connsiteY12" fmla="*/ 543854 h 1674091"/>
              <a:gd name="connsiteX13" fmla="*/ 4329 w 2741376"/>
              <a:gd name="connsiteY13" fmla="*/ 15316 h 1674091"/>
              <a:gd name="connsiteX14" fmla="*/ 911 w 2741376"/>
              <a:gd name="connsiteY14" fmla="*/ 273 h 1674091"/>
              <a:gd name="connsiteX0" fmla="*/ 911 w 2741376"/>
              <a:gd name="connsiteY0" fmla="*/ 273 h 1674091"/>
              <a:gd name="connsiteX1" fmla="*/ 15953 w 2741376"/>
              <a:gd name="connsiteY1" fmla="*/ 5060 h 1674091"/>
              <a:gd name="connsiteX2" fmla="*/ 835084 w 2741376"/>
              <a:gd name="connsiteY2" fmla="*/ 410523 h 1674091"/>
              <a:gd name="connsiteX3" fmla="*/ 1941390 w 2741376"/>
              <a:gd name="connsiteY3" fmla="*/ 852908 h 1674091"/>
              <a:gd name="connsiteX4" fmla="*/ 2322238 w 2741376"/>
              <a:gd name="connsiteY4" fmla="*/ 962308 h 1674091"/>
              <a:gd name="connsiteX5" fmla="*/ 2348220 w 2741376"/>
              <a:gd name="connsiteY5" fmla="*/ 983504 h 1674091"/>
              <a:gd name="connsiteX6" fmla="*/ 2737957 w 2741376"/>
              <a:gd name="connsiteY6" fmla="*/ 1667253 h 1674091"/>
              <a:gd name="connsiteX7" fmla="*/ 2741376 w 2741376"/>
              <a:gd name="connsiteY7" fmla="*/ 1674091 h 1674091"/>
              <a:gd name="connsiteX8" fmla="*/ 944305 w 2741376"/>
              <a:gd name="connsiteY8" fmla="*/ 1626852 h 1674091"/>
              <a:gd name="connsiteX9" fmla="*/ 880895 w 2741376"/>
              <a:gd name="connsiteY9" fmla="*/ 1568110 h 1674091"/>
              <a:gd name="connsiteX10" fmla="*/ 541756 w 2741376"/>
              <a:gd name="connsiteY10" fmla="*/ 1151706 h 1674091"/>
              <a:gd name="connsiteX11" fmla="*/ 293555 w 2741376"/>
              <a:gd name="connsiteY11" fmla="*/ 768123 h 1674091"/>
              <a:gd name="connsiteX12" fmla="*/ 196463 w 2741376"/>
              <a:gd name="connsiteY12" fmla="*/ 543854 h 1674091"/>
              <a:gd name="connsiteX13" fmla="*/ 4329 w 2741376"/>
              <a:gd name="connsiteY13" fmla="*/ 15316 h 1674091"/>
              <a:gd name="connsiteX14" fmla="*/ 911 w 2741376"/>
              <a:gd name="connsiteY14" fmla="*/ 273 h 1674091"/>
              <a:gd name="connsiteX0" fmla="*/ 911 w 2794173"/>
              <a:gd name="connsiteY0" fmla="*/ 273 h 1696090"/>
              <a:gd name="connsiteX1" fmla="*/ 15953 w 2794173"/>
              <a:gd name="connsiteY1" fmla="*/ 5060 h 1696090"/>
              <a:gd name="connsiteX2" fmla="*/ 835084 w 2794173"/>
              <a:gd name="connsiteY2" fmla="*/ 410523 h 1696090"/>
              <a:gd name="connsiteX3" fmla="*/ 1941390 w 2794173"/>
              <a:gd name="connsiteY3" fmla="*/ 852908 h 1696090"/>
              <a:gd name="connsiteX4" fmla="*/ 2322238 w 2794173"/>
              <a:gd name="connsiteY4" fmla="*/ 962308 h 1696090"/>
              <a:gd name="connsiteX5" fmla="*/ 2348220 w 2794173"/>
              <a:gd name="connsiteY5" fmla="*/ 983504 h 1696090"/>
              <a:gd name="connsiteX6" fmla="*/ 2737957 w 2794173"/>
              <a:gd name="connsiteY6" fmla="*/ 1667253 h 1696090"/>
              <a:gd name="connsiteX7" fmla="*/ 2794173 w 2794173"/>
              <a:gd name="connsiteY7" fmla="*/ 1696090 h 1696090"/>
              <a:gd name="connsiteX8" fmla="*/ 944305 w 2794173"/>
              <a:gd name="connsiteY8" fmla="*/ 1626852 h 1696090"/>
              <a:gd name="connsiteX9" fmla="*/ 880895 w 2794173"/>
              <a:gd name="connsiteY9" fmla="*/ 1568110 h 1696090"/>
              <a:gd name="connsiteX10" fmla="*/ 541756 w 2794173"/>
              <a:gd name="connsiteY10" fmla="*/ 1151706 h 1696090"/>
              <a:gd name="connsiteX11" fmla="*/ 293555 w 2794173"/>
              <a:gd name="connsiteY11" fmla="*/ 768123 h 1696090"/>
              <a:gd name="connsiteX12" fmla="*/ 196463 w 2794173"/>
              <a:gd name="connsiteY12" fmla="*/ 543854 h 1696090"/>
              <a:gd name="connsiteX13" fmla="*/ 4329 w 2794173"/>
              <a:gd name="connsiteY13" fmla="*/ 15316 h 1696090"/>
              <a:gd name="connsiteX14" fmla="*/ 911 w 2794173"/>
              <a:gd name="connsiteY14" fmla="*/ 273 h 1696090"/>
              <a:gd name="connsiteX0" fmla="*/ 911 w 2794173"/>
              <a:gd name="connsiteY0" fmla="*/ 273 h 1696090"/>
              <a:gd name="connsiteX1" fmla="*/ 15953 w 2794173"/>
              <a:gd name="connsiteY1" fmla="*/ 5060 h 1696090"/>
              <a:gd name="connsiteX2" fmla="*/ 835084 w 2794173"/>
              <a:gd name="connsiteY2" fmla="*/ 410523 h 1696090"/>
              <a:gd name="connsiteX3" fmla="*/ 1941390 w 2794173"/>
              <a:gd name="connsiteY3" fmla="*/ 852908 h 1696090"/>
              <a:gd name="connsiteX4" fmla="*/ 2322238 w 2794173"/>
              <a:gd name="connsiteY4" fmla="*/ 962308 h 1696090"/>
              <a:gd name="connsiteX5" fmla="*/ 2348220 w 2794173"/>
              <a:gd name="connsiteY5" fmla="*/ 983504 h 1696090"/>
              <a:gd name="connsiteX6" fmla="*/ 2737957 w 2794173"/>
              <a:gd name="connsiteY6" fmla="*/ 1667253 h 1696090"/>
              <a:gd name="connsiteX7" fmla="*/ 2794173 w 2794173"/>
              <a:gd name="connsiteY7" fmla="*/ 1696090 h 1696090"/>
              <a:gd name="connsiteX8" fmla="*/ 1005902 w 2794173"/>
              <a:gd name="connsiteY8" fmla="*/ 1662051 h 1696090"/>
              <a:gd name="connsiteX9" fmla="*/ 880895 w 2794173"/>
              <a:gd name="connsiteY9" fmla="*/ 1568110 h 1696090"/>
              <a:gd name="connsiteX10" fmla="*/ 541756 w 2794173"/>
              <a:gd name="connsiteY10" fmla="*/ 1151706 h 1696090"/>
              <a:gd name="connsiteX11" fmla="*/ 293555 w 2794173"/>
              <a:gd name="connsiteY11" fmla="*/ 768123 h 1696090"/>
              <a:gd name="connsiteX12" fmla="*/ 196463 w 2794173"/>
              <a:gd name="connsiteY12" fmla="*/ 543854 h 1696090"/>
              <a:gd name="connsiteX13" fmla="*/ 4329 w 2794173"/>
              <a:gd name="connsiteY13" fmla="*/ 15316 h 1696090"/>
              <a:gd name="connsiteX14" fmla="*/ 911 w 2794173"/>
              <a:gd name="connsiteY14" fmla="*/ 273 h 1696090"/>
              <a:gd name="connsiteX0" fmla="*/ 911 w 2794173"/>
              <a:gd name="connsiteY0" fmla="*/ 273 h 1696090"/>
              <a:gd name="connsiteX1" fmla="*/ 15953 w 2794173"/>
              <a:gd name="connsiteY1" fmla="*/ 5060 h 1696090"/>
              <a:gd name="connsiteX2" fmla="*/ 835084 w 2794173"/>
              <a:gd name="connsiteY2" fmla="*/ 410523 h 1696090"/>
              <a:gd name="connsiteX3" fmla="*/ 1941390 w 2794173"/>
              <a:gd name="connsiteY3" fmla="*/ 852908 h 1696090"/>
              <a:gd name="connsiteX4" fmla="*/ 2322238 w 2794173"/>
              <a:gd name="connsiteY4" fmla="*/ 962308 h 1696090"/>
              <a:gd name="connsiteX5" fmla="*/ 2348220 w 2794173"/>
              <a:gd name="connsiteY5" fmla="*/ 983504 h 1696090"/>
              <a:gd name="connsiteX6" fmla="*/ 2737957 w 2794173"/>
              <a:gd name="connsiteY6" fmla="*/ 1667253 h 1696090"/>
              <a:gd name="connsiteX7" fmla="*/ 2794173 w 2794173"/>
              <a:gd name="connsiteY7" fmla="*/ 1696090 h 1696090"/>
              <a:gd name="connsiteX8" fmla="*/ 1010301 w 2794173"/>
              <a:gd name="connsiteY8" fmla="*/ 1675251 h 1696090"/>
              <a:gd name="connsiteX9" fmla="*/ 880895 w 2794173"/>
              <a:gd name="connsiteY9" fmla="*/ 1568110 h 1696090"/>
              <a:gd name="connsiteX10" fmla="*/ 541756 w 2794173"/>
              <a:gd name="connsiteY10" fmla="*/ 1151706 h 1696090"/>
              <a:gd name="connsiteX11" fmla="*/ 293555 w 2794173"/>
              <a:gd name="connsiteY11" fmla="*/ 768123 h 1696090"/>
              <a:gd name="connsiteX12" fmla="*/ 196463 w 2794173"/>
              <a:gd name="connsiteY12" fmla="*/ 543854 h 1696090"/>
              <a:gd name="connsiteX13" fmla="*/ 4329 w 2794173"/>
              <a:gd name="connsiteY13" fmla="*/ 15316 h 1696090"/>
              <a:gd name="connsiteX14" fmla="*/ 911 w 2794173"/>
              <a:gd name="connsiteY14" fmla="*/ 273 h 1696090"/>
              <a:gd name="connsiteX0" fmla="*/ 911 w 2829372"/>
              <a:gd name="connsiteY0" fmla="*/ 273 h 1744487"/>
              <a:gd name="connsiteX1" fmla="*/ 15953 w 2829372"/>
              <a:gd name="connsiteY1" fmla="*/ 5060 h 1744487"/>
              <a:gd name="connsiteX2" fmla="*/ 835084 w 2829372"/>
              <a:gd name="connsiteY2" fmla="*/ 410523 h 1744487"/>
              <a:gd name="connsiteX3" fmla="*/ 1941390 w 2829372"/>
              <a:gd name="connsiteY3" fmla="*/ 852908 h 1744487"/>
              <a:gd name="connsiteX4" fmla="*/ 2322238 w 2829372"/>
              <a:gd name="connsiteY4" fmla="*/ 962308 h 1744487"/>
              <a:gd name="connsiteX5" fmla="*/ 2348220 w 2829372"/>
              <a:gd name="connsiteY5" fmla="*/ 983504 h 1744487"/>
              <a:gd name="connsiteX6" fmla="*/ 2737957 w 2829372"/>
              <a:gd name="connsiteY6" fmla="*/ 1667253 h 1744487"/>
              <a:gd name="connsiteX7" fmla="*/ 2829372 w 2829372"/>
              <a:gd name="connsiteY7" fmla="*/ 1744487 h 1744487"/>
              <a:gd name="connsiteX8" fmla="*/ 1010301 w 2829372"/>
              <a:gd name="connsiteY8" fmla="*/ 1675251 h 1744487"/>
              <a:gd name="connsiteX9" fmla="*/ 880895 w 2829372"/>
              <a:gd name="connsiteY9" fmla="*/ 1568110 h 1744487"/>
              <a:gd name="connsiteX10" fmla="*/ 541756 w 2829372"/>
              <a:gd name="connsiteY10" fmla="*/ 1151706 h 1744487"/>
              <a:gd name="connsiteX11" fmla="*/ 293555 w 2829372"/>
              <a:gd name="connsiteY11" fmla="*/ 768123 h 1744487"/>
              <a:gd name="connsiteX12" fmla="*/ 196463 w 2829372"/>
              <a:gd name="connsiteY12" fmla="*/ 543854 h 1744487"/>
              <a:gd name="connsiteX13" fmla="*/ 4329 w 2829372"/>
              <a:gd name="connsiteY13" fmla="*/ 15316 h 1744487"/>
              <a:gd name="connsiteX14" fmla="*/ 911 w 2829372"/>
              <a:gd name="connsiteY14" fmla="*/ 273 h 1744487"/>
              <a:gd name="connsiteX0" fmla="*/ 911 w 2829372"/>
              <a:gd name="connsiteY0" fmla="*/ 273 h 1744487"/>
              <a:gd name="connsiteX1" fmla="*/ 15953 w 2829372"/>
              <a:gd name="connsiteY1" fmla="*/ 5060 h 1744487"/>
              <a:gd name="connsiteX2" fmla="*/ 835084 w 2829372"/>
              <a:gd name="connsiteY2" fmla="*/ 410523 h 1744487"/>
              <a:gd name="connsiteX3" fmla="*/ 1941390 w 2829372"/>
              <a:gd name="connsiteY3" fmla="*/ 852908 h 1744487"/>
              <a:gd name="connsiteX4" fmla="*/ 2322238 w 2829372"/>
              <a:gd name="connsiteY4" fmla="*/ 962308 h 1744487"/>
              <a:gd name="connsiteX5" fmla="*/ 2348220 w 2829372"/>
              <a:gd name="connsiteY5" fmla="*/ 983504 h 1744487"/>
              <a:gd name="connsiteX6" fmla="*/ 2737957 w 2829372"/>
              <a:gd name="connsiteY6" fmla="*/ 1667253 h 1744487"/>
              <a:gd name="connsiteX7" fmla="*/ 2829372 w 2829372"/>
              <a:gd name="connsiteY7" fmla="*/ 1744487 h 1744487"/>
              <a:gd name="connsiteX8" fmla="*/ 1098298 w 2829372"/>
              <a:gd name="connsiteY8" fmla="*/ 1723649 h 1744487"/>
              <a:gd name="connsiteX9" fmla="*/ 880895 w 2829372"/>
              <a:gd name="connsiteY9" fmla="*/ 1568110 h 1744487"/>
              <a:gd name="connsiteX10" fmla="*/ 541756 w 2829372"/>
              <a:gd name="connsiteY10" fmla="*/ 1151706 h 1744487"/>
              <a:gd name="connsiteX11" fmla="*/ 293555 w 2829372"/>
              <a:gd name="connsiteY11" fmla="*/ 768123 h 1744487"/>
              <a:gd name="connsiteX12" fmla="*/ 196463 w 2829372"/>
              <a:gd name="connsiteY12" fmla="*/ 543854 h 1744487"/>
              <a:gd name="connsiteX13" fmla="*/ 4329 w 2829372"/>
              <a:gd name="connsiteY13" fmla="*/ 15316 h 1744487"/>
              <a:gd name="connsiteX14" fmla="*/ 911 w 2829372"/>
              <a:gd name="connsiteY14" fmla="*/ 273 h 1744487"/>
              <a:gd name="connsiteX0" fmla="*/ 911 w 2829372"/>
              <a:gd name="connsiteY0" fmla="*/ 273 h 1744487"/>
              <a:gd name="connsiteX1" fmla="*/ 15953 w 2829372"/>
              <a:gd name="connsiteY1" fmla="*/ 5060 h 1744487"/>
              <a:gd name="connsiteX2" fmla="*/ 835084 w 2829372"/>
              <a:gd name="connsiteY2" fmla="*/ 410523 h 1744487"/>
              <a:gd name="connsiteX3" fmla="*/ 1941390 w 2829372"/>
              <a:gd name="connsiteY3" fmla="*/ 852908 h 1744487"/>
              <a:gd name="connsiteX4" fmla="*/ 2322238 w 2829372"/>
              <a:gd name="connsiteY4" fmla="*/ 962308 h 1744487"/>
              <a:gd name="connsiteX5" fmla="*/ 2348220 w 2829372"/>
              <a:gd name="connsiteY5" fmla="*/ 983504 h 1744487"/>
              <a:gd name="connsiteX6" fmla="*/ 2737957 w 2829372"/>
              <a:gd name="connsiteY6" fmla="*/ 1667253 h 1744487"/>
              <a:gd name="connsiteX7" fmla="*/ 2829372 w 2829372"/>
              <a:gd name="connsiteY7" fmla="*/ 1744487 h 1744487"/>
              <a:gd name="connsiteX8" fmla="*/ 1111498 w 2829372"/>
              <a:gd name="connsiteY8" fmla="*/ 1728050 h 1744487"/>
              <a:gd name="connsiteX9" fmla="*/ 880895 w 2829372"/>
              <a:gd name="connsiteY9" fmla="*/ 1568110 h 1744487"/>
              <a:gd name="connsiteX10" fmla="*/ 541756 w 2829372"/>
              <a:gd name="connsiteY10" fmla="*/ 1151706 h 1744487"/>
              <a:gd name="connsiteX11" fmla="*/ 293555 w 2829372"/>
              <a:gd name="connsiteY11" fmla="*/ 768123 h 1744487"/>
              <a:gd name="connsiteX12" fmla="*/ 196463 w 2829372"/>
              <a:gd name="connsiteY12" fmla="*/ 543854 h 1744487"/>
              <a:gd name="connsiteX13" fmla="*/ 4329 w 2829372"/>
              <a:gd name="connsiteY13" fmla="*/ 15316 h 1744487"/>
              <a:gd name="connsiteX14" fmla="*/ 911 w 2829372"/>
              <a:gd name="connsiteY14" fmla="*/ 273 h 1744487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1111498 w 2829372"/>
              <a:gd name="connsiteY8" fmla="*/ 1728050 h 1748886"/>
              <a:gd name="connsiteX9" fmla="*/ 880895 w 2829372"/>
              <a:gd name="connsiteY9" fmla="*/ 1568110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1027902 w 2829372"/>
              <a:gd name="connsiteY8" fmla="*/ 1723650 h 1748886"/>
              <a:gd name="connsiteX9" fmla="*/ 880895 w 2829372"/>
              <a:gd name="connsiteY9" fmla="*/ 1568110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957506 w 2829372"/>
              <a:gd name="connsiteY8" fmla="*/ 1723650 h 1748886"/>
              <a:gd name="connsiteX9" fmla="*/ 880895 w 2829372"/>
              <a:gd name="connsiteY9" fmla="*/ 1568110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957506 w 2829372"/>
              <a:gd name="connsiteY8" fmla="*/ 1723650 h 1748886"/>
              <a:gd name="connsiteX9" fmla="*/ 836896 w 2829372"/>
              <a:gd name="connsiteY9" fmla="*/ 1581308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953107 w 2829372"/>
              <a:gd name="connsiteY8" fmla="*/ 1732449 h 1748886"/>
              <a:gd name="connsiteX9" fmla="*/ 836896 w 2829372"/>
              <a:gd name="connsiteY9" fmla="*/ 1581308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939909 w 2829372"/>
              <a:gd name="connsiteY8" fmla="*/ 1732449 h 1748886"/>
              <a:gd name="connsiteX9" fmla="*/ 836896 w 2829372"/>
              <a:gd name="connsiteY9" fmla="*/ 1581308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939909 w 2829372"/>
              <a:gd name="connsiteY8" fmla="*/ 1732449 h 1748886"/>
              <a:gd name="connsiteX9" fmla="*/ 823697 w 2829372"/>
              <a:gd name="connsiteY9" fmla="*/ 1585707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939909 w 2829372"/>
              <a:gd name="connsiteY8" fmla="*/ 1732449 h 1748886"/>
              <a:gd name="connsiteX9" fmla="*/ 823697 w 2829372"/>
              <a:gd name="connsiteY9" fmla="*/ 1585707 h 1748886"/>
              <a:gd name="connsiteX10" fmla="*/ 550555 w 2829372"/>
              <a:gd name="connsiteY10" fmla="*/ 1186904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8287 w 2915944"/>
              <a:gd name="connsiteY0" fmla="*/ 3928 h 1800939"/>
              <a:gd name="connsiteX1" fmla="*/ 102525 w 2915944"/>
              <a:gd name="connsiteY1" fmla="*/ 57113 h 1800939"/>
              <a:gd name="connsiteX2" fmla="*/ 921656 w 2915944"/>
              <a:gd name="connsiteY2" fmla="*/ 462576 h 1800939"/>
              <a:gd name="connsiteX3" fmla="*/ 2027962 w 2915944"/>
              <a:gd name="connsiteY3" fmla="*/ 904961 h 1800939"/>
              <a:gd name="connsiteX4" fmla="*/ 2408810 w 2915944"/>
              <a:gd name="connsiteY4" fmla="*/ 1014361 h 1800939"/>
              <a:gd name="connsiteX5" fmla="*/ 2434792 w 2915944"/>
              <a:gd name="connsiteY5" fmla="*/ 1035557 h 1800939"/>
              <a:gd name="connsiteX6" fmla="*/ 2824529 w 2915944"/>
              <a:gd name="connsiteY6" fmla="*/ 1719306 h 1800939"/>
              <a:gd name="connsiteX7" fmla="*/ 2915944 w 2915944"/>
              <a:gd name="connsiteY7" fmla="*/ 1800939 h 1800939"/>
              <a:gd name="connsiteX8" fmla="*/ 1026481 w 2915944"/>
              <a:gd name="connsiteY8" fmla="*/ 1784502 h 1800939"/>
              <a:gd name="connsiteX9" fmla="*/ 910269 w 2915944"/>
              <a:gd name="connsiteY9" fmla="*/ 1637760 h 1800939"/>
              <a:gd name="connsiteX10" fmla="*/ 637127 w 2915944"/>
              <a:gd name="connsiteY10" fmla="*/ 1238957 h 1800939"/>
              <a:gd name="connsiteX11" fmla="*/ 380127 w 2915944"/>
              <a:gd name="connsiteY11" fmla="*/ 820176 h 1800939"/>
              <a:gd name="connsiteX12" fmla="*/ 283035 w 2915944"/>
              <a:gd name="connsiteY12" fmla="*/ 595907 h 1800939"/>
              <a:gd name="connsiteX13" fmla="*/ 90901 w 2915944"/>
              <a:gd name="connsiteY13" fmla="*/ 67369 h 1800939"/>
              <a:gd name="connsiteX14" fmla="*/ 8287 w 2915944"/>
              <a:gd name="connsiteY14" fmla="*/ 3928 h 1800939"/>
              <a:gd name="connsiteX0" fmla="*/ 60960 w 2886003"/>
              <a:gd name="connsiteY0" fmla="*/ 63511 h 1797081"/>
              <a:gd name="connsiteX1" fmla="*/ 72584 w 2886003"/>
              <a:gd name="connsiteY1" fmla="*/ 53255 h 1797081"/>
              <a:gd name="connsiteX2" fmla="*/ 891715 w 2886003"/>
              <a:gd name="connsiteY2" fmla="*/ 458718 h 1797081"/>
              <a:gd name="connsiteX3" fmla="*/ 1998021 w 2886003"/>
              <a:gd name="connsiteY3" fmla="*/ 901103 h 1797081"/>
              <a:gd name="connsiteX4" fmla="*/ 2378869 w 2886003"/>
              <a:gd name="connsiteY4" fmla="*/ 1010503 h 1797081"/>
              <a:gd name="connsiteX5" fmla="*/ 2404851 w 2886003"/>
              <a:gd name="connsiteY5" fmla="*/ 1031699 h 1797081"/>
              <a:gd name="connsiteX6" fmla="*/ 2794588 w 2886003"/>
              <a:gd name="connsiteY6" fmla="*/ 1715448 h 1797081"/>
              <a:gd name="connsiteX7" fmla="*/ 2886003 w 2886003"/>
              <a:gd name="connsiteY7" fmla="*/ 1797081 h 1797081"/>
              <a:gd name="connsiteX8" fmla="*/ 996540 w 2886003"/>
              <a:gd name="connsiteY8" fmla="*/ 1780644 h 1797081"/>
              <a:gd name="connsiteX9" fmla="*/ 880328 w 2886003"/>
              <a:gd name="connsiteY9" fmla="*/ 1633902 h 1797081"/>
              <a:gd name="connsiteX10" fmla="*/ 607186 w 2886003"/>
              <a:gd name="connsiteY10" fmla="*/ 1235099 h 1797081"/>
              <a:gd name="connsiteX11" fmla="*/ 350186 w 2886003"/>
              <a:gd name="connsiteY11" fmla="*/ 816318 h 1797081"/>
              <a:gd name="connsiteX12" fmla="*/ 253094 w 2886003"/>
              <a:gd name="connsiteY12" fmla="*/ 592049 h 1797081"/>
              <a:gd name="connsiteX13" fmla="*/ 60960 w 2886003"/>
              <a:gd name="connsiteY13" fmla="*/ 63511 h 1797081"/>
              <a:gd name="connsiteX0" fmla="*/ 207407 w 2840316"/>
              <a:gd name="connsiteY0" fmla="*/ 539974 h 1745006"/>
              <a:gd name="connsiteX1" fmla="*/ 26897 w 2840316"/>
              <a:gd name="connsiteY1" fmla="*/ 1180 h 1745006"/>
              <a:gd name="connsiteX2" fmla="*/ 846028 w 2840316"/>
              <a:gd name="connsiteY2" fmla="*/ 406643 h 1745006"/>
              <a:gd name="connsiteX3" fmla="*/ 1952334 w 2840316"/>
              <a:gd name="connsiteY3" fmla="*/ 849028 h 1745006"/>
              <a:gd name="connsiteX4" fmla="*/ 2333182 w 2840316"/>
              <a:gd name="connsiteY4" fmla="*/ 958428 h 1745006"/>
              <a:gd name="connsiteX5" fmla="*/ 2359164 w 2840316"/>
              <a:gd name="connsiteY5" fmla="*/ 979624 h 1745006"/>
              <a:gd name="connsiteX6" fmla="*/ 2748901 w 2840316"/>
              <a:gd name="connsiteY6" fmla="*/ 1663373 h 1745006"/>
              <a:gd name="connsiteX7" fmla="*/ 2840316 w 2840316"/>
              <a:gd name="connsiteY7" fmla="*/ 1745006 h 1745006"/>
              <a:gd name="connsiteX8" fmla="*/ 950853 w 2840316"/>
              <a:gd name="connsiteY8" fmla="*/ 1728569 h 1745006"/>
              <a:gd name="connsiteX9" fmla="*/ 834641 w 2840316"/>
              <a:gd name="connsiteY9" fmla="*/ 1581827 h 1745006"/>
              <a:gd name="connsiteX10" fmla="*/ 561499 w 2840316"/>
              <a:gd name="connsiteY10" fmla="*/ 1183024 h 1745006"/>
              <a:gd name="connsiteX11" fmla="*/ 304499 w 2840316"/>
              <a:gd name="connsiteY11" fmla="*/ 764243 h 1745006"/>
              <a:gd name="connsiteX12" fmla="*/ 207407 w 2840316"/>
              <a:gd name="connsiteY12" fmla="*/ 539974 h 1745006"/>
              <a:gd name="connsiteX0" fmla="*/ 181018 w 2813927"/>
              <a:gd name="connsiteY0" fmla="*/ 557425 h 1762457"/>
              <a:gd name="connsiteX1" fmla="*/ 508 w 2813927"/>
              <a:gd name="connsiteY1" fmla="*/ 18631 h 1762457"/>
              <a:gd name="connsiteX2" fmla="*/ 819639 w 2813927"/>
              <a:gd name="connsiteY2" fmla="*/ 424094 h 1762457"/>
              <a:gd name="connsiteX3" fmla="*/ 1925945 w 2813927"/>
              <a:gd name="connsiteY3" fmla="*/ 866479 h 1762457"/>
              <a:gd name="connsiteX4" fmla="*/ 2306793 w 2813927"/>
              <a:gd name="connsiteY4" fmla="*/ 975879 h 1762457"/>
              <a:gd name="connsiteX5" fmla="*/ 2332775 w 2813927"/>
              <a:gd name="connsiteY5" fmla="*/ 997075 h 1762457"/>
              <a:gd name="connsiteX6" fmla="*/ 2722512 w 2813927"/>
              <a:gd name="connsiteY6" fmla="*/ 1680824 h 1762457"/>
              <a:gd name="connsiteX7" fmla="*/ 2813927 w 2813927"/>
              <a:gd name="connsiteY7" fmla="*/ 1762457 h 1762457"/>
              <a:gd name="connsiteX8" fmla="*/ 924464 w 2813927"/>
              <a:gd name="connsiteY8" fmla="*/ 1746020 h 1762457"/>
              <a:gd name="connsiteX9" fmla="*/ 808252 w 2813927"/>
              <a:gd name="connsiteY9" fmla="*/ 1599278 h 1762457"/>
              <a:gd name="connsiteX10" fmla="*/ 535110 w 2813927"/>
              <a:gd name="connsiteY10" fmla="*/ 1200475 h 1762457"/>
              <a:gd name="connsiteX11" fmla="*/ 278110 w 2813927"/>
              <a:gd name="connsiteY11" fmla="*/ 781694 h 1762457"/>
              <a:gd name="connsiteX12" fmla="*/ 181018 w 2813927"/>
              <a:gd name="connsiteY12" fmla="*/ 557425 h 1762457"/>
              <a:gd name="connsiteX0" fmla="*/ 180510 w 2813419"/>
              <a:gd name="connsiteY0" fmla="*/ 538794 h 1743826"/>
              <a:gd name="connsiteX1" fmla="*/ 0 w 2813419"/>
              <a:gd name="connsiteY1" fmla="*/ 0 h 1743826"/>
              <a:gd name="connsiteX2" fmla="*/ 819131 w 2813419"/>
              <a:gd name="connsiteY2" fmla="*/ 405463 h 1743826"/>
              <a:gd name="connsiteX3" fmla="*/ 1925437 w 2813419"/>
              <a:gd name="connsiteY3" fmla="*/ 847848 h 1743826"/>
              <a:gd name="connsiteX4" fmla="*/ 2306285 w 2813419"/>
              <a:gd name="connsiteY4" fmla="*/ 957248 h 1743826"/>
              <a:gd name="connsiteX5" fmla="*/ 2332267 w 2813419"/>
              <a:gd name="connsiteY5" fmla="*/ 978444 h 1743826"/>
              <a:gd name="connsiteX6" fmla="*/ 2722004 w 2813419"/>
              <a:gd name="connsiteY6" fmla="*/ 1662193 h 1743826"/>
              <a:gd name="connsiteX7" fmla="*/ 2813419 w 2813419"/>
              <a:gd name="connsiteY7" fmla="*/ 1743826 h 1743826"/>
              <a:gd name="connsiteX8" fmla="*/ 923956 w 2813419"/>
              <a:gd name="connsiteY8" fmla="*/ 1727389 h 1743826"/>
              <a:gd name="connsiteX9" fmla="*/ 807744 w 2813419"/>
              <a:gd name="connsiteY9" fmla="*/ 1580647 h 1743826"/>
              <a:gd name="connsiteX10" fmla="*/ 534602 w 2813419"/>
              <a:gd name="connsiteY10" fmla="*/ 1181844 h 1743826"/>
              <a:gd name="connsiteX11" fmla="*/ 277602 w 2813419"/>
              <a:gd name="connsiteY11" fmla="*/ 763063 h 1743826"/>
              <a:gd name="connsiteX12" fmla="*/ 180510 w 2813419"/>
              <a:gd name="connsiteY12" fmla="*/ 538794 h 1743826"/>
              <a:gd name="connsiteX0" fmla="*/ 286105 w 2919014"/>
              <a:gd name="connsiteY0" fmla="*/ 578392 h 1783424"/>
              <a:gd name="connsiteX1" fmla="*/ 0 w 2919014"/>
              <a:gd name="connsiteY1" fmla="*/ 0 h 1783424"/>
              <a:gd name="connsiteX2" fmla="*/ 924726 w 2919014"/>
              <a:gd name="connsiteY2" fmla="*/ 445061 h 1783424"/>
              <a:gd name="connsiteX3" fmla="*/ 2031032 w 2919014"/>
              <a:gd name="connsiteY3" fmla="*/ 887446 h 1783424"/>
              <a:gd name="connsiteX4" fmla="*/ 2411880 w 2919014"/>
              <a:gd name="connsiteY4" fmla="*/ 996846 h 1783424"/>
              <a:gd name="connsiteX5" fmla="*/ 2437862 w 2919014"/>
              <a:gd name="connsiteY5" fmla="*/ 1018042 h 1783424"/>
              <a:gd name="connsiteX6" fmla="*/ 2827599 w 2919014"/>
              <a:gd name="connsiteY6" fmla="*/ 1701791 h 1783424"/>
              <a:gd name="connsiteX7" fmla="*/ 2919014 w 2919014"/>
              <a:gd name="connsiteY7" fmla="*/ 1783424 h 1783424"/>
              <a:gd name="connsiteX8" fmla="*/ 1029551 w 2919014"/>
              <a:gd name="connsiteY8" fmla="*/ 1766987 h 1783424"/>
              <a:gd name="connsiteX9" fmla="*/ 913339 w 2919014"/>
              <a:gd name="connsiteY9" fmla="*/ 1620245 h 1783424"/>
              <a:gd name="connsiteX10" fmla="*/ 640197 w 2919014"/>
              <a:gd name="connsiteY10" fmla="*/ 1221442 h 1783424"/>
              <a:gd name="connsiteX11" fmla="*/ 383197 w 2919014"/>
              <a:gd name="connsiteY11" fmla="*/ 802661 h 1783424"/>
              <a:gd name="connsiteX12" fmla="*/ 286105 w 2919014"/>
              <a:gd name="connsiteY12" fmla="*/ 578392 h 1783424"/>
              <a:gd name="connsiteX0" fmla="*/ 286105 w 2919014"/>
              <a:gd name="connsiteY0" fmla="*/ 578392 h 1783424"/>
              <a:gd name="connsiteX1" fmla="*/ 0 w 2919014"/>
              <a:gd name="connsiteY1" fmla="*/ 0 h 1783424"/>
              <a:gd name="connsiteX2" fmla="*/ 924726 w 2919014"/>
              <a:gd name="connsiteY2" fmla="*/ 445061 h 1783424"/>
              <a:gd name="connsiteX3" fmla="*/ 2031032 w 2919014"/>
              <a:gd name="connsiteY3" fmla="*/ 887446 h 1783424"/>
              <a:gd name="connsiteX4" fmla="*/ 2411880 w 2919014"/>
              <a:gd name="connsiteY4" fmla="*/ 996846 h 1783424"/>
              <a:gd name="connsiteX5" fmla="*/ 2437862 w 2919014"/>
              <a:gd name="connsiteY5" fmla="*/ 1018042 h 1783424"/>
              <a:gd name="connsiteX6" fmla="*/ 2827599 w 2919014"/>
              <a:gd name="connsiteY6" fmla="*/ 1701791 h 1783424"/>
              <a:gd name="connsiteX7" fmla="*/ 2919014 w 2919014"/>
              <a:gd name="connsiteY7" fmla="*/ 1783424 h 1783424"/>
              <a:gd name="connsiteX8" fmla="*/ 1029551 w 2919014"/>
              <a:gd name="connsiteY8" fmla="*/ 1766987 h 1783424"/>
              <a:gd name="connsiteX9" fmla="*/ 913339 w 2919014"/>
              <a:gd name="connsiteY9" fmla="*/ 1620245 h 1783424"/>
              <a:gd name="connsiteX10" fmla="*/ 640197 w 2919014"/>
              <a:gd name="connsiteY10" fmla="*/ 1221442 h 1783424"/>
              <a:gd name="connsiteX11" fmla="*/ 383197 w 2919014"/>
              <a:gd name="connsiteY11" fmla="*/ 802661 h 1783424"/>
              <a:gd name="connsiteX12" fmla="*/ 286105 w 2919014"/>
              <a:gd name="connsiteY12" fmla="*/ 578392 h 1783424"/>
              <a:gd name="connsiteX0" fmla="*/ 286105 w 2919014"/>
              <a:gd name="connsiteY0" fmla="*/ 578392 h 1783424"/>
              <a:gd name="connsiteX1" fmla="*/ 0 w 2919014"/>
              <a:gd name="connsiteY1" fmla="*/ 0 h 1783424"/>
              <a:gd name="connsiteX2" fmla="*/ 924726 w 2919014"/>
              <a:gd name="connsiteY2" fmla="*/ 445061 h 1783424"/>
              <a:gd name="connsiteX3" fmla="*/ 2031032 w 2919014"/>
              <a:gd name="connsiteY3" fmla="*/ 887446 h 1783424"/>
              <a:gd name="connsiteX4" fmla="*/ 2411880 w 2919014"/>
              <a:gd name="connsiteY4" fmla="*/ 996846 h 1783424"/>
              <a:gd name="connsiteX5" fmla="*/ 2437862 w 2919014"/>
              <a:gd name="connsiteY5" fmla="*/ 1018042 h 1783424"/>
              <a:gd name="connsiteX6" fmla="*/ 2827599 w 2919014"/>
              <a:gd name="connsiteY6" fmla="*/ 1701791 h 1783424"/>
              <a:gd name="connsiteX7" fmla="*/ 2919014 w 2919014"/>
              <a:gd name="connsiteY7" fmla="*/ 1783424 h 1783424"/>
              <a:gd name="connsiteX8" fmla="*/ 1029551 w 2919014"/>
              <a:gd name="connsiteY8" fmla="*/ 1766987 h 1783424"/>
              <a:gd name="connsiteX9" fmla="*/ 913339 w 2919014"/>
              <a:gd name="connsiteY9" fmla="*/ 1620245 h 1783424"/>
              <a:gd name="connsiteX10" fmla="*/ 640197 w 2919014"/>
              <a:gd name="connsiteY10" fmla="*/ 1221442 h 1783424"/>
              <a:gd name="connsiteX11" fmla="*/ 286105 w 2919014"/>
              <a:gd name="connsiteY11" fmla="*/ 578392 h 1783424"/>
              <a:gd name="connsiteX0" fmla="*/ 264106 w 2919014"/>
              <a:gd name="connsiteY0" fmla="*/ 604792 h 1783424"/>
              <a:gd name="connsiteX1" fmla="*/ 0 w 2919014"/>
              <a:gd name="connsiteY1" fmla="*/ 0 h 1783424"/>
              <a:gd name="connsiteX2" fmla="*/ 924726 w 2919014"/>
              <a:gd name="connsiteY2" fmla="*/ 445061 h 1783424"/>
              <a:gd name="connsiteX3" fmla="*/ 2031032 w 2919014"/>
              <a:gd name="connsiteY3" fmla="*/ 887446 h 1783424"/>
              <a:gd name="connsiteX4" fmla="*/ 2411880 w 2919014"/>
              <a:gd name="connsiteY4" fmla="*/ 996846 h 1783424"/>
              <a:gd name="connsiteX5" fmla="*/ 2437862 w 2919014"/>
              <a:gd name="connsiteY5" fmla="*/ 1018042 h 1783424"/>
              <a:gd name="connsiteX6" fmla="*/ 2827599 w 2919014"/>
              <a:gd name="connsiteY6" fmla="*/ 1701791 h 1783424"/>
              <a:gd name="connsiteX7" fmla="*/ 2919014 w 2919014"/>
              <a:gd name="connsiteY7" fmla="*/ 1783424 h 1783424"/>
              <a:gd name="connsiteX8" fmla="*/ 1029551 w 2919014"/>
              <a:gd name="connsiteY8" fmla="*/ 1766987 h 1783424"/>
              <a:gd name="connsiteX9" fmla="*/ 913339 w 2919014"/>
              <a:gd name="connsiteY9" fmla="*/ 1620245 h 1783424"/>
              <a:gd name="connsiteX10" fmla="*/ 640197 w 2919014"/>
              <a:gd name="connsiteY10" fmla="*/ 1221442 h 1783424"/>
              <a:gd name="connsiteX11" fmla="*/ 264106 w 2919014"/>
              <a:gd name="connsiteY11" fmla="*/ 604792 h 1783424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1478 w 2958612"/>
              <a:gd name="connsiteY4" fmla="*/ 1001245 h 1787823"/>
              <a:gd name="connsiteX5" fmla="*/ 2477460 w 2958612"/>
              <a:gd name="connsiteY5" fmla="*/ 1022441 h 1787823"/>
              <a:gd name="connsiteX6" fmla="*/ 2867197 w 2958612"/>
              <a:gd name="connsiteY6" fmla="*/ 1706190 h 1787823"/>
              <a:gd name="connsiteX7" fmla="*/ 2958612 w 2958612"/>
              <a:gd name="connsiteY7" fmla="*/ 1787823 h 1787823"/>
              <a:gd name="connsiteX8" fmla="*/ 1069149 w 2958612"/>
              <a:gd name="connsiteY8" fmla="*/ 1771386 h 1787823"/>
              <a:gd name="connsiteX9" fmla="*/ 952937 w 2958612"/>
              <a:gd name="connsiteY9" fmla="*/ 1624644 h 1787823"/>
              <a:gd name="connsiteX10" fmla="*/ 679795 w 2958612"/>
              <a:gd name="connsiteY10" fmla="*/ 1225841 h 1787823"/>
              <a:gd name="connsiteX11" fmla="*/ 303704 w 2958612"/>
              <a:gd name="connsiteY11" fmla="*/ 609191 h 1787823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1478 w 2958612"/>
              <a:gd name="connsiteY4" fmla="*/ 1001245 h 1787823"/>
              <a:gd name="connsiteX5" fmla="*/ 2477460 w 2958612"/>
              <a:gd name="connsiteY5" fmla="*/ 1022441 h 1787823"/>
              <a:gd name="connsiteX6" fmla="*/ 2801199 w 2958612"/>
              <a:gd name="connsiteY6" fmla="*/ 1587395 h 1787823"/>
              <a:gd name="connsiteX7" fmla="*/ 2958612 w 2958612"/>
              <a:gd name="connsiteY7" fmla="*/ 1787823 h 1787823"/>
              <a:gd name="connsiteX8" fmla="*/ 1069149 w 2958612"/>
              <a:gd name="connsiteY8" fmla="*/ 1771386 h 1787823"/>
              <a:gd name="connsiteX9" fmla="*/ 952937 w 2958612"/>
              <a:gd name="connsiteY9" fmla="*/ 1624644 h 1787823"/>
              <a:gd name="connsiteX10" fmla="*/ 679795 w 2958612"/>
              <a:gd name="connsiteY10" fmla="*/ 1225841 h 1787823"/>
              <a:gd name="connsiteX11" fmla="*/ 303704 w 2958612"/>
              <a:gd name="connsiteY11" fmla="*/ 609191 h 1787823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1478 w 2958612"/>
              <a:gd name="connsiteY4" fmla="*/ 1001245 h 1787823"/>
              <a:gd name="connsiteX5" fmla="*/ 2801199 w 2958612"/>
              <a:gd name="connsiteY5" fmla="*/ 1587395 h 1787823"/>
              <a:gd name="connsiteX6" fmla="*/ 2958612 w 2958612"/>
              <a:gd name="connsiteY6" fmla="*/ 1787823 h 1787823"/>
              <a:gd name="connsiteX7" fmla="*/ 1069149 w 2958612"/>
              <a:gd name="connsiteY7" fmla="*/ 1771386 h 1787823"/>
              <a:gd name="connsiteX8" fmla="*/ 952937 w 2958612"/>
              <a:gd name="connsiteY8" fmla="*/ 1624644 h 1787823"/>
              <a:gd name="connsiteX9" fmla="*/ 679795 w 2958612"/>
              <a:gd name="connsiteY9" fmla="*/ 1225841 h 1787823"/>
              <a:gd name="connsiteX10" fmla="*/ 303704 w 2958612"/>
              <a:gd name="connsiteY10" fmla="*/ 609191 h 1787823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5877 w 2958612"/>
              <a:gd name="connsiteY4" fmla="*/ 992447 h 1787823"/>
              <a:gd name="connsiteX5" fmla="*/ 2801199 w 2958612"/>
              <a:gd name="connsiteY5" fmla="*/ 1587395 h 1787823"/>
              <a:gd name="connsiteX6" fmla="*/ 2958612 w 2958612"/>
              <a:gd name="connsiteY6" fmla="*/ 1787823 h 1787823"/>
              <a:gd name="connsiteX7" fmla="*/ 1069149 w 2958612"/>
              <a:gd name="connsiteY7" fmla="*/ 1771386 h 1787823"/>
              <a:gd name="connsiteX8" fmla="*/ 952937 w 2958612"/>
              <a:gd name="connsiteY8" fmla="*/ 1624644 h 1787823"/>
              <a:gd name="connsiteX9" fmla="*/ 679795 w 2958612"/>
              <a:gd name="connsiteY9" fmla="*/ 1225841 h 1787823"/>
              <a:gd name="connsiteX10" fmla="*/ 303704 w 2958612"/>
              <a:gd name="connsiteY10" fmla="*/ 609191 h 1787823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5877 w 2958612"/>
              <a:gd name="connsiteY4" fmla="*/ 992447 h 1787823"/>
              <a:gd name="connsiteX5" fmla="*/ 2801199 w 2958612"/>
              <a:gd name="connsiteY5" fmla="*/ 1587395 h 1787823"/>
              <a:gd name="connsiteX6" fmla="*/ 2958612 w 2958612"/>
              <a:gd name="connsiteY6" fmla="*/ 1787823 h 1787823"/>
              <a:gd name="connsiteX7" fmla="*/ 1069149 w 2958612"/>
              <a:gd name="connsiteY7" fmla="*/ 1771386 h 1787823"/>
              <a:gd name="connsiteX8" fmla="*/ 952937 w 2958612"/>
              <a:gd name="connsiteY8" fmla="*/ 1624644 h 1787823"/>
              <a:gd name="connsiteX9" fmla="*/ 679795 w 2958612"/>
              <a:gd name="connsiteY9" fmla="*/ 1225841 h 1787823"/>
              <a:gd name="connsiteX10" fmla="*/ 303704 w 2958612"/>
              <a:gd name="connsiteY10" fmla="*/ 609191 h 1787823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5877 w 2958612"/>
              <a:gd name="connsiteY4" fmla="*/ 992447 h 1787823"/>
              <a:gd name="connsiteX5" fmla="*/ 2801199 w 2958612"/>
              <a:gd name="connsiteY5" fmla="*/ 1587395 h 1787823"/>
              <a:gd name="connsiteX6" fmla="*/ 2958612 w 2958612"/>
              <a:gd name="connsiteY6" fmla="*/ 1787823 h 1787823"/>
              <a:gd name="connsiteX7" fmla="*/ 1069149 w 2958612"/>
              <a:gd name="connsiteY7" fmla="*/ 1771386 h 1787823"/>
              <a:gd name="connsiteX8" fmla="*/ 952937 w 2958612"/>
              <a:gd name="connsiteY8" fmla="*/ 1624644 h 1787823"/>
              <a:gd name="connsiteX9" fmla="*/ 679795 w 2958612"/>
              <a:gd name="connsiteY9" fmla="*/ 1225841 h 1787823"/>
              <a:gd name="connsiteX10" fmla="*/ 303704 w 2958612"/>
              <a:gd name="connsiteY10" fmla="*/ 609191 h 1787823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5877 w 2958612"/>
              <a:gd name="connsiteY4" fmla="*/ 992447 h 1787823"/>
              <a:gd name="connsiteX5" fmla="*/ 2801199 w 2958612"/>
              <a:gd name="connsiteY5" fmla="*/ 1587395 h 1787823"/>
              <a:gd name="connsiteX6" fmla="*/ 2958612 w 2958612"/>
              <a:gd name="connsiteY6" fmla="*/ 1787823 h 1787823"/>
              <a:gd name="connsiteX7" fmla="*/ 1069149 w 2958612"/>
              <a:gd name="connsiteY7" fmla="*/ 1771386 h 1787823"/>
              <a:gd name="connsiteX8" fmla="*/ 952937 w 2958612"/>
              <a:gd name="connsiteY8" fmla="*/ 1624644 h 1787823"/>
              <a:gd name="connsiteX9" fmla="*/ 679795 w 2958612"/>
              <a:gd name="connsiteY9" fmla="*/ 1225841 h 1787823"/>
              <a:gd name="connsiteX10" fmla="*/ 303704 w 2958612"/>
              <a:gd name="connsiteY10" fmla="*/ 609191 h 1787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8612" h="1787823">
                <a:moveTo>
                  <a:pt x="303704" y="609191"/>
                </a:moveTo>
                <a:cubicBezTo>
                  <a:pt x="257437" y="482014"/>
                  <a:pt x="117952" y="308208"/>
                  <a:pt x="0" y="0"/>
                </a:cubicBezTo>
                <a:cubicBezTo>
                  <a:pt x="305816" y="161467"/>
                  <a:pt x="619219" y="300819"/>
                  <a:pt x="964324" y="449460"/>
                </a:cubicBezTo>
                <a:cubicBezTo>
                  <a:pt x="1309429" y="598101"/>
                  <a:pt x="1822038" y="801347"/>
                  <a:pt x="2070630" y="891845"/>
                </a:cubicBezTo>
                <a:cubicBezTo>
                  <a:pt x="2319222" y="982343"/>
                  <a:pt x="2323617" y="955227"/>
                  <a:pt x="2455877" y="992447"/>
                </a:cubicBezTo>
                <a:cubicBezTo>
                  <a:pt x="2542439" y="1191969"/>
                  <a:pt x="2716677" y="1456299"/>
                  <a:pt x="2801199" y="1587395"/>
                </a:cubicBezTo>
                <a:cubicBezTo>
                  <a:pt x="2802566" y="1588762"/>
                  <a:pt x="2956560" y="1784404"/>
                  <a:pt x="2958612" y="1787823"/>
                </a:cubicBezTo>
                <a:lnTo>
                  <a:pt x="1069149" y="1771386"/>
                </a:lnTo>
                <a:cubicBezTo>
                  <a:pt x="1049320" y="1772754"/>
                  <a:pt x="1017829" y="1715568"/>
                  <a:pt x="952937" y="1624644"/>
                </a:cubicBezTo>
                <a:cubicBezTo>
                  <a:pt x="888045" y="1533720"/>
                  <a:pt x="788001" y="1395083"/>
                  <a:pt x="679795" y="1225841"/>
                </a:cubicBezTo>
                <a:cubicBezTo>
                  <a:pt x="571590" y="1056599"/>
                  <a:pt x="410404" y="812765"/>
                  <a:pt x="303704" y="60919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91FD76C-1D96-4518-839A-31A515EF0B6B}"/>
              </a:ext>
            </a:extLst>
          </p:cNvPr>
          <p:cNvSpPr/>
          <p:nvPr/>
        </p:nvSpPr>
        <p:spPr>
          <a:xfrm>
            <a:off x="6558306" y="2908544"/>
            <a:ext cx="605444" cy="1011151"/>
          </a:xfrm>
          <a:custGeom>
            <a:avLst/>
            <a:gdLst>
              <a:gd name="connsiteX0" fmla="*/ 414608 w 793148"/>
              <a:gd name="connsiteY0" fmla="*/ 1312798 h 1312797"/>
              <a:gd name="connsiteX1" fmla="*/ 100084 w 793148"/>
              <a:gd name="connsiteY1" fmla="*/ 1251944 h 1312797"/>
              <a:gd name="connsiteX2" fmla="*/ 80939 w 793148"/>
              <a:gd name="connsiteY2" fmla="*/ 1228696 h 1312797"/>
              <a:gd name="connsiteX3" fmla="*/ 13931 w 793148"/>
              <a:gd name="connsiteY3" fmla="*/ 814345 h 1312797"/>
              <a:gd name="connsiteX4" fmla="*/ 7778 w 793148"/>
              <a:gd name="connsiteY4" fmla="*/ 659134 h 1312797"/>
              <a:gd name="connsiteX5" fmla="*/ 9145 w 793148"/>
              <a:gd name="connsiteY5" fmla="*/ 611271 h 1312797"/>
              <a:gd name="connsiteX6" fmla="*/ 9145 w 793148"/>
              <a:gd name="connsiteY6" fmla="*/ 400677 h 1312797"/>
              <a:gd name="connsiteX7" fmla="*/ 7778 w 793148"/>
              <a:gd name="connsiteY7" fmla="*/ 381532 h 1312797"/>
              <a:gd name="connsiteX8" fmla="*/ 7094 w 793148"/>
              <a:gd name="connsiteY8" fmla="*/ 244098 h 1312797"/>
              <a:gd name="connsiteX9" fmla="*/ 256 w 793148"/>
              <a:gd name="connsiteY9" fmla="*/ 24615 h 1312797"/>
              <a:gd name="connsiteX10" fmla="*/ 2308 w 793148"/>
              <a:gd name="connsiteY10" fmla="*/ 0 h 1312797"/>
              <a:gd name="connsiteX11" fmla="*/ 29658 w 793148"/>
              <a:gd name="connsiteY11" fmla="*/ 64956 h 1312797"/>
              <a:gd name="connsiteX12" fmla="*/ 433753 w 793148"/>
              <a:gd name="connsiteY12" fmla="*/ 781525 h 1312797"/>
              <a:gd name="connsiteX13" fmla="*/ 785200 w 793148"/>
              <a:gd name="connsiteY13" fmla="*/ 1279978 h 1312797"/>
              <a:gd name="connsiteX14" fmla="*/ 797507 w 793148"/>
              <a:gd name="connsiteY14" fmla="*/ 1298439 h 1312797"/>
              <a:gd name="connsiteX15" fmla="*/ 634775 w 793148"/>
              <a:gd name="connsiteY15" fmla="*/ 1312798 h 1312797"/>
              <a:gd name="connsiteX16" fmla="*/ 502128 w 793148"/>
              <a:gd name="connsiteY16" fmla="*/ 1313481 h 1312797"/>
              <a:gd name="connsiteX17" fmla="*/ 414608 w 793148"/>
              <a:gd name="connsiteY17" fmla="*/ 1312798 h 131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93148" h="1312797">
                <a:moveTo>
                  <a:pt x="414608" y="1312798"/>
                </a:moveTo>
                <a:cubicBezTo>
                  <a:pt x="306576" y="1308695"/>
                  <a:pt x="199911" y="1297071"/>
                  <a:pt x="100084" y="1251944"/>
                </a:cubicBezTo>
                <a:cubicBezTo>
                  <a:pt x="89827" y="1247158"/>
                  <a:pt x="83674" y="1241004"/>
                  <a:pt x="80939" y="1228696"/>
                </a:cubicBezTo>
                <a:cubicBezTo>
                  <a:pt x="45384" y="1092631"/>
                  <a:pt x="22820" y="954513"/>
                  <a:pt x="13931" y="814345"/>
                </a:cubicBezTo>
                <a:cubicBezTo>
                  <a:pt x="10513" y="763064"/>
                  <a:pt x="6410" y="711099"/>
                  <a:pt x="7778" y="659134"/>
                </a:cubicBezTo>
                <a:cubicBezTo>
                  <a:pt x="10513" y="643408"/>
                  <a:pt x="9145" y="626998"/>
                  <a:pt x="9145" y="611271"/>
                </a:cubicBezTo>
                <a:cubicBezTo>
                  <a:pt x="9145" y="540845"/>
                  <a:pt x="9145" y="471103"/>
                  <a:pt x="9145" y="400677"/>
                </a:cubicBezTo>
                <a:cubicBezTo>
                  <a:pt x="9145" y="394523"/>
                  <a:pt x="10513" y="387686"/>
                  <a:pt x="7778" y="381532"/>
                </a:cubicBezTo>
                <a:cubicBezTo>
                  <a:pt x="7778" y="335721"/>
                  <a:pt x="7094" y="289909"/>
                  <a:pt x="7094" y="244098"/>
                </a:cubicBezTo>
                <a:cubicBezTo>
                  <a:pt x="7094" y="170937"/>
                  <a:pt x="5043" y="97776"/>
                  <a:pt x="256" y="24615"/>
                </a:cubicBezTo>
                <a:cubicBezTo>
                  <a:pt x="-427" y="16410"/>
                  <a:pt x="256" y="8205"/>
                  <a:pt x="2308" y="0"/>
                </a:cubicBezTo>
                <a:cubicBezTo>
                  <a:pt x="11196" y="21880"/>
                  <a:pt x="20085" y="43076"/>
                  <a:pt x="29658" y="64956"/>
                </a:cubicBezTo>
                <a:cubicBezTo>
                  <a:pt x="137690" y="318627"/>
                  <a:pt x="279226" y="553837"/>
                  <a:pt x="433753" y="781525"/>
                </a:cubicBezTo>
                <a:cubicBezTo>
                  <a:pt x="548623" y="949727"/>
                  <a:pt x="668279" y="1113827"/>
                  <a:pt x="785200" y="1279978"/>
                </a:cubicBezTo>
                <a:cubicBezTo>
                  <a:pt x="788619" y="1285448"/>
                  <a:pt x="792038" y="1290918"/>
                  <a:pt x="797507" y="1298439"/>
                </a:cubicBezTo>
                <a:cubicBezTo>
                  <a:pt x="742124" y="1303225"/>
                  <a:pt x="689475" y="1314849"/>
                  <a:pt x="634775" y="1312798"/>
                </a:cubicBezTo>
                <a:cubicBezTo>
                  <a:pt x="590332" y="1308695"/>
                  <a:pt x="546572" y="1314849"/>
                  <a:pt x="502128" y="1313481"/>
                </a:cubicBezTo>
                <a:cubicBezTo>
                  <a:pt x="473411" y="1313481"/>
                  <a:pt x="444009" y="1309379"/>
                  <a:pt x="414608" y="1312798"/>
                </a:cubicBezTo>
                <a:close/>
              </a:path>
            </a:pathLst>
          </a:custGeom>
          <a:solidFill>
            <a:schemeClr val="bg1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580FD7F-950D-4910-BD9A-FD7BDFC8DC0B}"/>
              </a:ext>
            </a:extLst>
          </p:cNvPr>
          <p:cNvSpPr/>
          <p:nvPr/>
        </p:nvSpPr>
        <p:spPr>
          <a:xfrm>
            <a:off x="5821701" y="2872185"/>
            <a:ext cx="688972" cy="1057813"/>
          </a:xfrm>
          <a:custGeom>
            <a:avLst/>
            <a:gdLst>
              <a:gd name="connsiteX0" fmla="*/ 1405104 w 1408522"/>
              <a:gd name="connsiteY0" fmla="*/ 0 h 1764071"/>
              <a:gd name="connsiteX1" fmla="*/ 1409206 w 1408522"/>
              <a:gd name="connsiteY1" fmla="*/ 317943 h 1764071"/>
              <a:gd name="connsiteX2" fmla="*/ 1407155 w 1408522"/>
              <a:gd name="connsiteY2" fmla="*/ 487513 h 1764071"/>
              <a:gd name="connsiteX3" fmla="*/ 1282029 w 1408522"/>
              <a:gd name="connsiteY3" fmla="*/ 825285 h 1764071"/>
              <a:gd name="connsiteX4" fmla="*/ 1084426 w 1408522"/>
              <a:gd name="connsiteY4" fmla="*/ 960667 h 1764071"/>
              <a:gd name="connsiteX5" fmla="*/ 740500 w 1408522"/>
              <a:gd name="connsiteY5" fmla="*/ 1052973 h 1764071"/>
              <a:gd name="connsiteX6" fmla="*/ 716569 w 1408522"/>
              <a:gd name="connsiteY6" fmla="*/ 1078956 h 1764071"/>
              <a:gd name="connsiteX7" fmla="*/ 570930 w 1408522"/>
              <a:gd name="connsiteY7" fmla="*/ 1398266 h 1764071"/>
              <a:gd name="connsiteX8" fmla="*/ 232475 w 1408522"/>
              <a:gd name="connsiteY8" fmla="*/ 1654672 h 1764071"/>
              <a:gd name="connsiteX9" fmla="*/ 8889 w 1408522"/>
              <a:gd name="connsiteY9" fmla="*/ 1766123 h 1764071"/>
              <a:gd name="connsiteX10" fmla="*/ 0 w 1408522"/>
              <a:gd name="connsiteY10" fmla="*/ 1769542 h 1764071"/>
              <a:gd name="connsiteX11" fmla="*/ 12307 w 1408522"/>
              <a:gd name="connsiteY11" fmla="*/ 1753816 h 1764071"/>
              <a:gd name="connsiteX12" fmla="*/ 422557 w 1408522"/>
              <a:gd name="connsiteY12" fmla="*/ 1331259 h 1764071"/>
              <a:gd name="connsiteX13" fmla="*/ 1005111 w 1408522"/>
              <a:gd name="connsiteY13" fmla="*/ 662553 h 1764071"/>
              <a:gd name="connsiteX14" fmla="*/ 1333310 w 1408522"/>
              <a:gd name="connsiteY14" fmla="*/ 164100 h 1764071"/>
              <a:gd name="connsiteX15" fmla="*/ 1405104 w 1408522"/>
              <a:gd name="connsiteY15" fmla="*/ 0 h 1764071"/>
              <a:gd name="connsiteX0" fmla="*/ 1434676 w 1440682"/>
              <a:gd name="connsiteY0" fmla="*/ 0 h 1794298"/>
              <a:gd name="connsiteX1" fmla="*/ 1438778 w 1440682"/>
              <a:gd name="connsiteY1" fmla="*/ 317943 h 1794298"/>
              <a:gd name="connsiteX2" fmla="*/ 1436727 w 1440682"/>
              <a:gd name="connsiteY2" fmla="*/ 487513 h 1794298"/>
              <a:gd name="connsiteX3" fmla="*/ 1311601 w 1440682"/>
              <a:gd name="connsiteY3" fmla="*/ 825285 h 1794298"/>
              <a:gd name="connsiteX4" fmla="*/ 1113998 w 1440682"/>
              <a:gd name="connsiteY4" fmla="*/ 960667 h 1794298"/>
              <a:gd name="connsiteX5" fmla="*/ 770072 w 1440682"/>
              <a:gd name="connsiteY5" fmla="*/ 1052973 h 1794298"/>
              <a:gd name="connsiteX6" fmla="*/ 746141 w 1440682"/>
              <a:gd name="connsiteY6" fmla="*/ 1078956 h 1794298"/>
              <a:gd name="connsiteX7" fmla="*/ 600502 w 1440682"/>
              <a:gd name="connsiteY7" fmla="*/ 1398266 h 1794298"/>
              <a:gd name="connsiteX8" fmla="*/ 262047 w 1440682"/>
              <a:gd name="connsiteY8" fmla="*/ 1654672 h 1794298"/>
              <a:gd name="connsiteX9" fmla="*/ 38461 w 1440682"/>
              <a:gd name="connsiteY9" fmla="*/ 1766123 h 1794298"/>
              <a:gd name="connsiteX10" fmla="*/ 41879 w 1440682"/>
              <a:gd name="connsiteY10" fmla="*/ 1753816 h 1794298"/>
              <a:gd name="connsiteX11" fmla="*/ 452129 w 1440682"/>
              <a:gd name="connsiteY11" fmla="*/ 1331259 h 1794298"/>
              <a:gd name="connsiteX12" fmla="*/ 1034683 w 1440682"/>
              <a:gd name="connsiteY12" fmla="*/ 662553 h 1794298"/>
              <a:gd name="connsiteX13" fmla="*/ 1362882 w 1440682"/>
              <a:gd name="connsiteY13" fmla="*/ 164100 h 1794298"/>
              <a:gd name="connsiteX14" fmla="*/ 1434676 w 1440682"/>
              <a:gd name="connsiteY14" fmla="*/ 0 h 1794298"/>
              <a:gd name="connsiteX0" fmla="*/ 1396215 w 1402222"/>
              <a:gd name="connsiteY0" fmla="*/ 0 h 1766123"/>
              <a:gd name="connsiteX1" fmla="*/ 1400317 w 1402222"/>
              <a:gd name="connsiteY1" fmla="*/ 317943 h 1766123"/>
              <a:gd name="connsiteX2" fmla="*/ 1398266 w 1402222"/>
              <a:gd name="connsiteY2" fmla="*/ 487513 h 1766123"/>
              <a:gd name="connsiteX3" fmla="*/ 1273140 w 1402222"/>
              <a:gd name="connsiteY3" fmla="*/ 825285 h 1766123"/>
              <a:gd name="connsiteX4" fmla="*/ 1075537 w 1402222"/>
              <a:gd name="connsiteY4" fmla="*/ 960667 h 1766123"/>
              <a:gd name="connsiteX5" fmla="*/ 731611 w 1402222"/>
              <a:gd name="connsiteY5" fmla="*/ 1052973 h 1766123"/>
              <a:gd name="connsiteX6" fmla="*/ 707680 w 1402222"/>
              <a:gd name="connsiteY6" fmla="*/ 1078956 h 1766123"/>
              <a:gd name="connsiteX7" fmla="*/ 562041 w 1402222"/>
              <a:gd name="connsiteY7" fmla="*/ 1398266 h 1766123"/>
              <a:gd name="connsiteX8" fmla="*/ 223586 w 1402222"/>
              <a:gd name="connsiteY8" fmla="*/ 1654672 h 1766123"/>
              <a:gd name="connsiteX9" fmla="*/ 0 w 1402222"/>
              <a:gd name="connsiteY9" fmla="*/ 1766123 h 1766123"/>
              <a:gd name="connsiteX10" fmla="*/ 413668 w 1402222"/>
              <a:gd name="connsiteY10" fmla="*/ 1331259 h 1766123"/>
              <a:gd name="connsiteX11" fmla="*/ 996222 w 1402222"/>
              <a:gd name="connsiteY11" fmla="*/ 662553 h 1766123"/>
              <a:gd name="connsiteX12" fmla="*/ 1324421 w 1402222"/>
              <a:gd name="connsiteY12" fmla="*/ 164100 h 1766123"/>
              <a:gd name="connsiteX13" fmla="*/ 1396215 w 1402222"/>
              <a:gd name="connsiteY13" fmla="*/ 0 h 1766123"/>
              <a:gd name="connsiteX0" fmla="*/ 1176870 w 1182877"/>
              <a:gd name="connsiteY0" fmla="*/ 0 h 1655232"/>
              <a:gd name="connsiteX1" fmla="*/ 1180972 w 1182877"/>
              <a:gd name="connsiteY1" fmla="*/ 317943 h 1655232"/>
              <a:gd name="connsiteX2" fmla="*/ 1178921 w 1182877"/>
              <a:gd name="connsiteY2" fmla="*/ 487513 h 1655232"/>
              <a:gd name="connsiteX3" fmla="*/ 1053795 w 1182877"/>
              <a:gd name="connsiteY3" fmla="*/ 825285 h 1655232"/>
              <a:gd name="connsiteX4" fmla="*/ 856192 w 1182877"/>
              <a:gd name="connsiteY4" fmla="*/ 960667 h 1655232"/>
              <a:gd name="connsiteX5" fmla="*/ 512266 w 1182877"/>
              <a:gd name="connsiteY5" fmla="*/ 1052973 h 1655232"/>
              <a:gd name="connsiteX6" fmla="*/ 488335 w 1182877"/>
              <a:gd name="connsiteY6" fmla="*/ 1078956 h 1655232"/>
              <a:gd name="connsiteX7" fmla="*/ 342696 w 1182877"/>
              <a:gd name="connsiteY7" fmla="*/ 1398266 h 1655232"/>
              <a:gd name="connsiteX8" fmla="*/ 4241 w 1182877"/>
              <a:gd name="connsiteY8" fmla="*/ 1654672 h 1655232"/>
              <a:gd name="connsiteX9" fmla="*/ 194323 w 1182877"/>
              <a:gd name="connsiteY9" fmla="*/ 1331259 h 1655232"/>
              <a:gd name="connsiteX10" fmla="*/ 776877 w 1182877"/>
              <a:gd name="connsiteY10" fmla="*/ 662553 h 1655232"/>
              <a:gd name="connsiteX11" fmla="*/ 1105076 w 1182877"/>
              <a:gd name="connsiteY11" fmla="*/ 164100 h 1655232"/>
              <a:gd name="connsiteX12" fmla="*/ 1176870 w 1182877"/>
              <a:gd name="connsiteY12" fmla="*/ 0 h 1655232"/>
              <a:gd name="connsiteX0" fmla="*/ 1183304 w 1189311"/>
              <a:gd name="connsiteY0" fmla="*/ 0 h 1685983"/>
              <a:gd name="connsiteX1" fmla="*/ 1187406 w 1189311"/>
              <a:gd name="connsiteY1" fmla="*/ 317943 h 1685983"/>
              <a:gd name="connsiteX2" fmla="*/ 1185355 w 1189311"/>
              <a:gd name="connsiteY2" fmla="*/ 487513 h 1685983"/>
              <a:gd name="connsiteX3" fmla="*/ 1060229 w 1189311"/>
              <a:gd name="connsiteY3" fmla="*/ 825285 h 1685983"/>
              <a:gd name="connsiteX4" fmla="*/ 862626 w 1189311"/>
              <a:gd name="connsiteY4" fmla="*/ 960667 h 1685983"/>
              <a:gd name="connsiteX5" fmla="*/ 518700 w 1189311"/>
              <a:gd name="connsiteY5" fmla="*/ 1052973 h 1685983"/>
              <a:gd name="connsiteX6" fmla="*/ 494769 w 1189311"/>
              <a:gd name="connsiteY6" fmla="*/ 1078956 h 1685983"/>
              <a:gd name="connsiteX7" fmla="*/ 349130 w 1189311"/>
              <a:gd name="connsiteY7" fmla="*/ 1398266 h 1685983"/>
              <a:gd name="connsiteX8" fmla="*/ 10675 w 1189311"/>
              <a:gd name="connsiteY8" fmla="*/ 1654672 h 1685983"/>
              <a:gd name="connsiteX9" fmla="*/ 783311 w 1189311"/>
              <a:gd name="connsiteY9" fmla="*/ 662553 h 1685983"/>
              <a:gd name="connsiteX10" fmla="*/ 1111510 w 1189311"/>
              <a:gd name="connsiteY10" fmla="*/ 164100 h 1685983"/>
              <a:gd name="connsiteX11" fmla="*/ 1183304 w 1189311"/>
              <a:gd name="connsiteY11" fmla="*/ 0 h 1685983"/>
              <a:gd name="connsiteX0" fmla="*/ 1172629 w 1178636"/>
              <a:gd name="connsiteY0" fmla="*/ 0 h 1654672"/>
              <a:gd name="connsiteX1" fmla="*/ 1176731 w 1178636"/>
              <a:gd name="connsiteY1" fmla="*/ 317943 h 1654672"/>
              <a:gd name="connsiteX2" fmla="*/ 1174680 w 1178636"/>
              <a:gd name="connsiteY2" fmla="*/ 487513 h 1654672"/>
              <a:gd name="connsiteX3" fmla="*/ 1049554 w 1178636"/>
              <a:gd name="connsiteY3" fmla="*/ 825285 h 1654672"/>
              <a:gd name="connsiteX4" fmla="*/ 851951 w 1178636"/>
              <a:gd name="connsiteY4" fmla="*/ 960667 h 1654672"/>
              <a:gd name="connsiteX5" fmla="*/ 508025 w 1178636"/>
              <a:gd name="connsiteY5" fmla="*/ 1052973 h 1654672"/>
              <a:gd name="connsiteX6" fmla="*/ 484094 w 1178636"/>
              <a:gd name="connsiteY6" fmla="*/ 1078956 h 1654672"/>
              <a:gd name="connsiteX7" fmla="*/ 338455 w 1178636"/>
              <a:gd name="connsiteY7" fmla="*/ 1398266 h 1654672"/>
              <a:gd name="connsiteX8" fmla="*/ 0 w 1178636"/>
              <a:gd name="connsiteY8" fmla="*/ 1654672 h 1654672"/>
              <a:gd name="connsiteX9" fmla="*/ 772636 w 1178636"/>
              <a:gd name="connsiteY9" fmla="*/ 662553 h 1654672"/>
              <a:gd name="connsiteX10" fmla="*/ 1100835 w 1178636"/>
              <a:gd name="connsiteY10" fmla="*/ 164100 h 1654672"/>
              <a:gd name="connsiteX11" fmla="*/ 1172629 w 1178636"/>
              <a:gd name="connsiteY11" fmla="*/ 0 h 1654672"/>
              <a:gd name="connsiteX0" fmla="*/ 1099201 w 1105208"/>
              <a:gd name="connsiteY0" fmla="*/ 0 h 1678901"/>
              <a:gd name="connsiteX1" fmla="*/ 1103303 w 1105208"/>
              <a:gd name="connsiteY1" fmla="*/ 317943 h 1678901"/>
              <a:gd name="connsiteX2" fmla="*/ 1101252 w 1105208"/>
              <a:gd name="connsiteY2" fmla="*/ 487513 h 1678901"/>
              <a:gd name="connsiteX3" fmla="*/ 976126 w 1105208"/>
              <a:gd name="connsiteY3" fmla="*/ 825285 h 1678901"/>
              <a:gd name="connsiteX4" fmla="*/ 778523 w 1105208"/>
              <a:gd name="connsiteY4" fmla="*/ 960667 h 1678901"/>
              <a:gd name="connsiteX5" fmla="*/ 434597 w 1105208"/>
              <a:gd name="connsiteY5" fmla="*/ 1052973 h 1678901"/>
              <a:gd name="connsiteX6" fmla="*/ 410666 w 1105208"/>
              <a:gd name="connsiteY6" fmla="*/ 1078956 h 1678901"/>
              <a:gd name="connsiteX7" fmla="*/ 265027 w 1105208"/>
              <a:gd name="connsiteY7" fmla="*/ 1398266 h 1678901"/>
              <a:gd name="connsiteX8" fmla="*/ 0 w 1105208"/>
              <a:gd name="connsiteY8" fmla="*/ 1678901 h 1678901"/>
              <a:gd name="connsiteX9" fmla="*/ 699208 w 1105208"/>
              <a:gd name="connsiteY9" fmla="*/ 662553 h 1678901"/>
              <a:gd name="connsiteX10" fmla="*/ 1027407 w 1105208"/>
              <a:gd name="connsiteY10" fmla="*/ 164100 h 1678901"/>
              <a:gd name="connsiteX11" fmla="*/ 1099201 w 1105208"/>
              <a:gd name="connsiteY11" fmla="*/ 0 h 1678901"/>
              <a:gd name="connsiteX0" fmla="*/ 1099201 w 1105208"/>
              <a:gd name="connsiteY0" fmla="*/ 0 h 1678901"/>
              <a:gd name="connsiteX1" fmla="*/ 1103303 w 1105208"/>
              <a:gd name="connsiteY1" fmla="*/ 317943 h 1678901"/>
              <a:gd name="connsiteX2" fmla="*/ 1101252 w 1105208"/>
              <a:gd name="connsiteY2" fmla="*/ 487513 h 1678901"/>
              <a:gd name="connsiteX3" fmla="*/ 976126 w 1105208"/>
              <a:gd name="connsiteY3" fmla="*/ 825285 h 1678901"/>
              <a:gd name="connsiteX4" fmla="*/ 778523 w 1105208"/>
              <a:gd name="connsiteY4" fmla="*/ 960667 h 1678901"/>
              <a:gd name="connsiteX5" fmla="*/ 489667 w 1105208"/>
              <a:gd name="connsiteY5" fmla="*/ 1086893 h 1678901"/>
              <a:gd name="connsiteX6" fmla="*/ 410666 w 1105208"/>
              <a:gd name="connsiteY6" fmla="*/ 1078956 h 1678901"/>
              <a:gd name="connsiteX7" fmla="*/ 265027 w 1105208"/>
              <a:gd name="connsiteY7" fmla="*/ 1398266 h 1678901"/>
              <a:gd name="connsiteX8" fmla="*/ 0 w 1105208"/>
              <a:gd name="connsiteY8" fmla="*/ 1678901 h 1678901"/>
              <a:gd name="connsiteX9" fmla="*/ 699208 w 1105208"/>
              <a:gd name="connsiteY9" fmla="*/ 662553 h 1678901"/>
              <a:gd name="connsiteX10" fmla="*/ 1027407 w 1105208"/>
              <a:gd name="connsiteY10" fmla="*/ 164100 h 1678901"/>
              <a:gd name="connsiteX11" fmla="*/ 1099201 w 1105208"/>
              <a:gd name="connsiteY11" fmla="*/ 0 h 1678901"/>
              <a:gd name="connsiteX0" fmla="*/ 1099201 w 1105208"/>
              <a:gd name="connsiteY0" fmla="*/ 0 h 1678901"/>
              <a:gd name="connsiteX1" fmla="*/ 1103303 w 1105208"/>
              <a:gd name="connsiteY1" fmla="*/ 317943 h 1678901"/>
              <a:gd name="connsiteX2" fmla="*/ 1101252 w 1105208"/>
              <a:gd name="connsiteY2" fmla="*/ 487513 h 1678901"/>
              <a:gd name="connsiteX3" fmla="*/ 976126 w 1105208"/>
              <a:gd name="connsiteY3" fmla="*/ 825285 h 1678901"/>
              <a:gd name="connsiteX4" fmla="*/ 806058 w 1105208"/>
              <a:gd name="connsiteY4" fmla="*/ 989743 h 1678901"/>
              <a:gd name="connsiteX5" fmla="*/ 489667 w 1105208"/>
              <a:gd name="connsiteY5" fmla="*/ 1086893 h 1678901"/>
              <a:gd name="connsiteX6" fmla="*/ 410666 w 1105208"/>
              <a:gd name="connsiteY6" fmla="*/ 1078956 h 1678901"/>
              <a:gd name="connsiteX7" fmla="*/ 265027 w 1105208"/>
              <a:gd name="connsiteY7" fmla="*/ 1398266 h 1678901"/>
              <a:gd name="connsiteX8" fmla="*/ 0 w 1105208"/>
              <a:gd name="connsiteY8" fmla="*/ 1678901 h 1678901"/>
              <a:gd name="connsiteX9" fmla="*/ 699208 w 1105208"/>
              <a:gd name="connsiteY9" fmla="*/ 662553 h 1678901"/>
              <a:gd name="connsiteX10" fmla="*/ 1027407 w 1105208"/>
              <a:gd name="connsiteY10" fmla="*/ 164100 h 1678901"/>
              <a:gd name="connsiteX11" fmla="*/ 1099201 w 1105208"/>
              <a:gd name="connsiteY11" fmla="*/ 0 h 1678901"/>
              <a:gd name="connsiteX0" fmla="*/ 1099201 w 1105208"/>
              <a:gd name="connsiteY0" fmla="*/ 0 h 1678901"/>
              <a:gd name="connsiteX1" fmla="*/ 1103303 w 1105208"/>
              <a:gd name="connsiteY1" fmla="*/ 317943 h 1678901"/>
              <a:gd name="connsiteX2" fmla="*/ 1101252 w 1105208"/>
              <a:gd name="connsiteY2" fmla="*/ 487513 h 1678901"/>
              <a:gd name="connsiteX3" fmla="*/ 976126 w 1105208"/>
              <a:gd name="connsiteY3" fmla="*/ 825285 h 1678901"/>
              <a:gd name="connsiteX4" fmla="*/ 806058 w 1105208"/>
              <a:gd name="connsiteY4" fmla="*/ 989743 h 1678901"/>
              <a:gd name="connsiteX5" fmla="*/ 489667 w 1105208"/>
              <a:gd name="connsiteY5" fmla="*/ 1086893 h 1678901"/>
              <a:gd name="connsiteX6" fmla="*/ 456558 w 1105208"/>
              <a:gd name="connsiteY6" fmla="*/ 1127414 h 1678901"/>
              <a:gd name="connsiteX7" fmla="*/ 265027 w 1105208"/>
              <a:gd name="connsiteY7" fmla="*/ 1398266 h 1678901"/>
              <a:gd name="connsiteX8" fmla="*/ 0 w 1105208"/>
              <a:gd name="connsiteY8" fmla="*/ 1678901 h 1678901"/>
              <a:gd name="connsiteX9" fmla="*/ 699208 w 1105208"/>
              <a:gd name="connsiteY9" fmla="*/ 662553 h 1678901"/>
              <a:gd name="connsiteX10" fmla="*/ 1027407 w 1105208"/>
              <a:gd name="connsiteY10" fmla="*/ 164100 h 1678901"/>
              <a:gd name="connsiteX11" fmla="*/ 1099201 w 1105208"/>
              <a:gd name="connsiteY11" fmla="*/ 0 h 1678901"/>
              <a:gd name="connsiteX0" fmla="*/ 1099201 w 1105208"/>
              <a:gd name="connsiteY0" fmla="*/ 0 h 1678901"/>
              <a:gd name="connsiteX1" fmla="*/ 1103303 w 1105208"/>
              <a:gd name="connsiteY1" fmla="*/ 317943 h 1678901"/>
              <a:gd name="connsiteX2" fmla="*/ 1101252 w 1105208"/>
              <a:gd name="connsiteY2" fmla="*/ 487513 h 1678901"/>
              <a:gd name="connsiteX3" fmla="*/ 976126 w 1105208"/>
              <a:gd name="connsiteY3" fmla="*/ 825285 h 1678901"/>
              <a:gd name="connsiteX4" fmla="*/ 806058 w 1105208"/>
              <a:gd name="connsiteY4" fmla="*/ 989743 h 1678901"/>
              <a:gd name="connsiteX5" fmla="*/ 489667 w 1105208"/>
              <a:gd name="connsiteY5" fmla="*/ 1086893 h 1678901"/>
              <a:gd name="connsiteX6" fmla="*/ 456558 w 1105208"/>
              <a:gd name="connsiteY6" fmla="*/ 1127414 h 1678901"/>
              <a:gd name="connsiteX7" fmla="*/ 265027 w 1105208"/>
              <a:gd name="connsiteY7" fmla="*/ 1398266 h 1678901"/>
              <a:gd name="connsiteX8" fmla="*/ 0 w 1105208"/>
              <a:gd name="connsiteY8" fmla="*/ 1678901 h 1678901"/>
              <a:gd name="connsiteX9" fmla="*/ 699208 w 1105208"/>
              <a:gd name="connsiteY9" fmla="*/ 662553 h 1678901"/>
              <a:gd name="connsiteX10" fmla="*/ 1027407 w 1105208"/>
              <a:gd name="connsiteY10" fmla="*/ 164100 h 1678901"/>
              <a:gd name="connsiteX11" fmla="*/ 1099201 w 1105208"/>
              <a:gd name="connsiteY11" fmla="*/ 0 h 1678901"/>
              <a:gd name="connsiteX0" fmla="*/ 1099201 w 1105208"/>
              <a:gd name="connsiteY0" fmla="*/ 0 h 1678901"/>
              <a:gd name="connsiteX1" fmla="*/ 1103303 w 1105208"/>
              <a:gd name="connsiteY1" fmla="*/ 317943 h 1678901"/>
              <a:gd name="connsiteX2" fmla="*/ 1101252 w 1105208"/>
              <a:gd name="connsiteY2" fmla="*/ 487513 h 1678901"/>
              <a:gd name="connsiteX3" fmla="*/ 976126 w 1105208"/>
              <a:gd name="connsiteY3" fmla="*/ 825285 h 1678901"/>
              <a:gd name="connsiteX4" fmla="*/ 806058 w 1105208"/>
              <a:gd name="connsiteY4" fmla="*/ 989743 h 1678901"/>
              <a:gd name="connsiteX5" fmla="*/ 489667 w 1105208"/>
              <a:gd name="connsiteY5" fmla="*/ 1086893 h 1678901"/>
              <a:gd name="connsiteX6" fmla="*/ 456558 w 1105208"/>
              <a:gd name="connsiteY6" fmla="*/ 1127414 h 1678901"/>
              <a:gd name="connsiteX7" fmla="*/ 324688 w 1105208"/>
              <a:gd name="connsiteY7" fmla="*/ 1441878 h 1678901"/>
              <a:gd name="connsiteX8" fmla="*/ 0 w 1105208"/>
              <a:gd name="connsiteY8" fmla="*/ 1678901 h 1678901"/>
              <a:gd name="connsiteX9" fmla="*/ 699208 w 1105208"/>
              <a:gd name="connsiteY9" fmla="*/ 662553 h 1678901"/>
              <a:gd name="connsiteX10" fmla="*/ 1027407 w 1105208"/>
              <a:gd name="connsiteY10" fmla="*/ 164100 h 1678901"/>
              <a:gd name="connsiteX11" fmla="*/ 1099201 w 1105208"/>
              <a:gd name="connsiteY11" fmla="*/ 0 h 1678901"/>
              <a:gd name="connsiteX0" fmla="*/ 1062486 w 1068493"/>
              <a:gd name="connsiteY0" fmla="*/ 0 h 1732204"/>
              <a:gd name="connsiteX1" fmla="*/ 1066588 w 1068493"/>
              <a:gd name="connsiteY1" fmla="*/ 317943 h 1732204"/>
              <a:gd name="connsiteX2" fmla="*/ 1064537 w 1068493"/>
              <a:gd name="connsiteY2" fmla="*/ 487513 h 1732204"/>
              <a:gd name="connsiteX3" fmla="*/ 939411 w 1068493"/>
              <a:gd name="connsiteY3" fmla="*/ 825285 h 1732204"/>
              <a:gd name="connsiteX4" fmla="*/ 769343 w 1068493"/>
              <a:gd name="connsiteY4" fmla="*/ 989743 h 1732204"/>
              <a:gd name="connsiteX5" fmla="*/ 452952 w 1068493"/>
              <a:gd name="connsiteY5" fmla="*/ 1086893 h 1732204"/>
              <a:gd name="connsiteX6" fmla="*/ 419843 w 1068493"/>
              <a:gd name="connsiteY6" fmla="*/ 1127414 h 1732204"/>
              <a:gd name="connsiteX7" fmla="*/ 287973 w 1068493"/>
              <a:gd name="connsiteY7" fmla="*/ 1441878 h 1732204"/>
              <a:gd name="connsiteX8" fmla="*/ 0 w 1068493"/>
              <a:gd name="connsiteY8" fmla="*/ 1732204 h 1732204"/>
              <a:gd name="connsiteX9" fmla="*/ 662493 w 1068493"/>
              <a:gd name="connsiteY9" fmla="*/ 662553 h 1732204"/>
              <a:gd name="connsiteX10" fmla="*/ 990692 w 1068493"/>
              <a:gd name="connsiteY10" fmla="*/ 164100 h 1732204"/>
              <a:gd name="connsiteX11" fmla="*/ 1062486 w 1068493"/>
              <a:gd name="connsiteY11" fmla="*/ 0 h 1732204"/>
              <a:gd name="connsiteX0" fmla="*/ 1062486 w 1068493"/>
              <a:gd name="connsiteY0" fmla="*/ 0 h 1732204"/>
              <a:gd name="connsiteX1" fmla="*/ 1066588 w 1068493"/>
              <a:gd name="connsiteY1" fmla="*/ 317943 h 1732204"/>
              <a:gd name="connsiteX2" fmla="*/ 1064537 w 1068493"/>
              <a:gd name="connsiteY2" fmla="*/ 487513 h 1732204"/>
              <a:gd name="connsiteX3" fmla="*/ 939411 w 1068493"/>
              <a:gd name="connsiteY3" fmla="*/ 825285 h 1732204"/>
              <a:gd name="connsiteX4" fmla="*/ 769343 w 1068493"/>
              <a:gd name="connsiteY4" fmla="*/ 989743 h 1732204"/>
              <a:gd name="connsiteX5" fmla="*/ 452952 w 1068493"/>
              <a:gd name="connsiteY5" fmla="*/ 1086893 h 1732204"/>
              <a:gd name="connsiteX6" fmla="*/ 419843 w 1068493"/>
              <a:gd name="connsiteY6" fmla="*/ 1127414 h 1732204"/>
              <a:gd name="connsiteX7" fmla="*/ 287973 w 1068493"/>
              <a:gd name="connsiteY7" fmla="*/ 1441878 h 1732204"/>
              <a:gd name="connsiteX8" fmla="*/ 0 w 1068493"/>
              <a:gd name="connsiteY8" fmla="*/ 1732204 h 1732204"/>
              <a:gd name="connsiteX9" fmla="*/ 685439 w 1068493"/>
              <a:gd name="connsiteY9" fmla="*/ 691629 h 1732204"/>
              <a:gd name="connsiteX10" fmla="*/ 990692 w 1068493"/>
              <a:gd name="connsiteY10" fmla="*/ 164100 h 1732204"/>
              <a:gd name="connsiteX11" fmla="*/ 1062486 w 1068493"/>
              <a:gd name="connsiteY11" fmla="*/ 0 h 1732204"/>
              <a:gd name="connsiteX0" fmla="*/ 1062486 w 1068493"/>
              <a:gd name="connsiteY0" fmla="*/ 0 h 1732204"/>
              <a:gd name="connsiteX1" fmla="*/ 1066588 w 1068493"/>
              <a:gd name="connsiteY1" fmla="*/ 317943 h 1732204"/>
              <a:gd name="connsiteX2" fmla="*/ 1064537 w 1068493"/>
              <a:gd name="connsiteY2" fmla="*/ 487513 h 1732204"/>
              <a:gd name="connsiteX3" fmla="*/ 939411 w 1068493"/>
              <a:gd name="connsiteY3" fmla="*/ 825285 h 1732204"/>
              <a:gd name="connsiteX4" fmla="*/ 769343 w 1068493"/>
              <a:gd name="connsiteY4" fmla="*/ 989743 h 1732204"/>
              <a:gd name="connsiteX5" fmla="*/ 452952 w 1068493"/>
              <a:gd name="connsiteY5" fmla="*/ 1086893 h 1732204"/>
              <a:gd name="connsiteX6" fmla="*/ 419843 w 1068493"/>
              <a:gd name="connsiteY6" fmla="*/ 1127414 h 1732204"/>
              <a:gd name="connsiteX7" fmla="*/ 287973 w 1068493"/>
              <a:gd name="connsiteY7" fmla="*/ 1441878 h 1732204"/>
              <a:gd name="connsiteX8" fmla="*/ 0 w 1068493"/>
              <a:gd name="connsiteY8" fmla="*/ 1732204 h 1732204"/>
              <a:gd name="connsiteX9" fmla="*/ 685439 w 1068493"/>
              <a:gd name="connsiteY9" fmla="*/ 691629 h 1732204"/>
              <a:gd name="connsiteX10" fmla="*/ 990692 w 1068493"/>
              <a:gd name="connsiteY10" fmla="*/ 164100 h 1732204"/>
              <a:gd name="connsiteX11" fmla="*/ 1062486 w 1068493"/>
              <a:gd name="connsiteY11" fmla="*/ 0 h 1732204"/>
              <a:gd name="connsiteX0" fmla="*/ 1062486 w 1068493"/>
              <a:gd name="connsiteY0" fmla="*/ 0 h 1732204"/>
              <a:gd name="connsiteX1" fmla="*/ 1066588 w 1068493"/>
              <a:gd name="connsiteY1" fmla="*/ 317943 h 1732204"/>
              <a:gd name="connsiteX2" fmla="*/ 1064537 w 1068493"/>
              <a:gd name="connsiteY2" fmla="*/ 487513 h 1732204"/>
              <a:gd name="connsiteX3" fmla="*/ 939411 w 1068493"/>
              <a:gd name="connsiteY3" fmla="*/ 825285 h 1732204"/>
              <a:gd name="connsiteX4" fmla="*/ 769343 w 1068493"/>
              <a:gd name="connsiteY4" fmla="*/ 989743 h 1732204"/>
              <a:gd name="connsiteX5" fmla="*/ 452952 w 1068493"/>
              <a:gd name="connsiteY5" fmla="*/ 1086893 h 1732204"/>
              <a:gd name="connsiteX6" fmla="*/ 419843 w 1068493"/>
              <a:gd name="connsiteY6" fmla="*/ 1127414 h 1732204"/>
              <a:gd name="connsiteX7" fmla="*/ 287973 w 1068493"/>
              <a:gd name="connsiteY7" fmla="*/ 1441878 h 1732204"/>
              <a:gd name="connsiteX8" fmla="*/ 0 w 1068493"/>
              <a:gd name="connsiteY8" fmla="*/ 1732204 h 1732204"/>
              <a:gd name="connsiteX9" fmla="*/ 437616 w 1068493"/>
              <a:gd name="connsiteY9" fmla="*/ 1064759 h 1732204"/>
              <a:gd name="connsiteX10" fmla="*/ 990692 w 1068493"/>
              <a:gd name="connsiteY10" fmla="*/ 164100 h 1732204"/>
              <a:gd name="connsiteX11" fmla="*/ 1062486 w 1068493"/>
              <a:gd name="connsiteY11" fmla="*/ 0 h 1732204"/>
              <a:gd name="connsiteX0" fmla="*/ 1062486 w 1068493"/>
              <a:gd name="connsiteY0" fmla="*/ 0 h 1732204"/>
              <a:gd name="connsiteX1" fmla="*/ 1066588 w 1068493"/>
              <a:gd name="connsiteY1" fmla="*/ 317943 h 1732204"/>
              <a:gd name="connsiteX2" fmla="*/ 1064537 w 1068493"/>
              <a:gd name="connsiteY2" fmla="*/ 487513 h 1732204"/>
              <a:gd name="connsiteX3" fmla="*/ 939411 w 1068493"/>
              <a:gd name="connsiteY3" fmla="*/ 825285 h 1732204"/>
              <a:gd name="connsiteX4" fmla="*/ 769343 w 1068493"/>
              <a:gd name="connsiteY4" fmla="*/ 989743 h 1732204"/>
              <a:gd name="connsiteX5" fmla="*/ 452952 w 1068493"/>
              <a:gd name="connsiteY5" fmla="*/ 1086893 h 1732204"/>
              <a:gd name="connsiteX6" fmla="*/ 419843 w 1068493"/>
              <a:gd name="connsiteY6" fmla="*/ 1127414 h 1732204"/>
              <a:gd name="connsiteX7" fmla="*/ 333866 w 1068493"/>
              <a:gd name="connsiteY7" fmla="*/ 1451568 h 1732204"/>
              <a:gd name="connsiteX8" fmla="*/ 0 w 1068493"/>
              <a:gd name="connsiteY8" fmla="*/ 1732204 h 1732204"/>
              <a:gd name="connsiteX9" fmla="*/ 437616 w 1068493"/>
              <a:gd name="connsiteY9" fmla="*/ 1064759 h 1732204"/>
              <a:gd name="connsiteX10" fmla="*/ 990692 w 1068493"/>
              <a:gd name="connsiteY10" fmla="*/ 164100 h 1732204"/>
              <a:gd name="connsiteX11" fmla="*/ 1062486 w 1068493"/>
              <a:gd name="connsiteY11" fmla="*/ 0 h 173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8493" h="1732204">
                <a:moveTo>
                  <a:pt x="1062486" y="0"/>
                </a:moveTo>
                <a:cubicBezTo>
                  <a:pt x="1070007" y="105981"/>
                  <a:pt x="1069323" y="211962"/>
                  <a:pt x="1066588" y="317943"/>
                </a:cubicBezTo>
                <a:cubicBezTo>
                  <a:pt x="1065221" y="374694"/>
                  <a:pt x="1067272" y="431446"/>
                  <a:pt x="1064537" y="487513"/>
                </a:cubicBezTo>
                <a:cubicBezTo>
                  <a:pt x="1058383" y="613323"/>
                  <a:pt x="988610" y="741580"/>
                  <a:pt x="939411" y="825285"/>
                </a:cubicBezTo>
                <a:cubicBezTo>
                  <a:pt x="890212" y="908990"/>
                  <a:pt x="850420" y="946142"/>
                  <a:pt x="769343" y="989743"/>
                </a:cubicBezTo>
                <a:cubicBezTo>
                  <a:pt x="688267" y="1033344"/>
                  <a:pt x="511202" y="1063948"/>
                  <a:pt x="452952" y="1086893"/>
                </a:cubicBezTo>
                <a:cubicBezTo>
                  <a:pt x="394702" y="1109838"/>
                  <a:pt x="421894" y="1110320"/>
                  <a:pt x="419843" y="1127414"/>
                </a:cubicBezTo>
                <a:cubicBezTo>
                  <a:pt x="408219" y="1250488"/>
                  <a:pt x="403840" y="1350770"/>
                  <a:pt x="333866" y="1451568"/>
                </a:cubicBezTo>
                <a:cubicBezTo>
                  <a:pt x="263892" y="1552366"/>
                  <a:pt x="161691" y="1631916"/>
                  <a:pt x="0" y="1732204"/>
                </a:cubicBezTo>
                <a:cubicBezTo>
                  <a:pt x="72364" y="1609585"/>
                  <a:pt x="254144" y="1313187"/>
                  <a:pt x="437616" y="1064759"/>
                </a:cubicBezTo>
                <a:cubicBezTo>
                  <a:pt x="561374" y="907497"/>
                  <a:pt x="897702" y="341191"/>
                  <a:pt x="990692" y="164100"/>
                </a:cubicBezTo>
                <a:cubicBezTo>
                  <a:pt x="1019409" y="110767"/>
                  <a:pt x="1041973" y="56067"/>
                  <a:pt x="1062486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03E29F5-CC8F-4C77-B2C5-3E835B232D91}"/>
              </a:ext>
            </a:extLst>
          </p:cNvPr>
          <p:cNvSpPr/>
          <p:nvPr/>
        </p:nvSpPr>
        <p:spPr>
          <a:xfrm rot="21318527">
            <a:off x="6045211" y="3446684"/>
            <a:ext cx="480537" cy="415853"/>
          </a:xfrm>
          <a:custGeom>
            <a:avLst/>
            <a:gdLst>
              <a:gd name="connsiteX0" fmla="*/ 0 w 622211"/>
              <a:gd name="connsiteY0" fmla="*/ 484778 h 478624"/>
              <a:gd name="connsiteX1" fmla="*/ 86152 w 622211"/>
              <a:gd name="connsiteY1" fmla="*/ 183928 h 478624"/>
              <a:gd name="connsiteX2" fmla="*/ 95041 w 622211"/>
              <a:gd name="connsiteY2" fmla="*/ 134698 h 478624"/>
              <a:gd name="connsiteX3" fmla="*/ 111451 w 622211"/>
              <a:gd name="connsiteY3" fmla="*/ 119656 h 478624"/>
              <a:gd name="connsiteX4" fmla="*/ 406147 w 622211"/>
              <a:gd name="connsiteY4" fmla="*/ 77947 h 478624"/>
              <a:gd name="connsiteX5" fmla="*/ 618109 w 622211"/>
              <a:gd name="connsiteY5" fmla="*/ 1367 h 478624"/>
              <a:gd name="connsiteX6" fmla="*/ 622211 w 622211"/>
              <a:gd name="connsiteY6" fmla="*/ 0 h 478624"/>
              <a:gd name="connsiteX7" fmla="*/ 0 w 622211"/>
              <a:gd name="connsiteY7" fmla="*/ 484778 h 47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211" h="478624">
                <a:moveTo>
                  <a:pt x="0" y="484778"/>
                </a:moveTo>
                <a:cubicBezTo>
                  <a:pt x="49914" y="390420"/>
                  <a:pt x="69059" y="287858"/>
                  <a:pt x="86152" y="183928"/>
                </a:cubicBezTo>
                <a:cubicBezTo>
                  <a:pt x="88887" y="167518"/>
                  <a:pt x="92990" y="151108"/>
                  <a:pt x="95041" y="134698"/>
                </a:cubicBezTo>
                <a:cubicBezTo>
                  <a:pt x="96409" y="123758"/>
                  <a:pt x="100511" y="120340"/>
                  <a:pt x="111451" y="119656"/>
                </a:cubicBezTo>
                <a:cubicBezTo>
                  <a:pt x="210595" y="112135"/>
                  <a:pt x="309054" y="101195"/>
                  <a:pt x="406147" y="77947"/>
                </a:cubicBezTo>
                <a:cubicBezTo>
                  <a:pt x="479992" y="60170"/>
                  <a:pt x="551101" y="36922"/>
                  <a:pt x="618109" y="1367"/>
                </a:cubicBezTo>
                <a:cubicBezTo>
                  <a:pt x="619476" y="684"/>
                  <a:pt x="621528" y="684"/>
                  <a:pt x="622211" y="0"/>
                </a:cubicBezTo>
                <a:cubicBezTo>
                  <a:pt x="480675" y="244782"/>
                  <a:pt x="279653" y="414352"/>
                  <a:pt x="0" y="484778"/>
                </a:cubicBezTo>
                <a:close/>
              </a:path>
            </a:pathLst>
          </a:custGeom>
          <a:solidFill>
            <a:schemeClr val="bg1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FA9ED72-5E5B-441F-AA7E-56E94BC44EDF}"/>
              </a:ext>
            </a:extLst>
          </p:cNvPr>
          <p:cNvSpPr/>
          <p:nvPr/>
        </p:nvSpPr>
        <p:spPr>
          <a:xfrm>
            <a:off x="6163772" y="3542261"/>
            <a:ext cx="335710" cy="360885"/>
          </a:xfrm>
          <a:custGeom>
            <a:avLst/>
            <a:gdLst>
              <a:gd name="connsiteX0" fmla="*/ 505290 w 499136"/>
              <a:gd name="connsiteY0" fmla="*/ 0 h 540161"/>
              <a:gd name="connsiteX1" fmla="*/ 499137 w 499136"/>
              <a:gd name="connsiteY1" fmla="*/ 131280 h 540161"/>
              <a:gd name="connsiteX2" fmla="*/ 468368 w 499136"/>
              <a:gd name="connsiteY2" fmla="*/ 469051 h 540161"/>
              <a:gd name="connsiteX3" fmla="*/ 453325 w 499136"/>
              <a:gd name="connsiteY3" fmla="*/ 486145 h 540161"/>
              <a:gd name="connsiteX4" fmla="*/ 0 w 499136"/>
              <a:gd name="connsiteY4" fmla="*/ 541529 h 540161"/>
              <a:gd name="connsiteX5" fmla="*/ 8205 w 499136"/>
              <a:gd name="connsiteY5" fmla="*/ 534008 h 540161"/>
              <a:gd name="connsiteX6" fmla="*/ 344609 w 499136"/>
              <a:gd name="connsiteY6" fmla="*/ 233842 h 540161"/>
              <a:gd name="connsiteX7" fmla="*/ 505290 w 499136"/>
              <a:gd name="connsiteY7" fmla="*/ 0 h 540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9136" h="540161">
                <a:moveTo>
                  <a:pt x="505290" y="0"/>
                </a:moveTo>
                <a:cubicBezTo>
                  <a:pt x="503239" y="43760"/>
                  <a:pt x="501872" y="87520"/>
                  <a:pt x="499137" y="131280"/>
                </a:cubicBezTo>
                <a:cubicBezTo>
                  <a:pt x="492299" y="244098"/>
                  <a:pt x="482727" y="356917"/>
                  <a:pt x="468368" y="469051"/>
                </a:cubicBezTo>
                <a:cubicBezTo>
                  <a:pt x="467000" y="478624"/>
                  <a:pt x="465633" y="484778"/>
                  <a:pt x="453325" y="486145"/>
                </a:cubicBezTo>
                <a:cubicBezTo>
                  <a:pt x="302217" y="503923"/>
                  <a:pt x="151109" y="523068"/>
                  <a:pt x="0" y="541529"/>
                </a:cubicBezTo>
                <a:cubicBezTo>
                  <a:pt x="0" y="535375"/>
                  <a:pt x="5470" y="535375"/>
                  <a:pt x="8205" y="534008"/>
                </a:cubicBezTo>
                <a:cubicBezTo>
                  <a:pt x="147006" y="464265"/>
                  <a:pt x="253671" y="357601"/>
                  <a:pt x="344609" y="233842"/>
                </a:cubicBezTo>
                <a:cubicBezTo>
                  <a:pt x="400677" y="157946"/>
                  <a:pt x="449907" y="77947"/>
                  <a:pt x="50529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F9F1316-6337-412B-8AFE-40AA999846A6}"/>
              </a:ext>
            </a:extLst>
          </p:cNvPr>
          <p:cNvSpPr/>
          <p:nvPr/>
        </p:nvSpPr>
        <p:spPr>
          <a:xfrm>
            <a:off x="6562667" y="3234597"/>
            <a:ext cx="4598" cy="183950"/>
          </a:xfrm>
          <a:custGeom>
            <a:avLst/>
            <a:gdLst>
              <a:gd name="connsiteX0" fmla="*/ 1295 w 0"/>
              <a:gd name="connsiteY0" fmla="*/ 0 h 273499"/>
              <a:gd name="connsiteX1" fmla="*/ 4029 w 0"/>
              <a:gd name="connsiteY1" fmla="*/ 19145 h 273499"/>
              <a:gd name="connsiteX2" fmla="*/ 4029 w 0"/>
              <a:gd name="connsiteY2" fmla="*/ 259141 h 273499"/>
              <a:gd name="connsiteX3" fmla="*/ 1295 w 0"/>
              <a:gd name="connsiteY3" fmla="*/ 278286 h 273499"/>
              <a:gd name="connsiteX4" fmla="*/ 1295 w 0"/>
              <a:gd name="connsiteY4" fmla="*/ 0 h 27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h="273499">
                <a:moveTo>
                  <a:pt x="1295" y="0"/>
                </a:moveTo>
                <a:cubicBezTo>
                  <a:pt x="4029" y="6154"/>
                  <a:pt x="4029" y="12307"/>
                  <a:pt x="4029" y="19145"/>
                </a:cubicBezTo>
                <a:cubicBezTo>
                  <a:pt x="4029" y="99144"/>
                  <a:pt x="4029" y="179142"/>
                  <a:pt x="4029" y="259141"/>
                </a:cubicBezTo>
                <a:cubicBezTo>
                  <a:pt x="4029" y="265978"/>
                  <a:pt x="4029" y="272132"/>
                  <a:pt x="1295" y="278286"/>
                </a:cubicBezTo>
                <a:cubicBezTo>
                  <a:pt x="-757" y="185296"/>
                  <a:pt x="-73" y="92990"/>
                  <a:pt x="1295" y="0"/>
                </a:cubicBezTo>
                <a:close/>
              </a:path>
            </a:pathLst>
          </a:custGeom>
          <a:solidFill>
            <a:srgbClr val="F7F7F7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1B3EDB-9270-48D4-B34E-6ADCFAAB11DC}"/>
              </a:ext>
            </a:extLst>
          </p:cNvPr>
          <p:cNvSpPr/>
          <p:nvPr/>
        </p:nvSpPr>
        <p:spPr>
          <a:xfrm>
            <a:off x="0" y="3986141"/>
            <a:ext cx="12192000" cy="657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2A7A283-F032-437A-BDCB-CD6C329786AF}"/>
              </a:ext>
            </a:extLst>
          </p:cNvPr>
          <p:cNvSpPr/>
          <p:nvPr/>
        </p:nvSpPr>
        <p:spPr>
          <a:xfrm>
            <a:off x="6598787" y="1522552"/>
            <a:ext cx="188550" cy="188550"/>
          </a:xfrm>
          <a:custGeom>
            <a:avLst/>
            <a:gdLst>
              <a:gd name="connsiteX0" fmla="*/ 231791 w 280336"/>
              <a:gd name="connsiteY0" fmla="*/ 281021 h 280336"/>
              <a:gd name="connsiteX1" fmla="*/ 154527 w 280336"/>
              <a:gd name="connsiteY1" fmla="*/ 239996 h 280336"/>
              <a:gd name="connsiteX2" fmla="*/ 127861 w 280336"/>
              <a:gd name="connsiteY2" fmla="*/ 239996 h 280336"/>
              <a:gd name="connsiteX3" fmla="*/ 64956 w 280336"/>
              <a:gd name="connsiteY3" fmla="*/ 273500 h 280336"/>
              <a:gd name="connsiteX4" fmla="*/ 53332 w 280336"/>
              <a:gd name="connsiteY4" fmla="*/ 276235 h 280336"/>
              <a:gd name="connsiteX5" fmla="*/ 51965 w 280336"/>
              <a:gd name="connsiteY5" fmla="*/ 264611 h 280336"/>
              <a:gd name="connsiteX6" fmla="*/ 64272 w 280336"/>
              <a:gd name="connsiteY6" fmla="*/ 196236 h 280336"/>
              <a:gd name="connsiteX7" fmla="*/ 55384 w 280336"/>
              <a:gd name="connsiteY7" fmla="*/ 167518 h 280336"/>
              <a:gd name="connsiteX8" fmla="*/ 0 w 280336"/>
              <a:gd name="connsiteY8" fmla="*/ 106665 h 280336"/>
              <a:gd name="connsiteX9" fmla="*/ 64956 w 280336"/>
              <a:gd name="connsiteY9" fmla="*/ 97092 h 280336"/>
              <a:gd name="connsiteX10" fmla="*/ 108716 w 280336"/>
              <a:gd name="connsiteY10" fmla="*/ 65640 h 280336"/>
              <a:gd name="connsiteX11" fmla="*/ 140852 w 280336"/>
              <a:gd name="connsiteY11" fmla="*/ 0 h 280336"/>
              <a:gd name="connsiteX12" fmla="*/ 175040 w 280336"/>
              <a:gd name="connsiteY12" fmla="*/ 70426 h 280336"/>
              <a:gd name="connsiteX13" fmla="*/ 210595 w 280336"/>
              <a:gd name="connsiteY13" fmla="*/ 96409 h 280336"/>
              <a:gd name="connsiteX14" fmla="*/ 268713 w 280336"/>
              <a:gd name="connsiteY14" fmla="*/ 104614 h 280336"/>
              <a:gd name="connsiteX15" fmla="*/ 281704 w 280336"/>
              <a:gd name="connsiteY15" fmla="*/ 109400 h 280336"/>
              <a:gd name="connsiteX16" fmla="*/ 274867 w 280336"/>
              <a:gd name="connsiteY16" fmla="*/ 121024 h 280336"/>
              <a:gd name="connsiteX17" fmla="*/ 224953 w 280336"/>
              <a:gd name="connsiteY17" fmla="*/ 169570 h 280336"/>
              <a:gd name="connsiteX18" fmla="*/ 216748 w 280336"/>
              <a:gd name="connsiteY18" fmla="*/ 194869 h 280336"/>
              <a:gd name="connsiteX19" fmla="*/ 231791 w 280336"/>
              <a:gd name="connsiteY19" fmla="*/ 281021 h 28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0336" h="280336">
                <a:moveTo>
                  <a:pt x="231791" y="281021"/>
                </a:moveTo>
                <a:cubicBezTo>
                  <a:pt x="202390" y="265295"/>
                  <a:pt x="177775" y="252987"/>
                  <a:pt x="154527" y="239996"/>
                </a:cubicBezTo>
                <a:cubicBezTo>
                  <a:pt x="144955" y="234526"/>
                  <a:pt x="137434" y="234526"/>
                  <a:pt x="127861" y="239996"/>
                </a:cubicBezTo>
                <a:cubicBezTo>
                  <a:pt x="107349" y="251620"/>
                  <a:pt x="86152" y="262560"/>
                  <a:pt x="64956" y="273500"/>
                </a:cubicBezTo>
                <a:cubicBezTo>
                  <a:pt x="61537" y="275551"/>
                  <a:pt x="57435" y="278970"/>
                  <a:pt x="53332" y="276235"/>
                </a:cubicBezTo>
                <a:cubicBezTo>
                  <a:pt x="49230" y="273500"/>
                  <a:pt x="51281" y="268713"/>
                  <a:pt x="51965" y="264611"/>
                </a:cubicBezTo>
                <a:cubicBezTo>
                  <a:pt x="56067" y="242047"/>
                  <a:pt x="59486" y="218800"/>
                  <a:pt x="64272" y="196236"/>
                </a:cubicBezTo>
                <a:cubicBezTo>
                  <a:pt x="66324" y="184612"/>
                  <a:pt x="63589" y="176407"/>
                  <a:pt x="55384" y="167518"/>
                </a:cubicBezTo>
                <a:cubicBezTo>
                  <a:pt x="36239" y="148373"/>
                  <a:pt x="18461" y="127177"/>
                  <a:pt x="0" y="106665"/>
                </a:cubicBezTo>
                <a:cubicBezTo>
                  <a:pt x="19829" y="103930"/>
                  <a:pt x="42392" y="98460"/>
                  <a:pt x="64956" y="97092"/>
                </a:cubicBezTo>
                <a:cubicBezTo>
                  <a:pt x="87520" y="95725"/>
                  <a:pt x="100511" y="86836"/>
                  <a:pt x="108716" y="65640"/>
                </a:cubicBezTo>
                <a:cubicBezTo>
                  <a:pt x="116921" y="44444"/>
                  <a:pt x="128545" y="23931"/>
                  <a:pt x="140852" y="0"/>
                </a:cubicBezTo>
                <a:cubicBezTo>
                  <a:pt x="153843" y="25982"/>
                  <a:pt x="166151" y="47862"/>
                  <a:pt x="175040" y="70426"/>
                </a:cubicBezTo>
                <a:cubicBezTo>
                  <a:pt x="181877" y="87520"/>
                  <a:pt x="192817" y="95041"/>
                  <a:pt x="210595" y="96409"/>
                </a:cubicBezTo>
                <a:cubicBezTo>
                  <a:pt x="230423" y="97776"/>
                  <a:pt x="249568" y="101195"/>
                  <a:pt x="268713" y="104614"/>
                </a:cubicBezTo>
                <a:cubicBezTo>
                  <a:pt x="273500" y="105297"/>
                  <a:pt x="279653" y="105297"/>
                  <a:pt x="281704" y="109400"/>
                </a:cubicBezTo>
                <a:cubicBezTo>
                  <a:pt x="283756" y="114870"/>
                  <a:pt x="278286" y="117605"/>
                  <a:pt x="274867" y="121024"/>
                </a:cubicBezTo>
                <a:cubicBezTo>
                  <a:pt x="258457" y="137434"/>
                  <a:pt x="242047" y="153843"/>
                  <a:pt x="224953" y="169570"/>
                </a:cubicBezTo>
                <a:cubicBezTo>
                  <a:pt x="217432" y="177091"/>
                  <a:pt x="214697" y="183928"/>
                  <a:pt x="216748" y="194869"/>
                </a:cubicBezTo>
                <a:cubicBezTo>
                  <a:pt x="222902" y="221535"/>
                  <a:pt x="226321" y="248885"/>
                  <a:pt x="231791" y="281021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916D4CCB-6C5C-4223-B945-048B3E6777A5}"/>
              </a:ext>
            </a:extLst>
          </p:cNvPr>
          <p:cNvSpPr/>
          <p:nvPr/>
        </p:nvSpPr>
        <p:spPr>
          <a:xfrm>
            <a:off x="7084692" y="1819798"/>
            <a:ext cx="188550" cy="188550"/>
          </a:xfrm>
          <a:custGeom>
            <a:avLst/>
            <a:gdLst>
              <a:gd name="connsiteX0" fmla="*/ 50597 w 280336"/>
              <a:gd name="connsiteY0" fmla="*/ 281021 h 280336"/>
              <a:gd name="connsiteX1" fmla="*/ 64272 w 280336"/>
              <a:gd name="connsiteY1" fmla="*/ 203757 h 280336"/>
              <a:gd name="connsiteX2" fmla="*/ 51281 w 280336"/>
              <a:gd name="connsiteY2" fmla="*/ 161365 h 280336"/>
              <a:gd name="connsiteX3" fmla="*/ 0 w 280336"/>
              <a:gd name="connsiteY3" fmla="*/ 107348 h 280336"/>
              <a:gd name="connsiteX4" fmla="*/ 67007 w 280336"/>
              <a:gd name="connsiteY4" fmla="*/ 97092 h 280336"/>
              <a:gd name="connsiteX5" fmla="*/ 109400 w 280336"/>
              <a:gd name="connsiteY5" fmla="*/ 66324 h 280336"/>
              <a:gd name="connsiteX6" fmla="*/ 142220 w 280336"/>
              <a:gd name="connsiteY6" fmla="*/ 0 h 280336"/>
              <a:gd name="connsiteX7" fmla="*/ 169570 w 280336"/>
              <a:gd name="connsiteY7" fmla="*/ 56751 h 280336"/>
              <a:gd name="connsiteX8" fmla="*/ 225637 w 280336"/>
              <a:gd name="connsiteY8" fmla="*/ 98460 h 280336"/>
              <a:gd name="connsiteX9" fmla="*/ 270081 w 280336"/>
              <a:gd name="connsiteY9" fmla="*/ 104613 h 280336"/>
              <a:gd name="connsiteX10" fmla="*/ 283756 w 280336"/>
              <a:gd name="connsiteY10" fmla="*/ 110083 h 280336"/>
              <a:gd name="connsiteX11" fmla="*/ 276235 w 280336"/>
              <a:gd name="connsiteY11" fmla="*/ 121023 h 280336"/>
              <a:gd name="connsiteX12" fmla="*/ 226321 w 280336"/>
              <a:gd name="connsiteY12" fmla="*/ 169570 h 280336"/>
              <a:gd name="connsiteX13" fmla="*/ 218800 w 280336"/>
              <a:gd name="connsiteY13" fmla="*/ 192817 h 280336"/>
              <a:gd name="connsiteX14" fmla="*/ 233842 w 280336"/>
              <a:gd name="connsiteY14" fmla="*/ 280337 h 280336"/>
              <a:gd name="connsiteX15" fmla="*/ 158630 w 280336"/>
              <a:gd name="connsiteY15" fmla="*/ 240679 h 280336"/>
              <a:gd name="connsiteX16" fmla="*/ 125810 w 280336"/>
              <a:gd name="connsiteY16" fmla="*/ 240679 h 280336"/>
              <a:gd name="connsiteX17" fmla="*/ 50597 w 280336"/>
              <a:gd name="connsiteY17" fmla="*/ 281021 h 28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336" h="280336">
                <a:moveTo>
                  <a:pt x="50597" y="281021"/>
                </a:moveTo>
                <a:cubicBezTo>
                  <a:pt x="55384" y="252303"/>
                  <a:pt x="58119" y="227688"/>
                  <a:pt x="64272" y="203757"/>
                </a:cubicBezTo>
                <a:cubicBezTo>
                  <a:pt x="68375" y="185980"/>
                  <a:pt x="64956" y="173672"/>
                  <a:pt x="51281" y="161365"/>
                </a:cubicBezTo>
                <a:cubicBezTo>
                  <a:pt x="33504" y="144955"/>
                  <a:pt x="17778" y="125810"/>
                  <a:pt x="0" y="107348"/>
                </a:cubicBezTo>
                <a:cubicBezTo>
                  <a:pt x="20512" y="100511"/>
                  <a:pt x="44444" y="98460"/>
                  <a:pt x="67007" y="97092"/>
                </a:cubicBezTo>
                <a:cubicBezTo>
                  <a:pt x="88887" y="95041"/>
                  <a:pt x="101195" y="86836"/>
                  <a:pt x="109400" y="66324"/>
                </a:cubicBezTo>
                <a:cubicBezTo>
                  <a:pt x="117605" y="45127"/>
                  <a:pt x="129229" y="24615"/>
                  <a:pt x="142220" y="0"/>
                </a:cubicBezTo>
                <a:cubicBezTo>
                  <a:pt x="152476" y="21196"/>
                  <a:pt x="162732" y="38290"/>
                  <a:pt x="169570" y="56751"/>
                </a:cubicBezTo>
                <a:cubicBezTo>
                  <a:pt x="179142" y="83417"/>
                  <a:pt x="195552" y="98460"/>
                  <a:pt x="225637" y="98460"/>
                </a:cubicBezTo>
                <a:cubicBezTo>
                  <a:pt x="239996" y="98460"/>
                  <a:pt x="255038" y="101879"/>
                  <a:pt x="270081" y="104613"/>
                </a:cubicBezTo>
                <a:cubicBezTo>
                  <a:pt x="274867" y="105297"/>
                  <a:pt x="282388" y="104613"/>
                  <a:pt x="283756" y="110083"/>
                </a:cubicBezTo>
                <a:cubicBezTo>
                  <a:pt x="285123" y="114870"/>
                  <a:pt x="279653" y="118288"/>
                  <a:pt x="276235" y="121023"/>
                </a:cubicBezTo>
                <a:cubicBezTo>
                  <a:pt x="259825" y="137433"/>
                  <a:pt x="243415" y="153843"/>
                  <a:pt x="226321" y="169570"/>
                </a:cubicBezTo>
                <a:cubicBezTo>
                  <a:pt x="218800" y="176407"/>
                  <a:pt x="216748" y="183245"/>
                  <a:pt x="218800" y="192817"/>
                </a:cubicBezTo>
                <a:cubicBezTo>
                  <a:pt x="224270" y="220851"/>
                  <a:pt x="228372" y="248885"/>
                  <a:pt x="233842" y="280337"/>
                </a:cubicBezTo>
                <a:cubicBezTo>
                  <a:pt x="206492" y="265978"/>
                  <a:pt x="182561" y="254354"/>
                  <a:pt x="158630" y="240679"/>
                </a:cubicBezTo>
                <a:cubicBezTo>
                  <a:pt x="147006" y="233842"/>
                  <a:pt x="137434" y="233842"/>
                  <a:pt x="125810" y="240679"/>
                </a:cubicBezTo>
                <a:cubicBezTo>
                  <a:pt x="102562" y="254354"/>
                  <a:pt x="78631" y="265978"/>
                  <a:pt x="50597" y="281021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1CEF5C2-88ED-44DC-B0D1-79093804B0C6}"/>
              </a:ext>
            </a:extLst>
          </p:cNvPr>
          <p:cNvSpPr/>
          <p:nvPr/>
        </p:nvSpPr>
        <p:spPr>
          <a:xfrm>
            <a:off x="6504512" y="2140803"/>
            <a:ext cx="188550" cy="188550"/>
          </a:xfrm>
          <a:custGeom>
            <a:avLst/>
            <a:gdLst>
              <a:gd name="connsiteX0" fmla="*/ 231791 w 280336"/>
              <a:gd name="connsiteY0" fmla="*/ 281021 h 280336"/>
              <a:gd name="connsiteX1" fmla="*/ 154527 w 280336"/>
              <a:gd name="connsiteY1" fmla="*/ 239996 h 280336"/>
              <a:gd name="connsiteX2" fmla="*/ 127861 w 280336"/>
              <a:gd name="connsiteY2" fmla="*/ 239996 h 280336"/>
              <a:gd name="connsiteX3" fmla="*/ 64956 w 280336"/>
              <a:gd name="connsiteY3" fmla="*/ 273500 h 280336"/>
              <a:gd name="connsiteX4" fmla="*/ 53332 w 280336"/>
              <a:gd name="connsiteY4" fmla="*/ 276235 h 280336"/>
              <a:gd name="connsiteX5" fmla="*/ 51965 w 280336"/>
              <a:gd name="connsiteY5" fmla="*/ 264611 h 280336"/>
              <a:gd name="connsiteX6" fmla="*/ 64272 w 280336"/>
              <a:gd name="connsiteY6" fmla="*/ 196236 h 280336"/>
              <a:gd name="connsiteX7" fmla="*/ 55384 w 280336"/>
              <a:gd name="connsiteY7" fmla="*/ 167518 h 280336"/>
              <a:gd name="connsiteX8" fmla="*/ 0 w 280336"/>
              <a:gd name="connsiteY8" fmla="*/ 106665 h 280336"/>
              <a:gd name="connsiteX9" fmla="*/ 64956 w 280336"/>
              <a:gd name="connsiteY9" fmla="*/ 97092 h 280336"/>
              <a:gd name="connsiteX10" fmla="*/ 108716 w 280336"/>
              <a:gd name="connsiteY10" fmla="*/ 65640 h 280336"/>
              <a:gd name="connsiteX11" fmla="*/ 140852 w 280336"/>
              <a:gd name="connsiteY11" fmla="*/ 0 h 280336"/>
              <a:gd name="connsiteX12" fmla="*/ 175040 w 280336"/>
              <a:gd name="connsiteY12" fmla="*/ 70426 h 280336"/>
              <a:gd name="connsiteX13" fmla="*/ 210595 w 280336"/>
              <a:gd name="connsiteY13" fmla="*/ 96409 h 280336"/>
              <a:gd name="connsiteX14" fmla="*/ 268713 w 280336"/>
              <a:gd name="connsiteY14" fmla="*/ 104614 h 280336"/>
              <a:gd name="connsiteX15" fmla="*/ 281704 w 280336"/>
              <a:gd name="connsiteY15" fmla="*/ 109400 h 280336"/>
              <a:gd name="connsiteX16" fmla="*/ 274867 w 280336"/>
              <a:gd name="connsiteY16" fmla="*/ 121024 h 280336"/>
              <a:gd name="connsiteX17" fmla="*/ 224953 w 280336"/>
              <a:gd name="connsiteY17" fmla="*/ 169570 h 280336"/>
              <a:gd name="connsiteX18" fmla="*/ 216748 w 280336"/>
              <a:gd name="connsiteY18" fmla="*/ 194869 h 280336"/>
              <a:gd name="connsiteX19" fmla="*/ 231791 w 280336"/>
              <a:gd name="connsiteY19" fmla="*/ 281021 h 28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0336" h="280336">
                <a:moveTo>
                  <a:pt x="231791" y="281021"/>
                </a:moveTo>
                <a:cubicBezTo>
                  <a:pt x="202390" y="265295"/>
                  <a:pt x="177775" y="252987"/>
                  <a:pt x="154527" y="239996"/>
                </a:cubicBezTo>
                <a:cubicBezTo>
                  <a:pt x="144955" y="234526"/>
                  <a:pt x="137434" y="234526"/>
                  <a:pt x="127861" y="239996"/>
                </a:cubicBezTo>
                <a:cubicBezTo>
                  <a:pt x="107349" y="251620"/>
                  <a:pt x="86152" y="262560"/>
                  <a:pt x="64956" y="273500"/>
                </a:cubicBezTo>
                <a:cubicBezTo>
                  <a:pt x="61537" y="275551"/>
                  <a:pt x="57435" y="278970"/>
                  <a:pt x="53332" y="276235"/>
                </a:cubicBezTo>
                <a:cubicBezTo>
                  <a:pt x="49230" y="273500"/>
                  <a:pt x="51281" y="268713"/>
                  <a:pt x="51965" y="264611"/>
                </a:cubicBezTo>
                <a:cubicBezTo>
                  <a:pt x="56067" y="242047"/>
                  <a:pt x="59486" y="218800"/>
                  <a:pt x="64272" y="196236"/>
                </a:cubicBezTo>
                <a:cubicBezTo>
                  <a:pt x="66324" y="184612"/>
                  <a:pt x="63589" y="176407"/>
                  <a:pt x="55384" y="167518"/>
                </a:cubicBezTo>
                <a:cubicBezTo>
                  <a:pt x="36239" y="148373"/>
                  <a:pt x="18461" y="127177"/>
                  <a:pt x="0" y="106665"/>
                </a:cubicBezTo>
                <a:cubicBezTo>
                  <a:pt x="19829" y="103930"/>
                  <a:pt x="42392" y="98460"/>
                  <a:pt x="64956" y="97092"/>
                </a:cubicBezTo>
                <a:cubicBezTo>
                  <a:pt x="87520" y="95725"/>
                  <a:pt x="100511" y="86836"/>
                  <a:pt x="108716" y="65640"/>
                </a:cubicBezTo>
                <a:cubicBezTo>
                  <a:pt x="116921" y="44444"/>
                  <a:pt x="128545" y="23931"/>
                  <a:pt x="140852" y="0"/>
                </a:cubicBezTo>
                <a:cubicBezTo>
                  <a:pt x="153843" y="25982"/>
                  <a:pt x="166151" y="47862"/>
                  <a:pt x="175040" y="70426"/>
                </a:cubicBezTo>
                <a:cubicBezTo>
                  <a:pt x="181877" y="87520"/>
                  <a:pt x="192817" y="95041"/>
                  <a:pt x="210595" y="96409"/>
                </a:cubicBezTo>
                <a:cubicBezTo>
                  <a:pt x="230423" y="97776"/>
                  <a:pt x="249568" y="101195"/>
                  <a:pt x="268713" y="104614"/>
                </a:cubicBezTo>
                <a:cubicBezTo>
                  <a:pt x="273500" y="105297"/>
                  <a:pt x="279653" y="105297"/>
                  <a:pt x="281704" y="109400"/>
                </a:cubicBezTo>
                <a:cubicBezTo>
                  <a:pt x="283756" y="114870"/>
                  <a:pt x="278286" y="117605"/>
                  <a:pt x="274867" y="121024"/>
                </a:cubicBezTo>
                <a:cubicBezTo>
                  <a:pt x="258457" y="137434"/>
                  <a:pt x="242047" y="153843"/>
                  <a:pt x="224953" y="169570"/>
                </a:cubicBezTo>
                <a:cubicBezTo>
                  <a:pt x="217432" y="177091"/>
                  <a:pt x="214697" y="183928"/>
                  <a:pt x="216748" y="194869"/>
                </a:cubicBezTo>
                <a:cubicBezTo>
                  <a:pt x="222902" y="221535"/>
                  <a:pt x="226321" y="248885"/>
                  <a:pt x="231791" y="281021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E8E5A128-B099-45F1-9CA4-BA91130C67C2}"/>
              </a:ext>
            </a:extLst>
          </p:cNvPr>
          <p:cNvSpPr/>
          <p:nvPr/>
        </p:nvSpPr>
        <p:spPr>
          <a:xfrm>
            <a:off x="4907777" y="2595665"/>
            <a:ext cx="188550" cy="188550"/>
          </a:xfrm>
          <a:custGeom>
            <a:avLst/>
            <a:gdLst>
              <a:gd name="connsiteX0" fmla="*/ 50597 w 280336"/>
              <a:gd name="connsiteY0" fmla="*/ 281021 h 280336"/>
              <a:gd name="connsiteX1" fmla="*/ 64272 w 280336"/>
              <a:gd name="connsiteY1" fmla="*/ 203757 h 280336"/>
              <a:gd name="connsiteX2" fmla="*/ 51281 w 280336"/>
              <a:gd name="connsiteY2" fmla="*/ 161365 h 280336"/>
              <a:gd name="connsiteX3" fmla="*/ 0 w 280336"/>
              <a:gd name="connsiteY3" fmla="*/ 107348 h 280336"/>
              <a:gd name="connsiteX4" fmla="*/ 67007 w 280336"/>
              <a:gd name="connsiteY4" fmla="*/ 97092 h 280336"/>
              <a:gd name="connsiteX5" fmla="*/ 109400 w 280336"/>
              <a:gd name="connsiteY5" fmla="*/ 66324 h 280336"/>
              <a:gd name="connsiteX6" fmla="*/ 142220 w 280336"/>
              <a:gd name="connsiteY6" fmla="*/ 0 h 280336"/>
              <a:gd name="connsiteX7" fmla="*/ 169570 w 280336"/>
              <a:gd name="connsiteY7" fmla="*/ 56751 h 280336"/>
              <a:gd name="connsiteX8" fmla="*/ 225637 w 280336"/>
              <a:gd name="connsiteY8" fmla="*/ 98460 h 280336"/>
              <a:gd name="connsiteX9" fmla="*/ 270081 w 280336"/>
              <a:gd name="connsiteY9" fmla="*/ 104613 h 280336"/>
              <a:gd name="connsiteX10" fmla="*/ 283756 w 280336"/>
              <a:gd name="connsiteY10" fmla="*/ 110083 h 280336"/>
              <a:gd name="connsiteX11" fmla="*/ 276235 w 280336"/>
              <a:gd name="connsiteY11" fmla="*/ 121023 h 280336"/>
              <a:gd name="connsiteX12" fmla="*/ 226321 w 280336"/>
              <a:gd name="connsiteY12" fmla="*/ 169570 h 280336"/>
              <a:gd name="connsiteX13" fmla="*/ 218800 w 280336"/>
              <a:gd name="connsiteY13" fmla="*/ 192817 h 280336"/>
              <a:gd name="connsiteX14" fmla="*/ 233842 w 280336"/>
              <a:gd name="connsiteY14" fmla="*/ 280337 h 280336"/>
              <a:gd name="connsiteX15" fmla="*/ 158630 w 280336"/>
              <a:gd name="connsiteY15" fmla="*/ 240679 h 280336"/>
              <a:gd name="connsiteX16" fmla="*/ 125810 w 280336"/>
              <a:gd name="connsiteY16" fmla="*/ 240679 h 280336"/>
              <a:gd name="connsiteX17" fmla="*/ 50597 w 280336"/>
              <a:gd name="connsiteY17" fmla="*/ 281021 h 28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336" h="280336">
                <a:moveTo>
                  <a:pt x="50597" y="281021"/>
                </a:moveTo>
                <a:cubicBezTo>
                  <a:pt x="55384" y="252303"/>
                  <a:pt x="58119" y="227688"/>
                  <a:pt x="64272" y="203757"/>
                </a:cubicBezTo>
                <a:cubicBezTo>
                  <a:pt x="68375" y="185980"/>
                  <a:pt x="64956" y="173672"/>
                  <a:pt x="51281" y="161365"/>
                </a:cubicBezTo>
                <a:cubicBezTo>
                  <a:pt x="33504" y="144955"/>
                  <a:pt x="17778" y="125810"/>
                  <a:pt x="0" y="107348"/>
                </a:cubicBezTo>
                <a:cubicBezTo>
                  <a:pt x="20512" y="100511"/>
                  <a:pt x="44444" y="98460"/>
                  <a:pt x="67007" y="97092"/>
                </a:cubicBezTo>
                <a:cubicBezTo>
                  <a:pt x="88887" y="95041"/>
                  <a:pt x="101195" y="86836"/>
                  <a:pt x="109400" y="66324"/>
                </a:cubicBezTo>
                <a:cubicBezTo>
                  <a:pt x="117605" y="45127"/>
                  <a:pt x="129229" y="24615"/>
                  <a:pt x="142220" y="0"/>
                </a:cubicBezTo>
                <a:cubicBezTo>
                  <a:pt x="152476" y="21196"/>
                  <a:pt x="162732" y="38290"/>
                  <a:pt x="169570" y="56751"/>
                </a:cubicBezTo>
                <a:cubicBezTo>
                  <a:pt x="179142" y="83417"/>
                  <a:pt x="195552" y="98460"/>
                  <a:pt x="225637" y="98460"/>
                </a:cubicBezTo>
                <a:cubicBezTo>
                  <a:pt x="239996" y="98460"/>
                  <a:pt x="255038" y="101879"/>
                  <a:pt x="270081" y="104613"/>
                </a:cubicBezTo>
                <a:cubicBezTo>
                  <a:pt x="274867" y="105297"/>
                  <a:pt x="282388" y="104613"/>
                  <a:pt x="283756" y="110083"/>
                </a:cubicBezTo>
                <a:cubicBezTo>
                  <a:pt x="285123" y="114870"/>
                  <a:pt x="279653" y="118288"/>
                  <a:pt x="276235" y="121023"/>
                </a:cubicBezTo>
                <a:cubicBezTo>
                  <a:pt x="259825" y="137433"/>
                  <a:pt x="243415" y="153843"/>
                  <a:pt x="226321" y="169570"/>
                </a:cubicBezTo>
                <a:cubicBezTo>
                  <a:pt x="218800" y="176407"/>
                  <a:pt x="216748" y="183245"/>
                  <a:pt x="218800" y="192817"/>
                </a:cubicBezTo>
                <a:cubicBezTo>
                  <a:pt x="224270" y="220851"/>
                  <a:pt x="228372" y="248885"/>
                  <a:pt x="233842" y="280337"/>
                </a:cubicBezTo>
                <a:cubicBezTo>
                  <a:pt x="206492" y="265978"/>
                  <a:pt x="182561" y="254354"/>
                  <a:pt x="158630" y="240679"/>
                </a:cubicBezTo>
                <a:cubicBezTo>
                  <a:pt x="147006" y="233842"/>
                  <a:pt x="137434" y="233842"/>
                  <a:pt x="125810" y="240679"/>
                </a:cubicBezTo>
                <a:cubicBezTo>
                  <a:pt x="102562" y="254354"/>
                  <a:pt x="78631" y="265978"/>
                  <a:pt x="50597" y="281021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D8D7FF-C93E-4E36-822D-10B542DC5CA6}"/>
              </a:ext>
            </a:extLst>
          </p:cNvPr>
          <p:cNvGrpSpPr/>
          <p:nvPr/>
        </p:nvGrpSpPr>
        <p:grpSpPr>
          <a:xfrm>
            <a:off x="3495112" y="4062551"/>
            <a:ext cx="5201775" cy="512111"/>
            <a:chOff x="3470638" y="4054751"/>
            <a:chExt cx="5201775" cy="512111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54655F0-DB40-48E2-B11C-2E028721F8C4}"/>
                </a:ext>
              </a:extLst>
            </p:cNvPr>
            <p:cNvSpPr/>
            <p:nvPr/>
          </p:nvSpPr>
          <p:spPr>
            <a:xfrm>
              <a:off x="6163772" y="4054751"/>
              <a:ext cx="2508641" cy="512111"/>
            </a:xfrm>
            <a:custGeom>
              <a:avLst/>
              <a:gdLst/>
              <a:ahLst/>
              <a:cxnLst/>
              <a:rect l="l" t="t" r="r" b="b"/>
              <a:pathLst>
                <a:path w="2339168" h="477515">
                  <a:moveTo>
                    <a:pt x="787338" y="183839"/>
                  </a:moveTo>
                  <a:cubicBezTo>
                    <a:pt x="779301" y="183839"/>
                    <a:pt x="772604" y="191318"/>
                    <a:pt x="767246" y="206275"/>
                  </a:cubicBezTo>
                  <a:cubicBezTo>
                    <a:pt x="766353" y="208284"/>
                    <a:pt x="763116" y="216210"/>
                    <a:pt x="757535" y="230051"/>
                  </a:cubicBezTo>
                  <a:cubicBezTo>
                    <a:pt x="748159" y="252821"/>
                    <a:pt x="743471" y="266439"/>
                    <a:pt x="743471" y="270904"/>
                  </a:cubicBezTo>
                  <a:cubicBezTo>
                    <a:pt x="743471" y="276485"/>
                    <a:pt x="748605" y="279275"/>
                    <a:pt x="758874" y="279275"/>
                  </a:cubicBezTo>
                  <a:lnTo>
                    <a:pt x="824508" y="279275"/>
                  </a:lnTo>
                  <a:cubicBezTo>
                    <a:pt x="836563" y="279275"/>
                    <a:pt x="842590" y="276597"/>
                    <a:pt x="842590" y="271239"/>
                  </a:cubicBezTo>
                  <a:cubicBezTo>
                    <a:pt x="842590" y="263872"/>
                    <a:pt x="834219" y="245789"/>
                    <a:pt x="817475" y="216991"/>
                  </a:cubicBezTo>
                  <a:cubicBezTo>
                    <a:pt x="809885" y="203820"/>
                    <a:pt x="804081" y="195002"/>
                    <a:pt x="800063" y="190537"/>
                  </a:cubicBezTo>
                  <a:cubicBezTo>
                    <a:pt x="796044" y="186072"/>
                    <a:pt x="791802" y="183839"/>
                    <a:pt x="787338" y="183839"/>
                  </a:cubicBezTo>
                  <a:close/>
                  <a:moveTo>
                    <a:pt x="2124521" y="79027"/>
                  </a:moveTo>
                  <a:cubicBezTo>
                    <a:pt x="2108001" y="79027"/>
                    <a:pt x="2099741" y="83380"/>
                    <a:pt x="2099741" y="92087"/>
                  </a:cubicBezTo>
                  <a:lnTo>
                    <a:pt x="2099741" y="205940"/>
                  </a:lnTo>
                  <a:cubicBezTo>
                    <a:pt x="2099741" y="214647"/>
                    <a:pt x="2101639" y="219893"/>
                    <a:pt x="2105434" y="221679"/>
                  </a:cubicBezTo>
                  <a:cubicBezTo>
                    <a:pt x="2111908" y="224804"/>
                    <a:pt x="2120056" y="226367"/>
                    <a:pt x="2129879" y="226367"/>
                  </a:cubicBezTo>
                  <a:cubicBezTo>
                    <a:pt x="2144613" y="226367"/>
                    <a:pt x="2157003" y="222237"/>
                    <a:pt x="2167049" y="213977"/>
                  </a:cubicBezTo>
                  <a:cubicBezTo>
                    <a:pt x="2181559" y="202145"/>
                    <a:pt x="2188815" y="182277"/>
                    <a:pt x="2188815" y="154371"/>
                  </a:cubicBezTo>
                  <a:cubicBezTo>
                    <a:pt x="2188815" y="125350"/>
                    <a:pt x="2180331" y="104365"/>
                    <a:pt x="2163365" y="91417"/>
                  </a:cubicBezTo>
                  <a:cubicBezTo>
                    <a:pt x="2152649" y="83157"/>
                    <a:pt x="2139701" y="79027"/>
                    <a:pt x="2124521" y="79027"/>
                  </a:cubicBezTo>
                  <a:close/>
                  <a:moveTo>
                    <a:pt x="2166714" y="7367"/>
                  </a:moveTo>
                  <a:cubicBezTo>
                    <a:pt x="2203325" y="7367"/>
                    <a:pt x="2235919" y="14845"/>
                    <a:pt x="2264494" y="29802"/>
                  </a:cubicBezTo>
                  <a:cubicBezTo>
                    <a:pt x="2314277" y="55698"/>
                    <a:pt x="2339168" y="96775"/>
                    <a:pt x="2339168" y="153032"/>
                  </a:cubicBezTo>
                  <a:cubicBezTo>
                    <a:pt x="2339168" y="198573"/>
                    <a:pt x="2321755" y="235074"/>
                    <a:pt x="2286929" y="262532"/>
                  </a:cubicBezTo>
                  <a:cubicBezTo>
                    <a:pt x="2254113" y="288205"/>
                    <a:pt x="2214376" y="301042"/>
                    <a:pt x="2167718" y="301042"/>
                  </a:cubicBezTo>
                  <a:cubicBezTo>
                    <a:pt x="2155887" y="301042"/>
                    <a:pt x="2141376" y="300260"/>
                    <a:pt x="2124186" y="298698"/>
                  </a:cubicBezTo>
                  <a:cubicBezTo>
                    <a:pt x="2115033" y="298028"/>
                    <a:pt x="2109341" y="297693"/>
                    <a:pt x="2107108" y="297693"/>
                  </a:cubicBezTo>
                  <a:cubicBezTo>
                    <a:pt x="2100634" y="297693"/>
                    <a:pt x="2097397" y="301376"/>
                    <a:pt x="2097397" y="308743"/>
                  </a:cubicBezTo>
                  <a:lnTo>
                    <a:pt x="2097397" y="310753"/>
                  </a:lnTo>
                  <a:lnTo>
                    <a:pt x="2099741" y="365670"/>
                  </a:lnTo>
                  <a:cubicBezTo>
                    <a:pt x="2100187" y="376386"/>
                    <a:pt x="2102141" y="384367"/>
                    <a:pt x="2105601" y="389613"/>
                  </a:cubicBezTo>
                  <a:cubicBezTo>
                    <a:pt x="2109061" y="394859"/>
                    <a:pt x="2116149" y="400273"/>
                    <a:pt x="2126865" y="405854"/>
                  </a:cubicBezTo>
                  <a:cubicBezTo>
                    <a:pt x="2141376" y="413667"/>
                    <a:pt x="2148631" y="422150"/>
                    <a:pt x="2148631" y="431303"/>
                  </a:cubicBezTo>
                  <a:cubicBezTo>
                    <a:pt x="2148631" y="445368"/>
                    <a:pt x="2137915" y="456195"/>
                    <a:pt x="2116484" y="463785"/>
                  </a:cubicBezTo>
                  <a:cubicBezTo>
                    <a:pt x="2095053" y="471375"/>
                    <a:pt x="2064692" y="475171"/>
                    <a:pt x="2025401" y="475171"/>
                  </a:cubicBezTo>
                  <a:cubicBezTo>
                    <a:pt x="1942802" y="475171"/>
                    <a:pt x="1901502" y="460995"/>
                    <a:pt x="1901502" y="432643"/>
                  </a:cubicBezTo>
                  <a:cubicBezTo>
                    <a:pt x="1901502" y="425946"/>
                    <a:pt x="1903288" y="420811"/>
                    <a:pt x="1906860" y="417239"/>
                  </a:cubicBezTo>
                  <a:cubicBezTo>
                    <a:pt x="1910432" y="413667"/>
                    <a:pt x="1918803" y="408533"/>
                    <a:pt x="1931975" y="401835"/>
                  </a:cubicBezTo>
                  <a:cubicBezTo>
                    <a:pt x="1940011" y="397594"/>
                    <a:pt x="1944699" y="391678"/>
                    <a:pt x="1946039" y="384088"/>
                  </a:cubicBezTo>
                  <a:cubicBezTo>
                    <a:pt x="1947378" y="376497"/>
                    <a:pt x="1948271" y="352052"/>
                    <a:pt x="1948718" y="310753"/>
                  </a:cubicBezTo>
                  <a:lnTo>
                    <a:pt x="1948718" y="134615"/>
                  </a:lnTo>
                  <a:cubicBezTo>
                    <a:pt x="1948718" y="111844"/>
                    <a:pt x="1947155" y="97389"/>
                    <a:pt x="1944029" y="91250"/>
                  </a:cubicBezTo>
                  <a:cubicBezTo>
                    <a:pt x="1940904" y="85111"/>
                    <a:pt x="1932421" y="80143"/>
                    <a:pt x="1918580" y="76348"/>
                  </a:cubicBezTo>
                  <a:cubicBezTo>
                    <a:pt x="1898488" y="70544"/>
                    <a:pt x="1888442" y="60498"/>
                    <a:pt x="1888442" y="46211"/>
                  </a:cubicBezTo>
                  <a:cubicBezTo>
                    <a:pt x="1888442" y="36165"/>
                    <a:pt x="1892684" y="28463"/>
                    <a:pt x="1901167" y="23105"/>
                  </a:cubicBezTo>
                  <a:cubicBezTo>
                    <a:pt x="1909650" y="17747"/>
                    <a:pt x="1921929" y="15068"/>
                    <a:pt x="1938002" y="15068"/>
                  </a:cubicBezTo>
                  <a:cubicBezTo>
                    <a:pt x="1943360" y="15068"/>
                    <a:pt x="1956643" y="15403"/>
                    <a:pt x="1977851" y="16073"/>
                  </a:cubicBezTo>
                  <a:lnTo>
                    <a:pt x="1997943" y="16073"/>
                  </a:lnTo>
                  <a:cubicBezTo>
                    <a:pt x="2035001" y="15850"/>
                    <a:pt x="2056711" y="15571"/>
                    <a:pt x="2063073" y="15236"/>
                  </a:cubicBezTo>
                  <a:cubicBezTo>
                    <a:pt x="2069436" y="14901"/>
                    <a:pt x="2092151" y="12948"/>
                    <a:pt x="2131218" y="9376"/>
                  </a:cubicBezTo>
                  <a:cubicBezTo>
                    <a:pt x="2144166" y="8036"/>
                    <a:pt x="2155998" y="7367"/>
                    <a:pt x="2166714" y="7367"/>
                  </a:cubicBezTo>
                  <a:close/>
                  <a:moveTo>
                    <a:pt x="1318170" y="4353"/>
                  </a:moveTo>
                  <a:cubicBezTo>
                    <a:pt x="1346745" y="4353"/>
                    <a:pt x="1366949" y="6697"/>
                    <a:pt x="1378781" y="11385"/>
                  </a:cubicBezTo>
                  <a:cubicBezTo>
                    <a:pt x="1384585" y="13617"/>
                    <a:pt x="1389161" y="16631"/>
                    <a:pt x="1392510" y="20426"/>
                  </a:cubicBezTo>
                  <a:cubicBezTo>
                    <a:pt x="1395859" y="24221"/>
                    <a:pt x="1400658" y="32035"/>
                    <a:pt x="1406909" y="43867"/>
                  </a:cubicBezTo>
                  <a:lnTo>
                    <a:pt x="1476561" y="172119"/>
                  </a:lnTo>
                  <a:cubicBezTo>
                    <a:pt x="1484151" y="186184"/>
                    <a:pt x="1489397" y="194778"/>
                    <a:pt x="1492299" y="197904"/>
                  </a:cubicBezTo>
                  <a:cubicBezTo>
                    <a:pt x="1495201" y="201029"/>
                    <a:pt x="1499220" y="202592"/>
                    <a:pt x="1504354" y="202592"/>
                  </a:cubicBezTo>
                  <a:cubicBezTo>
                    <a:pt x="1508819" y="202592"/>
                    <a:pt x="1512782" y="200917"/>
                    <a:pt x="1516242" y="197569"/>
                  </a:cubicBezTo>
                  <a:cubicBezTo>
                    <a:pt x="1519702" y="194220"/>
                    <a:pt x="1523776" y="187969"/>
                    <a:pt x="1528464" y="178817"/>
                  </a:cubicBezTo>
                  <a:lnTo>
                    <a:pt x="1575680" y="86729"/>
                  </a:lnTo>
                  <a:cubicBezTo>
                    <a:pt x="1581484" y="74897"/>
                    <a:pt x="1585279" y="67195"/>
                    <a:pt x="1587066" y="63624"/>
                  </a:cubicBezTo>
                  <a:cubicBezTo>
                    <a:pt x="1598004" y="41299"/>
                    <a:pt x="1608832" y="26454"/>
                    <a:pt x="1619547" y="19087"/>
                  </a:cubicBezTo>
                  <a:cubicBezTo>
                    <a:pt x="1633165" y="9487"/>
                    <a:pt x="1657945" y="4688"/>
                    <a:pt x="1693887" y="4688"/>
                  </a:cubicBezTo>
                  <a:cubicBezTo>
                    <a:pt x="1757064" y="4688"/>
                    <a:pt x="1788653" y="19087"/>
                    <a:pt x="1788653" y="47885"/>
                  </a:cubicBezTo>
                  <a:cubicBezTo>
                    <a:pt x="1788653" y="54359"/>
                    <a:pt x="1787425" y="59549"/>
                    <a:pt x="1784970" y="63456"/>
                  </a:cubicBezTo>
                  <a:cubicBezTo>
                    <a:pt x="1782514" y="67363"/>
                    <a:pt x="1777491" y="72107"/>
                    <a:pt x="1769901" y="77688"/>
                  </a:cubicBezTo>
                  <a:cubicBezTo>
                    <a:pt x="1759632" y="85501"/>
                    <a:pt x="1753158" y="96775"/>
                    <a:pt x="1750479" y="111509"/>
                  </a:cubicBezTo>
                  <a:cubicBezTo>
                    <a:pt x="1745344" y="142316"/>
                    <a:pt x="1742777" y="179821"/>
                    <a:pt x="1742777" y="224023"/>
                  </a:cubicBezTo>
                  <a:cubicBezTo>
                    <a:pt x="1742777" y="280950"/>
                    <a:pt x="1745456" y="330844"/>
                    <a:pt x="1750814" y="373707"/>
                  </a:cubicBezTo>
                  <a:cubicBezTo>
                    <a:pt x="1752153" y="384199"/>
                    <a:pt x="1754218" y="391343"/>
                    <a:pt x="1757009" y="395138"/>
                  </a:cubicBezTo>
                  <a:cubicBezTo>
                    <a:pt x="1759799" y="398933"/>
                    <a:pt x="1766999" y="404626"/>
                    <a:pt x="1778607" y="412216"/>
                  </a:cubicBezTo>
                  <a:cubicBezTo>
                    <a:pt x="1786644" y="417574"/>
                    <a:pt x="1790662" y="424718"/>
                    <a:pt x="1790662" y="433647"/>
                  </a:cubicBezTo>
                  <a:cubicBezTo>
                    <a:pt x="1790662" y="449274"/>
                    <a:pt x="1780282" y="460325"/>
                    <a:pt x="1759520" y="466799"/>
                  </a:cubicBezTo>
                  <a:cubicBezTo>
                    <a:pt x="1748804" y="470371"/>
                    <a:pt x="1737531" y="472715"/>
                    <a:pt x="1725699" y="473831"/>
                  </a:cubicBezTo>
                  <a:cubicBezTo>
                    <a:pt x="1713867" y="474947"/>
                    <a:pt x="1695673" y="475505"/>
                    <a:pt x="1671116" y="475505"/>
                  </a:cubicBezTo>
                  <a:cubicBezTo>
                    <a:pt x="1633388" y="475505"/>
                    <a:pt x="1605260" y="472826"/>
                    <a:pt x="1586731" y="467469"/>
                  </a:cubicBezTo>
                  <a:cubicBezTo>
                    <a:pt x="1566192" y="461441"/>
                    <a:pt x="1555923" y="451172"/>
                    <a:pt x="1555923" y="436661"/>
                  </a:cubicBezTo>
                  <a:cubicBezTo>
                    <a:pt x="1555923" y="431303"/>
                    <a:pt x="1557263" y="426894"/>
                    <a:pt x="1559942" y="423434"/>
                  </a:cubicBezTo>
                  <a:cubicBezTo>
                    <a:pt x="1562621" y="419974"/>
                    <a:pt x="1569541" y="413667"/>
                    <a:pt x="1580703" y="404514"/>
                  </a:cubicBezTo>
                  <a:cubicBezTo>
                    <a:pt x="1586507" y="399826"/>
                    <a:pt x="1590470" y="390785"/>
                    <a:pt x="1592591" y="377390"/>
                  </a:cubicBezTo>
                  <a:cubicBezTo>
                    <a:pt x="1594712" y="363996"/>
                    <a:pt x="1595772" y="341225"/>
                    <a:pt x="1595772" y="309078"/>
                  </a:cubicBezTo>
                  <a:cubicBezTo>
                    <a:pt x="1595772" y="291219"/>
                    <a:pt x="1594935" y="279499"/>
                    <a:pt x="1593261" y="273918"/>
                  </a:cubicBezTo>
                  <a:cubicBezTo>
                    <a:pt x="1591586" y="268337"/>
                    <a:pt x="1588070" y="265546"/>
                    <a:pt x="1582712" y="265546"/>
                  </a:cubicBezTo>
                  <a:cubicBezTo>
                    <a:pt x="1576462" y="265546"/>
                    <a:pt x="1570434" y="269844"/>
                    <a:pt x="1564630" y="278438"/>
                  </a:cubicBezTo>
                  <a:cubicBezTo>
                    <a:pt x="1558825" y="287033"/>
                    <a:pt x="1550119" y="304167"/>
                    <a:pt x="1538510" y="329840"/>
                  </a:cubicBezTo>
                  <a:lnTo>
                    <a:pt x="1498327" y="419918"/>
                  </a:lnTo>
                  <a:cubicBezTo>
                    <a:pt x="1491406" y="435099"/>
                    <a:pt x="1485825" y="445312"/>
                    <a:pt x="1481584" y="450558"/>
                  </a:cubicBezTo>
                  <a:cubicBezTo>
                    <a:pt x="1477342" y="455804"/>
                    <a:pt x="1472654" y="458427"/>
                    <a:pt x="1467519" y="458427"/>
                  </a:cubicBezTo>
                  <a:cubicBezTo>
                    <a:pt x="1462608" y="458427"/>
                    <a:pt x="1458255" y="456307"/>
                    <a:pt x="1454460" y="452065"/>
                  </a:cubicBezTo>
                  <a:cubicBezTo>
                    <a:pt x="1452004" y="449386"/>
                    <a:pt x="1446367" y="439563"/>
                    <a:pt x="1437549" y="422597"/>
                  </a:cubicBezTo>
                  <a:cubicBezTo>
                    <a:pt x="1428731" y="405631"/>
                    <a:pt x="1421420" y="390562"/>
                    <a:pt x="1415616" y="377390"/>
                  </a:cubicBezTo>
                  <a:lnTo>
                    <a:pt x="1371414" y="277936"/>
                  </a:lnTo>
                  <a:cubicBezTo>
                    <a:pt x="1365386" y="264095"/>
                    <a:pt x="1359024" y="257175"/>
                    <a:pt x="1352326" y="257175"/>
                  </a:cubicBezTo>
                  <a:cubicBezTo>
                    <a:pt x="1345183" y="257175"/>
                    <a:pt x="1341276" y="263090"/>
                    <a:pt x="1340606" y="274922"/>
                  </a:cubicBezTo>
                  <a:cubicBezTo>
                    <a:pt x="1339043" y="301265"/>
                    <a:pt x="1338262" y="325598"/>
                    <a:pt x="1338262" y="347922"/>
                  </a:cubicBezTo>
                  <a:cubicBezTo>
                    <a:pt x="1338262" y="371140"/>
                    <a:pt x="1339378" y="386878"/>
                    <a:pt x="1341611" y="395138"/>
                  </a:cubicBezTo>
                  <a:cubicBezTo>
                    <a:pt x="1343173" y="400050"/>
                    <a:pt x="1345238" y="403621"/>
                    <a:pt x="1347806" y="405854"/>
                  </a:cubicBezTo>
                  <a:cubicBezTo>
                    <a:pt x="1350373" y="408086"/>
                    <a:pt x="1357349" y="412105"/>
                    <a:pt x="1368735" y="417909"/>
                  </a:cubicBezTo>
                  <a:cubicBezTo>
                    <a:pt x="1376102" y="421704"/>
                    <a:pt x="1379785" y="428290"/>
                    <a:pt x="1379785" y="437666"/>
                  </a:cubicBezTo>
                  <a:cubicBezTo>
                    <a:pt x="1379785" y="462669"/>
                    <a:pt x="1347750" y="475171"/>
                    <a:pt x="1283679" y="475171"/>
                  </a:cubicBezTo>
                  <a:cubicBezTo>
                    <a:pt x="1229655" y="475171"/>
                    <a:pt x="1202642" y="463004"/>
                    <a:pt x="1202642" y="438670"/>
                  </a:cubicBezTo>
                  <a:cubicBezTo>
                    <a:pt x="1202642" y="432420"/>
                    <a:pt x="1204038" y="427899"/>
                    <a:pt x="1206828" y="425108"/>
                  </a:cubicBezTo>
                  <a:cubicBezTo>
                    <a:pt x="1209619" y="422318"/>
                    <a:pt x="1216818" y="418132"/>
                    <a:pt x="1228427" y="412551"/>
                  </a:cubicBezTo>
                  <a:cubicBezTo>
                    <a:pt x="1235794" y="409202"/>
                    <a:pt x="1240761" y="404626"/>
                    <a:pt x="1243328" y="398822"/>
                  </a:cubicBezTo>
                  <a:cubicBezTo>
                    <a:pt x="1245896" y="393017"/>
                    <a:pt x="1248072" y="381744"/>
                    <a:pt x="1249858" y="365000"/>
                  </a:cubicBezTo>
                  <a:cubicBezTo>
                    <a:pt x="1251867" y="347141"/>
                    <a:pt x="1253765" y="317841"/>
                    <a:pt x="1255551" y="277099"/>
                  </a:cubicBezTo>
                  <a:cubicBezTo>
                    <a:pt x="1257337" y="236357"/>
                    <a:pt x="1258230" y="201476"/>
                    <a:pt x="1258230" y="172454"/>
                  </a:cubicBezTo>
                  <a:cubicBezTo>
                    <a:pt x="1258230" y="136066"/>
                    <a:pt x="1255439" y="111397"/>
                    <a:pt x="1249858" y="98449"/>
                  </a:cubicBezTo>
                  <a:cubicBezTo>
                    <a:pt x="1247849" y="93984"/>
                    <a:pt x="1245561" y="90636"/>
                    <a:pt x="1242994" y="88403"/>
                  </a:cubicBezTo>
                  <a:cubicBezTo>
                    <a:pt x="1240426" y="86171"/>
                    <a:pt x="1235571" y="83269"/>
                    <a:pt x="1228427" y="79697"/>
                  </a:cubicBezTo>
                  <a:cubicBezTo>
                    <a:pt x="1212577" y="72107"/>
                    <a:pt x="1204652" y="62284"/>
                    <a:pt x="1204652" y="50229"/>
                  </a:cubicBezTo>
                  <a:cubicBezTo>
                    <a:pt x="1204652" y="42416"/>
                    <a:pt x="1207610" y="35272"/>
                    <a:pt x="1213526" y="28798"/>
                  </a:cubicBezTo>
                  <a:cubicBezTo>
                    <a:pt x="1219441" y="22324"/>
                    <a:pt x="1227311" y="17747"/>
                    <a:pt x="1237133" y="15068"/>
                  </a:cubicBezTo>
                  <a:cubicBezTo>
                    <a:pt x="1246956" y="12166"/>
                    <a:pt x="1260072" y="9655"/>
                    <a:pt x="1276480" y="7534"/>
                  </a:cubicBezTo>
                  <a:cubicBezTo>
                    <a:pt x="1292888" y="5413"/>
                    <a:pt x="1306785" y="4353"/>
                    <a:pt x="1318170" y="4353"/>
                  </a:cubicBezTo>
                  <a:close/>
                  <a:moveTo>
                    <a:pt x="252487" y="2009"/>
                  </a:moveTo>
                  <a:cubicBezTo>
                    <a:pt x="285080" y="2009"/>
                    <a:pt x="316557" y="9152"/>
                    <a:pt x="346918" y="23440"/>
                  </a:cubicBezTo>
                  <a:cubicBezTo>
                    <a:pt x="361206" y="30137"/>
                    <a:pt x="371140" y="33486"/>
                    <a:pt x="376721" y="33486"/>
                  </a:cubicBezTo>
                  <a:cubicBezTo>
                    <a:pt x="380739" y="33486"/>
                    <a:pt x="387213" y="32481"/>
                    <a:pt x="396143" y="30472"/>
                  </a:cubicBezTo>
                  <a:cubicBezTo>
                    <a:pt x="399045" y="29802"/>
                    <a:pt x="402282" y="29467"/>
                    <a:pt x="405854" y="29467"/>
                  </a:cubicBezTo>
                  <a:cubicBezTo>
                    <a:pt x="417463" y="29467"/>
                    <a:pt x="427620" y="34825"/>
                    <a:pt x="436327" y="45541"/>
                  </a:cubicBezTo>
                  <a:cubicBezTo>
                    <a:pt x="457758" y="71437"/>
                    <a:pt x="468473" y="103584"/>
                    <a:pt x="468473" y="141982"/>
                  </a:cubicBezTo>
                  <a:cubicBezTo>
                    <a:pt x="468473" y="168994"/>
                    <a:pt x="459209" y="188751"/>
                    <a:pt x="440680" y="201252"/>
                  </a:cubicBezTo>
                  <a:cubicBezTo>
                    <a:pt x="430634" y="207950"/>
                    <a:pt x="419360" y="211298"/>
                    <a:pt x="406859" y="211298"/>
                  </a:cubicBezTo>
                  <a:cubicBezTo>
                    <a:pt x="395473" y="211298"/>
                    <a:pt x="386209" y="208843"/>
                    <a:pt x="379065" y="203931"/>
                  </a:cubicBezTo>
                  <a:cubicBezTo>
                    <a:pt x="371921" y="199020"/>
                    <a:pt x="365001" y="190313"/>
                    <a:pt x="358303" y="177812"/>
                  </a:cubicBezTo>
                  <a:cubicBezTo>
                    <a:pt x="348704" y="160176"/>
                    <a:pt x="340891" y="147507"/>
                    <a:pt x="334863" y="139805"/>
                  </a:cubicBezTo>
                  <a:cubicBezTo>
                    <a:pt x="328835" y="132103"/>
                    <a:pt x="321468" y="125127"/>
                    <a:pt x="312762" y="118876"/>
                  </a:cubicBezTo>
                  <a:cubicBezTo>
                    <a:pt x="291108" y="103696"/>
                    <a:pt x="268448" y="96105"/>
                    <a:pt x="244785" y="96105"/>
                  </a:cubicBezTo>
                  <a:cubicBezTo>
                    <a:pt x="221791" y="96105"/>
                    <a:pt x="203541" y="104421"/>
                    <a:pt x="190035" y="121053"/>
                  </a:cubicBezTo>
                  <a:cubicBezTo>
                    <a:pt x="176528" y="137684"/>
                    <a:pt x="169775" y="159953"/>
                    <a:pt x="169775" y="187858"/>
                  </a:cubicBezTo>
                  <a:cubicBezTo>
                    <a:pt x="169775" y="226255"/>
                    <a:pt x="179486" y="261416"/>
                    <a:pt x="198908" y="293340"/>
                  </a:cubicBezTo>
                  <a:cubicBezTo>
                    <a:pt x="225251" y="335979"/>
                    <a:pt x="262979" y="357299"/>
                    <a:pt x="312092" y="357299"/>
                  </a:cubicBezTo>
                  <a:cubicBezTo>
                    <a:pt x="330175" y="357299"/>
                    <a:pt x="348090" y="354285"/>
                    <a:pt x="365838" y="348257"/>
                  </a:cubicBezTo>
                  <a:cubicBezTo>
                    <a:pt x="383586" y="342230"/>
                    <a:pt x="397371" y="334416"/>
                    <a:pt x="407193" y="324817"/>
                  </a:cubicBezTo>
                  <a:cubicBezTo>
                    <a:pt x="415677" y="316780"/>
                    <a:pt x="422597" y="312762"/>
                    <a:pt x="427955" y="312762"/>
                  </a:cubicBezTo>
                  <a:cubicBezTo>
                    <a:pt x="435768" y="312762"/>
                    <a:pt x="442466" y="316389"/>
                    <a:pt x="448047" y="323645"/>
                  </a:cubicBezTo>
                  <a:cubicBezTo>
                    <a:pt x="453628" y="330900"/>
                    <a:pt x="456418" y="339662"/>
                    <a:pt x="456418" y="349932"/>
                  </a:cubicBezTo>
                  <a:cubicBezTo>
                    <a:pt x="456418" y="362880"/>
                    <a:pt x="452512" y="377390"/>
                    <a:pt x="444698" y="393464"/>
                  </a:cubicBezTo>
                  <a:cubicBezTo>
                    <a:pt x="436885" y="409537"/>
                    <a:pt x="427509" y="422150"/>
                    <a:pt x="416570" y="431303"/>
                  </a:cubicBezTo>
                  <a:cubicBezTo>
                    <a:pt x="411882" y="435099"/>
                    <a:pt x="402171" y="438447"/>
                    <a:pt x="387437" y="441349"/>
                  </a:cubicBezTo>
                  <a:cubicBezTo>
                    <a:pt x="378953" y="442912"/>
                    <a:pt x="367680" y="447042"/>
                    <a:pt x="353615" y="453739"/>
                  </a:cubicBezTo>
                  <a:cubicBezTo>
                    <a:pt x="320575" y="469589"/>
                    <a:pt x="286196" y="477515"/>
                    <a:pt x="250477" y="477515"/>
                  </a:cubicBezTo>
                  <a:cubicBezTo>
                    <a:pt x="213196" y="477515"/>
                    <a:pt x="176026" y="469143"/>
                    <a:pt x="138968" y="452400"/>
                  </a:cubicBezTo>
                  <a:cubicBezTo>
                    <a:pt x="95882" y="432978"/>
                    <a:pt x="61838" y="403175"/>
                    <a:pt x="36835" y="362991"/>
                  </a:cubicBezTo>
                  <a:cubicBezTo>
                    <a:pt x="12278" y="323924"/>
                    <a:pt x="0" y="283071"/>
                    <a:pt x="0" y="240431"/>
                  </a:cubicBezTo>
                  <a:cubicBezTo>
                    <a:pt x="0" y="190872"/>
                    <a:pt x="15403" y="145665"/>
                    <a:pt x="46211" y="104812"/>
                  </a:cubicBezTo>
                  <a:cubicBezTo>
                    <a:pt x="73000" y="69316"/>
                    <a:pt x="107937" y="42192"/>
                    <a:pt x="151023" y="23440"/>
                  </a:cubicBezTo>
                  <a:cubicBezTo>
                    <a:pt x="183840" y="9152"/>
                    <a:pt x="217661" y="2009"/>
                    <a:pt x="252487" y="2009"/>
                  </a:cubicBezTo>
                  <a:close/>
                  <a:moveTo>
                    <a:pt x="802741" y="0"/>
                  </a:moveTo>
                  <a:cubicBezTo>
                    <a:pt x="825289" y="0"/>
                    <a:pt x="846832" y="8818"/>
                    <a:pt x="867370" y="26454"/>
                  </a:cubicBezTo>
                  <a:cubicBezTo>
                    <a:pt x="895945" y="50564"/>
                    <a:pt x="937468" y="120774"/>
                    <a:pt x="991939" y="237083"/>
                  </a:cubicBezTo>
                  <a:lnTo>
                    <a:pt x="1055228" y="372702"/>
                  </a:lnTo>
                  <a:cubicBezTo>
                    <a:pt x="1061256" y="385204"/>
                    <a:pt x="1066279" y="393408"/>
                    <a:pt x="1070297" y="397315"/>
                  </a:cubicBezTo>
                  <a:cubicBezTo>
                    <a:pt x="1074316" y="401222"/>
                    <a:pt x="1080455" y="403845"/>
                    <a:pt x="1088715" y="405184"/>
                  </a:cubicBezTo>
                  <a:cubicBezTo>
                    <a:pt x="1104788" y="407640"/>
                    <a:pt x="1112825" y="415788"/>
                    <a:pt x="1112825" y="429629"/>
                  </a:cubicBezTo>
                  <a:cubicBezTo>
                    <a:pt x="1112825" y="445926"/>
                    <a:pt x="1103002" y="457646"/>
                    <a:pt x="1083357" y="464790"/>
                  </a:cubicBezTo>
                  <a:cubicBezTo>
                    <a:pt x="1063711" y="471933"/>
                    <a:pt x="1031565" y="475505"/>
                    <a:pt x="986916" y="475505"/>
                  </a:cubicBezTo>
                  <a:cubicBezTo>
                    <a:pt x="936464" y="475505"/>
                    <a:pt x="899070" y="473385"/>
                    <a:pt x="874737" y="469143"/>
                  </a:cubicBezTo>
                  <a:cubicBezTo>
                    <a:pt x="863575" y="467134"/>
                    <a:pt x="854701" y="463060"/>
                    <a:pt x="848115" y="456920"/>
                  </a:cubicBezTo>
                  <a:cubicBezTo>
                    <a:pt x="841530" y="450781"/>
                    <a:pt x="838237" y="443358"/>
                    <a:pt x="838237" y="434652"/>
                  </a:cubicBezTo>
                  <a:cubicBezTo>
                    <a:pt x="838237" y="427955"/>
                    <a:pt x="839967" y="422764"/>
                    <a:pt x="843427" y="419081"/>
                  </a:cubicBezTo>
                  <a:cubicBezTo>
                    <a:pt x="846887" y="415397"/>
                    <a:pt x="853306" y="411993"/>
                    <a:pt x="862682" y="408868"/>
                  </a:cubicBezTo>
                  <a:cubicBezTo>
                    <a:pt x="873174" y="405296"/>
                    <a:pt x="878421" y="399268"/>
                    <a:pt x="878421" y="390785"/>
                  </a:cubicBezTo>
                  <a:cubicBezTo>
                    <a:pt x="878421" y="375828"/>
                    <a:pt x="869379" y="367010"/>
                    <a:pt x="851296" y="364331"/>
                  </a:cubicBezTo>
                  <a:cubicBezTo>
                    <a:pt x="831875" y="361652"/>
                    <a:pt x="804527" y="360312"/>
                    <a:pt x="769255" y="360312"/>
                  </a:cubicBezTo>
                  <a:cubicBezTo>
                    <a:pt x="739564" y="360312"/>
                    <a:pt x="721816" y="362098"/>
                    <a:pt x="716012" y="365670"/>
                  </a:cubicBezTo>
                  <a:cubicBezTo>
                    <a:pt x="712440" y="367903"/>
                    <a:pt x="709315" y="371921"/>
                    <a:pt x="706636" y="377725"/>
                  </a:cubicBezTo>
                  <a:cubicBezTo>
                    <a:pt x="703957" y="383530"/>
                    <a:pt x="702617" y="389111"/>
                    <a:pt x="702617" y="394468"/>
                  </a:cubicBezTo>
                  <a:cubicBezTo>
                    <a:pt x="702617" y="399380"/>
                    <a:pt x="703566" y="402561"/>
                    <a:pt x="705464" y="404012"/>
                  </a:cubicBezTo>
                  <a:cubicBezTo>
                    <a:pt x="707361" y="405463"/>
                    <a:pt x="713556" y="407863"/>
                    <a:pt x="724049" y="411212"/>
                  </a:cubicBezTo>
                  <a:cubicBezTo>
                    <a:pt x="737666" y="415230"/>
                    <a:pt x="744475" y="423267"/>
                    <a:pt x="744475" y="435322"/>
                  </a:cubicBezTo>
                  <a:cubicBezTo>
                    <a:pt x="744475" y="461888"/>
                    <a:pt x="712663" y="475171"/>
                    <a:pt x="649039" y="475171"/>
                  </a:cubicBezTo>
                  <a:cubicBezTo>
                    <a:pt x="612874" y="475171"/>
                    <a:pt x="586308" y="472715"/>
                    <a:pt x="569342" y="467804"/>
                  </a:cubicBezTo>
                  <a:cubicBezTo>
                    <a:pt x="553715" y="463115"/>
                    <a:pt x="545901" y="452846"/>
                    <a:pt x="545901" y="436996"/>
                  </a:cubicBezTo>
                  <a:cubicBezTo>
                    <a:pt x="545901" y="430076"/>
                    <a:pt x="547631" y="424718"/>
                    <a:pt x="551092" y="420923"/>
                  </a:cubicBezTo>
                  <a:cubicBezTo>
                    <a:pt x="554552" y="417128"/>
                    <a:pt x="560747" y="413667"/>
                    <a:pt x="569677" y="410542"/>
                  </a:cubicBezTo>
                  <a:cubicBezTo>
                    <a:pt x="584187" y="405407"/>
                    <a:pt x="595182" y="398208"/>
                    <a:pt x="602661" y="388943"/>
                  </a:cubicBezTo>
                  <a:cubicBezTo>
                    <a:pt x="610139" y="379679"/>
                    <a:pt x="620799" y="359866"/>
                    <a:pt x="634640" y="329505"/>
                  </a:cubicBezTo>
                  <a:lnTo>
                    <a:pt x="681856" y="226032"/>
                  </a:lnTo>
                  <a:cubicBezTo>
                    <a:pt x="699269" y="188081"/>
                    <a:pt x="710933" y="159673"/>
                    <a:pt x="716849" y="140810"/>
                  </a:cubicBezTo>
                  <a:cubicBezTo>
                    <a:pt x="722765" y="121946"/>
                    <a:pt x="725834" y="103472"/>
                    <a:pt x="726058" y="85390"/>
                  </a:cubicBezTo>
                  <a:cubicBezTo>
                    <a:pt x="726281" y="66191"/>
                    <a:pt x="727453" y="52852"/>
                    <a:pt x="729574" y="45373"/>
                  </a:cubicBezTo>
                  <a:cubicBezTo>
                    <a:pt x="731694" y="37895"/>
                    <a:pt x="736438" y="30584"/>
                    <a:pt x="743805" y="23440"/>
                  </a:cubicBezTo>
                  <a:cubicBezTo>
                    <a:pt x="759209" y="7813"/>
                    <a:pt x="778854" y="0"/>
                    <a:pt x="8027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6C260A9-B4A7-44D8-B2EF-5F8F474060D3}"/>
                </a:ext>
              </a:extLst>
            </p:cNvPr>
            <p:cNvSpPr/>
            <p:nvPr/>
          </p:nvSpPr>
          <p:spPr>
            <a:xfrm>
              <a:off x="3470638" y="4058701"/>
              <a:ext cx="2360443" cy="508161"/>
            </a:xfrm>
            <a:custGeom>
              <a:avLst/>
              <a:gdLst/>
              <a:ahLst/>
              <a:cxnLst/>
              <a:rect l="l" t="t" r="r" b="b"/>
              <a:pathLst>
                <a:path w="2200982" h="473832">
                  <a:moveTo>
                    <a:pt x="1920032" y="74005"/>
                  </a:moveTo>
                  <a:cubicBezTo>
                    <a:pt x="1909316" y="74005"/>
                    <a:pt x="1901782" y="76126"/>
                    <a:pt x="1897428" y="80367"/>
                  </a:cubicBezTo>
                  <a:cubicBezTo>
                    <a:pt x="1893075" y="84609"/>
                    <a:pt x="1890899" y="91753"/>
                    <a:pt x="1890899" y="101798"/>
                  </a:cubicBezTo>
                  <a:lnTo>
                    <a:pt x="1890899" y="360983"/>
                  </a:lnTo>
                  <a:cubicBezTo>
                    <a:pt x="1890899" y="375047"/>
                    <a:pt x="1893912" y="385037"/>
                    <a:pt x="1899940" y="390953"/>
                  </a:cubicBezTo>
                  <a:cubicBezTo>
                    <a:pt x="1905967" y="396869"/>
                    <a:pt x="1916013" y="399827"/>
                    <a:pt x="1930078" y="399827"/>
                  </a:cubicBezTo>
                  <a:cubicBezTo>
                    <a:pt x="1995264" y="399827"/>
                    <a:pt x="2027858" y="350267"/>
                    <a:pt x="2027858" y="251147"/>
                  </a:cubicBezTo>
                  <a:cubicBezTo>
                    <a:pt x="2027858" y="196453"/>
                    <a:pt x="2020267" y="154037"/>
                    <a:pt x="2005087" y="123899"/>
                  </a:cubicBezTo>
                  <a:cubicBezTo>
                    <a:pt x="1988344" y="90636"/>
                    <a:pt x="1959992" y="74005"/>
                    <a:pt x="1920032" y="74005"/>
                  </a:cubicBezTo>
                  <a:close/>
                  <a:moveTo>
                    <a:pt x="1294507" y="1005"/>
                  </a:moveTo>
                  <a:cubicBezTo>
                    <a:pt x="1337816" y="1005"/>
                    <a:pt x="1370186" y="3237"/>
                    <a:pt x="1391618" y="7702"/>
                  </a:cubicBezTo>
                  <a:cubicBezTo>
                    <a:pt x="1419300" y="13729"/>
                    <a:pt x="1433141" y="25784"/>
                    <a:pt x="1433141" y="43867"/>
                  </a:cubicBezTo>
                  <a:cubicBezTo>
                    <a:pt x="1433141" y="51234"/>
                    <a:pt x="1431299" y="56704"/>
                    <a:pt x="1427615" y="60275"/>
                  </a:cubicBezTo>
                  <a:cubicBezTo>
                    <a:pt x="1423932" y="63847"/>
                    <a:pt x="1414946" y="68647"/>
                    <a:pt x="1400659" y="74675"/>
                  </a:cubicBezTo>
                  <a:cubicBezTo>
                    <a:pt x="1392176" y="78470"/>
                    <a:pt x="1386818" y="84944"/>
                    <a:pt x="1384585" y="94097"/>
                  </a:cubicBezTo>
                  <a:cubicBezTo>
                    <a:pt x="1382353" y="103250"/>
                    <a:pt x="1381237" y="123230"/>
                    <a:pt x="1381237" y="154037"/>
                  </a:cubicBezTo>
                  <a:lnTo>
                    <a:pt x="1381237" y="307739"/>
                  </a:lnTo>
                  <a:cubicBezTo>
                    <a:pt x="1381237" y="342342"/>
                    <a:pt x="1384251" y="364666"/>
                    <a:pt x="1390278" y="374712"/>
                  </a:cubicBezTo>
                  <a:cubicBezTo>
                    <a:pt x="1397645" y="386544"/>
                    <a:pt x="1413160" y="392460"/>
                    <a:pt x="1436824" y="392460"/>
                  </a:cubicBezTo>
                  <a:cubicBezTo>
                    <a:pt x="1462274" y="392460"/>
                    <a:pt x="1482366" y="386879"/>
                    <a:pt x="1497099" y="375717"/>
                  </a:cubicBezTo>
                  <a:cubicBezTo>
                    <a:pt x="1511833" y="364554"/>
                    <a:pt x="1522103" y="347142"/>
                    <a:pt x="1527907" y="323478"/>
                  </a:cubicBezTo>
                  <a:cubicBezTo>
                    <a:pt x="1531256" y="308967"/>
                    <a:pt x="1538846" y="301712"/>
                    <a:pt x="1550678" y="301712"/>
                  </a:cubicBezTo>
                  <a:cubicBezTo>
                    <a:pt x="1562509" y="301712"/>
                    <a:pt x="1572165" y="307014"/>
                    <a:pt x="1579643" y="317618"/>
                  </a:cubicBezTo>
                  <a:cubicBezTo>
                    <a:pt x="1587122" y="328222"/>
                    <a:pt x="1590861" y="342007"/>
                    <a:pt x="1590861" y="358973"/>
                  </a:cubicBezTo>
                  <a:cubicBezTo>
                    <a:pt x="1590861" y="386655"/>
                    <a:pt x="1580592" y="416235"/>
                    <a:pt x="1560054" y="447712"/>
                  </a:cubicBezTo>
                  <a:cubicBezTo>
                    <a:pt x="1553580" y="457758"/>
                    <a:pt x="1547887" y="464623"/>
                    <a:pt x="1542976" y="468306"/>
                  </a:cubicBezTo>
                  <a:cubicBezTo>
                    <a:pt x="1538064" y="471990"/>
                    <a:pt x="1532149" y="473832"/>
                    <a:pt x="1525228" y="473832"/>
                  </a:cubicBezTo>
                  <a:lnTo>
                    <a:pt x="1450888" y="464790"/>
                  </a:lnTo>
                  <a:lnTo>
                    <a:pt x="1216819" y="464790"/>
                  </a:lnTo>
                  <a:cubicBezTo>
                    <a:pt x="1201415" y="464790"/>
                    <a:pt x="1190588" y="463004"/>
                    <a:pt x="1184337" y="459432"/>
                  </a:cubicBezTo>
                  <a:cubicBezTo>
                    <a:pt x="1175184" y="454298"/>
                    <a:pt x="1170608" y="446596"/>
                    <a:pt x="1170608" y="436327"/>
                  </a:cubicBezTo>
                  <a:cubicBezTo>
                    <a:pt x="1170608" y="430076"/>
                    <a:pt x="1172115" y="425444"/>
                    <a:pt x="1175128" y="422430"/>
                  </a:cubicBezTo>
                  <a:cubicBezTo>
                    <a:pt x="1178142" y="419416"/>
                    <a:pt x="1185453" y="415119"/>
                    <a:pt x="1197062" y="409538"/>
                  </a:cubicBezTo>
                  <a:cubicBezTo>
                    <a:pt x="1209787" y="403510"/>
                    <a:pt x="1217935" y="395027"/>
                    <a:pt x="1221507" y="384088"/>
                  </a:cubicBezTo>
                  <a:cubicBezTo>
                    <a:pt x="1224409" y="374935"/>
                    <a:pt x="1225860" y="348258"/>
                    <a:pt x="1225860" y="304056"/>
                  </a:cubicBezTo>
                  <a:cubicBezTo>
                    <a:pt x="1225860" y="283518"/>
                    <a:pt x="1225302" y="253938"/>
                    <a:pt x="1224186" y="215317"/>
                  </a:cubicBezTo>
                  <a:cubicBezTo>
                    <a:pt x="1223070" y="178259"/>
                    <a:pt x="1222400" y="150354"/>
                    <a:pt x="1222177" y="131601"/>
                  </a:cubicBezTo>
                  <a:cubicBezTo>
                    <a:pt x="1222177" y="113742"/>
                    <a:pt x="1220781" y="101519"/>
                    <a:pt x="1217991" y="94934"/>
                  </a:cubicBezTo>
                  <a:cubicBezTo>
                    <a:pt x="1215200" y="88348"/>
                    <a:pt x="1209340" y="83604"/>
                    <a:pt x="1200411" y="80702"/>
                  </a:cubicBezTo>
                  <a:cubicBezTo>
                    <a:pt x="1185677" y="75567"/>
                    <a:pt x="1176300" y="71438"/>
                    <a:pt x="1172282" y="68312"/>
                  </a:cubicBezTo>
                  <a:cubicBezTo>
                    <a:pt x="1165138" y="62731"/>
                    <a:pt x="1161566" y="56369"/>
                    <a:pt x="1161566" y="49225"/>
                  </a:cubicBezTo>
                  <a:cubicBezTo>
                    <a:pt x="1161566" y="32928"/>
                    <a:pt x="1175073" y="20538"/>
                    <a:pt x="1202085" y="12055"/>
                  </a:cubicBezTo>
                  <a:cubicBezTo>
                    <a:pt x="1225079" y="4688"/>
                    <a:pt x="1255886" y="1005"/>
                    <a:pt x="1294507" y="1005"/>
                  </a:cubicBezTo>
                  <a:close/>
                  <a:moveTo>
                    <a:pt x="947291" y="670"/>
                  </a:moveTo>
                  <a:cubicBezTo>
                    <a:pt x="972741" y="670"/>
                    <a:pt x="996739" y="2902"/>
                    <a:pt x="1019287" y="7367"/>
                  </a:cubicBezTo>
                  <a:cubicBezTo>
                    <a:pt x="1049648" y="13395"/>
                    <a:pt x="1064828" y="26231"/>
                    <a:pt x="1064828" y="45876"/>
                  </a:cubicBezTo>
                  <a:cubicBezTo>
                    <a:pt x="1064828" y="52350"/>
                    <a:pt x="1063321" y="57206"/>
                    <a:pt x="1060308" y="60443"/>
                  </a:cubicBezTo>
                  <a:cubicBezTo>
                    <a:pt x="1057294" y="63680"/>
                    <a:pt x="1049648" y="68424"/>
                    <a:pt x="1037369" y="74675"/>
                  </a:cubicBezTo>
                  <a:cubicBezTo>
                    <a:pt x="1027100" y="79809"/>
                    <a:pt x="1020347" y="91083"/>
                    <a:pt x="1017110" y="108496"/>
                  </a:cubicBezTo>
                  <a:cubicBezTo>
                    <a:pt x="1013873" y="125909"/>
                    <a:pt x="1012255" y="159841"/>
                    <a:pt x="1012255" y="210294"/>
                  </a:cubicBezTo>
                  <a:cubicBezTo>
                    <a:pt x="1012255" y="295573"/>
                    <a:pt x="1014375" y="348369"/>
                    <a:pt x="1018617" y="368684"/>
                  </a:cubicBezTo>
                  <a:cubicBezTo>
                    <a:pt x="1020180" y="375158"/>
                    <a:pt x="1022580" y="380126"/>
                    <a:pt x="1025817" y="383586"/>
                  </a:cubicBezTo>
                  <a:cubicBezTo>
                    <a:pt x="1029054" y="387046"/>
                    <a:pt x="1034691" y="390785"/>
                    <a:pt x="1042727" y="394804"/>
                  </a:cubicBezTo>
                  <a:cubicBezTo>
                    <a:pt x="1057461" y="401501"/>
                    <a:pt x="1064828" y="411212"/>
                    <a:pt x="1064828" y="423937"/>
                  </a:cubicBezTo>
                  <a:cubicBezTo>
                    <a:pt x="1064828" y="441796"/>
                    <a:pt x="1051210" y="454075"/>
                    <a:pt x="1023975" y="460772"/>
                  </a:cubicBezTo>
                  <a:cubicBezTo>
                    <a:pt x="994507" y="467916"/>
                    <a:pt x="958453" y="471488"/>
                    <a:pt x="915814" y="471488"/>
                  </a:cubicBezTo>
                  <a:cubicBezTo>
                    <a:pt x="843037" y="471488"/>
                    <a:pt x="806649" y="457646"/>
                    <a:pt x="806649" y="429964"/>
                  </a:cubicBezTo>
                  <a:cubicBezTo>
                    <a:pt x="806649" y="419919"/>
                    <a:pt x="813792" y="410542"/>
                    <a:pt x="828080" y="401836"/>
                  </a:cubicBezTo>
                  <a:cubicBezTo>
                    <a:pt x="839019" y="395139"/>
                    <a:pt x="845493" y="385986"/>
                    <a:pt x="847502" y="374377"/>
                  </a:cubicBezTo>
                  <a:cubicBezTo>
                    <a:pt x="851744" y="348928"/>
                    <a:pt x="853864" y="294903"/>
                    <a:pt x="853864" y="212303"/>
                  </a:cubicBezTo>
                  <a:cubicBezTo>
                    <a:pt x="853864" y="155153"/>
                    <a:pt x="850962" y="118542"/>
                    <a:pt x="845158" y="102468"/>
                  </a:cubicBezTo>
                  <a:cubicBezTo>
                    <a:pt x="842033" y="93315"/>
                    <a:pt x="834554" y="85055"/>
                    <a:pt x="822722" y="77688"/>
                  </a:cubicBezTo>
                  <a:cubicBezTo>
                    <a:pt x="813569" y="71661"/>
                    <a:pt x="807430" y="66638"/>
                    <a:pt x="804305" y="62619"/>
                  </a:cubicBezTo>
                  <a:cubicBezTo>
                    <a:pt x="801179" y="58601"/>
                    <a:pt x="799616" y="53467"/>
                    <a:pt x="799616" y="47216"/>
                  </a:cubicBezTo>
                  <a:cubicBezTo>
                    <a:pt x="799616" y="37616"/>
                    <a:pt x="804249" y="29970"/>
                    <a:pt x="813513" y="24278"/>
                  </a:cubicBezTo>
                  <a:cubicBezTo>
                    <a:pt x="822778" y="18585"/>
                    <a:pt x="839130" y="13506"/>
                    <a:pt x="862571" y="9041"/>
                  </a:cubicBezTo>
                  <a:cubicBezTo>
                    <a:pt x="890476" y="3460"/>
                    <a:pt x="918716" y="670"/>
                    <a:pt x="947291" y="670"/>
                  </a:cubicBezTo>
                  <a:close/>
                  <a:moveTo>
                    <a:pt x="641598" y="670"/>
                  </a:moveTo>
                  <a:cubicBezTo>
                    <a:pt x="663253" y="670"/>
                    <a:pt x="680108" y="3125"/>
                    <a:pt x="692163" y="8037"/>
                  </a:cubicBezTo>
                  <a:cubicBezTo>
                    <a:pt x="708906" y="14734"/>
                    <a:pt x="717277" y="25450"/>
                    <a:pt x="717277" y="40184"/>
                  </a:cubicBezTo>
                  <a:cubicBezTo>
                    <a:pt x="717277" y="46658"/>
                    <a:pt x="715770" y="52239"/>
                    <a:pt x="712757" y="56927"/>
                  </a:cubicBezTo>
                  <a:cubicBezTo>
                    <a:pt x="709743" y="61615"/>
                    <a:pt x="703660" y="67866"/>
                    <a:pt x="694507" y="75679"/>
                  </a:cubicBezTo>
                  <a:cubicBezTo>
                    <a:pt x="688479" y="80814"/>
                    <a:pt x="683847" y="86283"/>
                    <a:pt x="680610" y="92087"/>
                  </a:cubicBezTo>
                  <a:cubicBezTo>
                    <a:pt x="677373" y="97892"/>
                    <a:pt x="672406" y="109835"/>
                    <a:pt x="665708" y="127918"/>
                  </a:cubicBezTo>
                  <a:lnTo>
                    <a:pt x="607107" y="283629"/>
                  </a:lnTo>
                  <a:cubicBezTo>
                    <a:pt x="577863" y="356183"/>
                    <a:pt x="560227" y="399380"/>
                    <a:pt x="554199" y="413221"/>
                  </a:cubicBezTo>
                  <a:cubicBezTo>
                    <a:pt x="548171" y="427062"/>
                    <a:pt x="541921" y="439452"/>
                    <a:pt x="535447" y="450391"/>
                  </a:cubicBezTo>
                  <a:cubicBezTo>
                    <a:pt x="530535" y="458428"/>
                    <a:pt x="525066" y="464065"/>
                    <a:pt x="519038" y="467302"/>
                  </a:cubicBezTo>
                  <a:cubicBezTo>
                    <a:pt x="513011" y="470539"/>
                    <a:pt x="504974" y="472157"/>
                    <a:pt x="494928" y="472157"/>
                  </a:cubicBezTo>
                  <a:cubicBezTo>
                    <a:pt x="481534" y="472157"/>
                    <a:pt x="470762" y="469255"/>
                    <a:pt x="462614" y="463451"/>
                  </a:cubicBezTo>
                  <a:cubicBezTo>
                    <a:pt x="454465" y="457646"/>
                    <a:pt x="447601" y="448047"/>
                    <a:pt x="442020" y="434653"/>
                  </a:cubicBezTo>
                  <a:lnTo>
                    <a:pt x="375717" y="277267"/>
                  </a:lnTo>
                  <a:cubicBezTo>
                    <a:pt x="372145" y="268560"/>
                    <a:pt x="369466" y="263091"/>
                    <a:pt x="367680" y="260859"/>
                  </a:cubicBezTo>
                  <a:cubicBezTo>
                    <a:pt x="365894" y="258626"/>
                    <a:pt x="363439" y="257510"/>
                    <a:pt x="360313" y="257510"/>
                  </a:cubicBezTo>
                  <a:cubicBezTo>
                    <a:pt x="355625" y="257510"/>
                    <a:pt x="351607" y="260300"/>
                    <a:pt x="348258" y="265881"/>
                  </a:cubicBezTo>
                  <a:cubicBezTo>
                    <a:pt x="344909" y="271463"/>
                    <a:pt x="338547" y="285862"/>
                    <a:pt x="329171" y="309079"/>
                  </a:cubicBezTo>
                  <a:lnTo>
                    <a:pt x="283629" y="422263"/>
                  </a:lnTo>
                  <a:cubicBezTo>
                    <a:pt x="275146" y="442801"/>
                    <a:pt x="267054" y="456363"/>
                    <a:pt x="259352" y="462948"/>
                  </a:cubicBezTo>
                  <a:cubicBezTo>
                    <a:pt x="251650" y="469534"/>
                    <a:pt x="239986" y="472827"/>
                    <a:pt x="224359" y="472827"/>
                  </a:cubicBezTo>
                  <a:cubicBezTo>
                    <a:pt x="210294" y="472827"/>
                    <a:pt x="199188" y="469478"/>
                    <a:pt x="191040" y="462781"/>
                  </a:cubicBezTo>
                  <a:cubicBezTo>
                    <a:pt x="182891" y="456084"/>
                    <a:pt x="175469" y="444252"/>
                    <a:pt x="168771" y="427286"/>
                  </a:cubicBezTo>
                  <a:lnTo>
                    <a:pt x="45542" y="112179"/>
                  </a:lnTo>
                  <a:cubicBezTo>
                    <a:pt x="40407" y="99231"/>
                    <a:pt x="36891" y="91585"/>
                    <a:pt x="34993" y="89241"/>
                  </a:cubicBezTo>
                  <a:cubicBezTo>
                    <a:pt x="33096" y="86897"/>
                    <a:pt x="27124" y="83046"/>
                    <a:pt x="17078" y="77688"/>
                  </a:cubicBezTo>
                  <a:cubicBezTo>
                    <a:pt x="5693" y="71884"/>
                    <a:pt x="0" y="62061"/>
                    <a:pt x="0" y="48220"/>
                  </a:cubicBezTo>
                  <a:cubicBezTo>
                    <a:pt x="0" y="16743"/>
                    <a:pt x="39068" y="1005"/>
                    <a:pt x="117202" y="1005"/>
                  </a:cubicBezTo>
                  <a:cubicBezTo>
                    <a:pt x="157163" y="1005"/>
                    <a:pt x="186073" y="3795"/>
                    <a:pt x="203932" y="9376"/>
                  </a:cubicBezTo>
                  <a:cubicBezTo>
                    <a:pt x="221122" y="14957"/>
                    <a:pt x="229716" y="26008"/>
                    <a:pt x="229716" y="42528"/>
                  </a:cubicBezTo>
                  <a:cubicBezTo>
                    <a:pt x="229716" y="47662"/>
                    <a:pt x="229270" y="51402"/>
                    <a:pt x="228377" y="53746"/>
                  </a:cubicBezTo>
                  <a:cubicBezTo>
                    <a:pt x="227484" y="56090"/>
                    <a:pt x="224247" y="61280"/>
                    <a:pt x="218666" y="69317"/>
                  </a:cubicBezTo>
                  <a:cubicBezTo>
                    <a:pt x="215987" y="73558"/>
                    <a:pt x="214648" y="78805"/>
                    <a:pt x="214648" y="85055"/>
                  </a:cubicBezTo>
                  <a:cubicBezTo>
                    <a:pt x="214648" y="96217"/>
                    <a:pt x="222126" y="119435"/>
                    <a:pt x="237083" y="154707"/>
                  </a:cubicBezTo>
                  <a:lnTo>
                    <a:pt x="250813" y="186854"/>
                  </a:lnTo>
                  <a:cubicBezTo>
                    <a:pt x="256617" y="200248"/>
                    <a:pt x="260468" y="208341"/>
                    <a:pt x="262366" y="211131"/>
                  </a:cubicBezTo>
                  <a:cubicBezTo>
                    <a:pt x="264263" y="213922"/>
                    <a:pt x="266998" y="215317"/>
                    <a:pt x="270570" y="215317"/>
                  </a:cubicBezTo>
                  <a:cubicBezTo>
                    <a:pt x="279276" y="215317"/>
                    <a:pt x="288206" y="202927"/>
                    <a:pt x="297359" y="178147"/>
                  </a:cubicBezTo>
                  <a:lnTo>
                    <a:pt x="311088" y="139973"/>
                  </a:lnTo>
                  <a:cubicBezTo>
                    <a:pt x="312204" y="137294"/>
                    <a:pt x="312763" y="135173"/>
                    <a:pt x="312763" y="133610"/>
                  </a:cubicBezTo>
                  <a:cubicBezTo>
                    <a:pt x="312763" y="131825"/>
                    <a:pt x="312204" y="129480"/>
                    <a:pt x="311088" y="126578"/>
                  </a:cubicBezTo>
                  <a:lnTo>
                    <a:pt x="301377" y="103138"/>
                  </a:lnTo>
                  <a:cubicBezTo>
                    <a:pt x="295350" y="89520"/>
                    <a:pt x="287871" y="80479"/>
                    <a:pt x="278941" y="76014"/>
                  </a:cubicBezTo>
                  <a:cubicBezTo>
                    <a:pt x="262868" y="67531"/>
                    <a:pt x="254831" y="56815"/>
                    <a:pt x="254831" y="43867"/>
                  </a:cubicBezTo>
                  <a:cubicBezTo>
                    <a:pt x="254831" y="15292"/>
                    <a:pt x="297694" y="1005"/>
                    <a:pt x="383419" y="1005"/>
                  </a:cubicBezTo>
                  <a:cubicBezTo>
                    <a:pt x="426281" y="1005"/>
                    <a:pt x="458875" y="4465"/>
                    <a:pt x="481199" y="11385"/>
                  </a:cubicBezTo>
                  <a:cubicBezTo>
                    <a:pt x="488789" y="13841"/>
                    <a:pt x="494872" y="17748"/>
                    <a:pt x="499449" y="23106"/>
                  </a:cubicBezTo>
                  <a:cubicBezTo>
                    <a:pt x="504025" y="28463"/>
                    <a:pt x="506314" y="34379"/>
                    <a:pt x="506314" y="40853"/>
                  </a:cubicBezTo>
                  <a:cubicBezTo>
                    <a:pt x="506314" y="46434"/>
                    <a:pt x="505253" y="50676"/>
                    <a:pt x="503132" y="53578"/>
                  </a:cubicBezTo>
                  <a:cubicBezTo>
                    <a:pt x="501012" y="56480"/>
                    <a:pt x="495151" y="62173"/>
                    <a:pt x="485552" y="70656"/>
                  </a:cubicBezTo>
                  <a:cubicBezTo>
                    <a:pt x="479971" y="75344"/>
                    <a:pt x="477180" y="80256"/>
                    <a:pt x="477180" y="85390"/>
                  </a:cubicBezTo>
                  <a:cubicBezTo>
                    <a:pt x="477180" y="93204"/>
                    <a:pt x="481422" y="106152"/>
                    <a:pt x="489905" y="124234"/>
                  </a:cubicBezTo>
                  <a:lnTo>
                    <a:pt x="508992" y="165088"/>
                  </a:lnTo>
                  <a:cubicBezTo>
                    <a:pt x="517699" y="183617"/>
                    <a:pt x="523894" y="195393"/>
                    <a:pt x="527577" y="200416"/>
                  </a:cubicBezTo>
                  <a:cubicBezTo>
                    <a:pt x="531261" y="205439"/>
                    <a:pt x="535447" y="207950"/>
                    <a:pt x="540135" y="207950"/>
                  </a:cubicBezTo>
                  <a:cubicBezTo>
                    <a:pt x="545269" y="207950"/>
                    <a:pt x="549678" y="205048"/>
                    <a:pt x="553362" y="199244"/>
                  </a:cubicBezTo>
                  <a:cubicBezTo>
                    <a:pt x="557045" y="193439"/>
                    <a:pt x="561789" y="182054"/>
                    <a:pt x="567594" y="165088"/>
                  </a:cubicBezTo>
                  <a:lnTo>
                    <a:pt x="583667" y="118207"/>
                  </a:lnTo>
                  <a:cubicBezTo>
                    <a:pt x="588132" y="104812"/>
                    <a:pt x="590364" y="94766"/>
                    <a:pt x="590364" y="88069"/>
                  </a:cubicBezTo>
                  <a:cubicBezTo>
                    <a:pt x="590364" y="79139"/>
                    <a:pt x="585676" y="73223"/>
                    <a:pt x="576300" y="70321"/>
                  </a:cubicBezTo>
                  <a:cubicBezTo>
                    <a:pt x="557548" y="64294"/>
                    <a:pt x="548171" y="53578"/>
                    <a:pt x="548171" y="38174"/>
                  </a:cubicBezTo>
                  <a:cubicBezTo>
                    <a:pt x="548171" y="24780"/>
                    <a:pt x="555427" y="15180"/>
                    <a:pt x="569938" y="9376"/>
                  </a:cubicBezTo>
                  <a:cubicBezTo>
                    <a:pt x="584448" y="3572"/>
                    <a:pt x="608335" y="670"/>
                    <a:pt x="641598" y="670"/>
                  </a:cubicBezTo>
                  <a:close/>
                  <a:moveTo>
                    <a:pt x="1950169" y="0"/>
                  </a:moveTo>
                  <a:cubicBezTo>
                    <a:pt x="2001292" y="0"/>
                    <a:pt x="2041699" y="5804"/>
                    <a:pt x="2071390" y="17413"/>
                  </a:cubicBezTo>
                  <a:cubicBezTo>
                    <a:pt x="2115592" y="34826"/>
                    <a:pt x="2148855" y="64071"/>
                    <a:pt x="2171179" y="105147"/>
                  </a:cubicBezTo>
                  <a:cubicBezTo>
                    <a:pt x="2191048" y="141312"/>
                    <a:pt x="2200982" y="184398"/>
                    <a:pt x="2200982" y="234404"/>
                  </a:cubicBezTo>
                  <a:cubicBezTo>
                    <a:pt x="2200982" y="259631"/>
                    <a:pt x="2197299" y="284913"/>
                    <a:pt x="2189932" y="310251"/>
                  </a:cubicBezTo>
                  <a:cubicBezTo>
                    <a:pt x="2182565" y="335589"/>
                    <a:pt x="2172630" y="357522"/>
                    <a:pt x="2160129" y="376051"/>
                  </a:cubicBezTo>
                  <a:cubicBezTo>
                    <a:pt x="2134233" y="413556"/>
                    <a:pt x="2098514" y="439899"/>
                    <a:pt x="2052972" y="455079"/>
                  </a:cubicBezTo>
                  <a:cubicBezTo>
                    <a:pt x="2026183" y="464009"/>
                    <a:pt x="1997608" y="468474"/>
                    <a:pt x="1967247" y="468474"/>
                  </a:cubicBezTo>
                  <a:lnTo>
                    <a:pt x="1926729" y="467134"/>
                  </a:lnTo>
                  <a:lnTo>
                    <a:pt x="1891903" y="466130"/>
                  </a:lnTo>
                  <a:cubicBezTo>
                    <a:pt x="1864891" y="465237"/>
                    <a:pt x="1841116" y="464790"/>
                    <a:pt x="1820577" y="464790"/>
                  </a:cubicBezTo>
                  <a:lnTo>
                    <a:pt x="1796467" y="464790"/>
                  </a:lnTo>
                  <a:cubicBezTo>
                    <a:pt x="1782403" y="464790"/>
                    <a:pt x="1766664" y="465460"/>
                    <a:pt x="1749252" y="466799"/>
                  </a:cubicBezTo>
                  <a:cubicBezTo>
                    <a:pt x="1738313" y="467692"/>
                    <a:pt x="1730722" y="468139"/>
                    <a:pt x="1726481" y="468139"/>
                  </a:cubicBezTo>
                  <a:cubicBezTo>
                    <a:pt x="1711524" y="468139"/>
                    <a:pt x="1699357" y="464679"/>
                    <a:pt x="1689981" y="457758"/>
                  </a:cubicBezTo>
                  <a:cubicBezTo>
                    <a:pt x="1680605" y="450838"/>
                    <a:pt x="1675916" y="441796"/>
                    <a:pt x="1675916" y="430634"/>
                  </a:cubicBezTo>
                  <a:cubicBezTo>
                    <a:pt x="1675916" y="422821"/>
                    <a:pt x="1677981" y="416737"/>
                    <a:pt x="1682111" y="412384"/>
                  </a:cubicBezTo>
                  <a:cubicBezTo>
                    <a:pt x="1686241" y="408031"/>
                    <a:pt x="1692995" y="404515"/>
                    <a:pt x="1702371" y="401836"/>
                  </a:cubicBezTo>
                  <a:cubicBezTo>
                    <a:pt x="1711300" y="399604"/>
                    <a:pt x="1717328" y="395976"/>
                    <a:pt x="1720453" y="390953"/>
                  </a:cubicBezTo>
                  <a:cubicBezTo>
                    <a:pt x="1723579" y="385930"/>
                    <a:pt x="1726034" y="376163"/>
                    <a:pt x="1727820" y="361652"/>
                  </a:cubicBezTo>
                  <a:cubicBezTo>
                    <a:pt x="1729606" y="344909"/>
                    <a:pt x="1731225" y="312316"/>
                    <a:pt x="1732676" y="263872"/>
                  </a:cubicBezTo>
                  <a:cubicBezTo>
                    <a:pt x="1734127" y="215429"/>
                    <a:pt x="1734852" y="167320"/>
                    <a:pt x="1734852" y="119546"/>
                  </a:cubicBezTo>
                  <a:cubicBezTo>
                    <a:pt x="1734852" y="100794"/>
                    <a:pt x="1733401" y="88292"/>
                    <a:pt x="1730499" y="82042"/>
                  </a:cubicBezTo>
                  <a:cubicBezTo>
                    <a:pt x="1727597" y="75791"/>
                    <a:pt x="1720788" y="70768"/>
                    <a:pt x="1710073" y="66973"/>
                  </a:cubicBezTo>
                  <a:cubicBezTo>
                    <a:pt x="1694669" y="61168"/>
                    <a:pt x="1686967" y="51234"/>
                    <a:pt x="1686967" y="37170"/>
                  </a:cubicBezTo>
                  <a:cubicBezTo>
                    <a:pt x="1686967" y="26231"/>
                    <a:pt x="1692269" y="17692"/>
                    <a:pt x="1702873" y="11553"/>
                  </a:cubicBezTo>
                  <a:cubicBezTo>
                    <a:pt x="1713477" y="5414"/>
                    <a:pt x="1728267" y="2344"/>
                    <a:pt x="1747242" y="2344"/>
                  </a:cubicBezTo>
                  <a:cubicBezTo>
                    <a:pt x="1753493" y="2344"/>
                    <a:pt x="1760860" y="2456"/>
                    <a:pt x="1769343" y="2679"/>
                  </a:cubicBezTo>
                  <a:cubicBezTo>
                    <a:pt x="1788096" y="3349"/>
                    <a:pt x="1801713" y="3684"/>
                    <a:pt x="1810197" y="3684"/>
                  </a:cubicBezTo>
                  <a:cubicBezTo>
                    <a:pt x="1842120" y="3684"/>
                    <a:pt x="1878174" y="2679"/>
                    <a:pt x="1918357" y="670"/>
                  </a:cubicBezTo>
                  <a:cubicBezTo>
                    <a:pt x="1926841" y="223"/>
                    <a:pt x="1937445" y="0"/>
                    <a:pt x="19501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140B76B-4BF2-4025-BE02-ACB24D43F52A}"/>
              </a:ext>
            </a:extLst>
          </p:cNvPr>
          <p:cNvSpPr txBox="1"/>
          <p:nvPr/>
        </p:nvSpPr>
        <p:spPr>
          <a:xfrm>
            <a:off x="7907248" y="6013963"/>
            <a:ext cx="335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컴퓨터공학 </a:t>
            </a:r>
            <a:r>
              <a:rPr lang="en-US" altLang="ko-KR" sz="2800" dirty="0"/>
              <a:t>: </a:t>
            </a:r>
            <a:r>
              <a:rPr lang="ko-KR" altLang="en-US" sz="2800" dirty="0"/>
              <a:t>이현주</a:t>
            </a:r>
          </a:p>
        </p:txBody>
      </p:sp>
    </p:spTree>
    <p:extLst>
      <p:ext uri="{BB962C8B-B14F-4D97-AF65-F5344CB8AC3E}">
        <p14:creationId xmlns:p14="http://schemas.microsoft.com/office/powerpoint/2010/main" val="1322643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8.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csurf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6950" y="1371212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CSRF(Cross Site Request Forgery)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공격 방어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npm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csurf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csrfToken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생성해서 프런트로 보내주고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쿠키로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Form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등록 시 </a:t>
            </a:r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csrfToken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같이 받아 일치하는지 비교</a:t>
            </a: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523B57-7811-4ECD-AB7C-E6D684AC1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48" y="3162417"/>
            <a:ext cx="4899454" cy="289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34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9. pm2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9384" y="1498840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원활한 서버 운영을 위한 패키지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서버가 에러로 인해 꺼졌을 때 서버를 다시 켜 줌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멀티 프로세싱 지원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노드 프로세스 수를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 이상으로 늘릴 수 있음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요청을 프로세스들에 고르게 분배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단점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프로세스간 서버의 메모리 같은 자원 공유 불가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극복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memcached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나 </a:t>
            </a:r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redis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같은 메모리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DB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공유 메모리를 별도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DB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저장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1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10. pm2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7761" y="1236124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KoPub돋움체_Pro Bold" pitchFamily="18" charset="-127"/>
                <a:ea typeface="KoPub돋움체_Pro Bold" pitchFamily="18" charset="-127"/>
              </a:rPr>
              <a:t>pm2 </a:t>
            </a:r>
            <a:r>
              <a:rPr lang="ko-KR" altLang="en-US" sz="2000" dirty="0">
                <a:latin typeface="KoPub돋움체_Pro Bold" pitchFamily="18" charset="-127"/>
                <a:ea typeface="KoPub돋움체_Pro Bold" pitchFamily="18" charset="-127"/>
              </a:rPr>
              <a:t>전역 설치 후</a:t>
            </a:r>
            <a:r>
              <a:rPr lang="en-US" altLang="ko-KR" sz="20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000" dirty="0">
                <a:latin typeface="KoPub돋움체_Pro Bold" pitchFamily="18" charset="-127"/>
                <a:ea typeface="KoPub돋움체_Pro Bold" pitchFamily="18" charset="-127"/>
              </a:rPr>
              <a:t>명령어 사용</a:t>
            </a: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package.json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스크립트 수정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pm2 start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파일명으로 실행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F95E19-8513-4293-8D41-001279D3A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909" y="1236124"/>
            <a:ext cx="1805707" cy="10232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6F03D4-593E-476D-87C0-B44395EEA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083" y="2973392"/>
            <a:ext cx="6609529" cy="6963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8B0E9D9-501C-45B2-86E0-25B5114FB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479" y="3192753"/>
            <a:ext cx="2065127" cy="11350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77B101-ED65-4EA7-9FFE-FECE24CAC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414" y="4475072"/>
            <a:ext cx="10518178" cy="208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36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프로세스 목록 확인하기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9385" y="1250645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pm2 list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로 프로세스 목록 확인 가능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프로세스가 백그라운드로 돌아가기 때문에 콘솔에 다른 명령어 입력 가능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F5856D-70AF-4680-B9B2-0E01B58B8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74" y="4834463"/>
            <a:ext cx="7497578" cy="15457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ECD1AD-C8D0-47BB-AEC9-49A69DFF1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50" y="2131117"/>
            <a:ext cx="8934110" cy="2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89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12. pm2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멀티 프로세싱 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510" y="1368211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pm2 start [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파일명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]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–</a:t>
            </a:r>
            <a:r>
              <a:rPr lang="en-US" altLang="ko-KR" sz="2400" dirty="0" err="1">
                <a:latin typeface="KoPub돋움체_Pro Bold" pitchFamily="18" charset="-127"/>
                <a:ea typeface="KoPub돋움체_Pro Bold" pitchFamily="18" charset="-127"/>
              </a:rPr>
              <a:t>i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 [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프로세스 수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]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 명령어로 멀티 프로세싱 가능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프로세스 수에 원하는 프로세스의 수 입력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0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이면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CPU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코어 개수만큼 생성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-1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이면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CPU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코어 개수보다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 적게 생성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-1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하나의 프로세스를 노드 외의 작업 수행을 위해 풀어주는 것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4C6049-CDC9-4714-9B87-21DFB1F75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161" y="2902536"/>
            <a:ext cx="8018525" cy="361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6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13.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서버 종료 후 멀티 프로세싱 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0824" y="1146142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pm2 kill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로 프로세스 전체 종료 가능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재 시작하면 프로세스가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CPU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코어 개수만큼 실행됨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418744-8DFE-4543-A939-E60C5A5B5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376" y="1563501"/>
            <a:ext cx="3124036" cy="9545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E24E80-7742-4277-8C0E-535DCA7DF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642" y="3148149"/>
            <a:ext cx="9773591" cy="37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12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14.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프로세스 모니터링하기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0824" y="1198394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pm2 </a:t>
            </a:r>
            <a:r>
              <a:rPr lang="en-US" altLang="ko-KR" sz="2400" dirty="0" err="1">
                <a:latin typeface="KoPub돋움체_Pro Bold" pitchFamily="18" charset="-127"/>
                <a:ea typeface="KoPub돋움체_Pro Bold" pitchFamily="18" charset="-127"/>
              </a:rPr>
              <a:t>monit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으로 프로세스 모니터링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프로세스별로 로그를 실시간으로 볼 수 있음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ECE4AF-B485-4B9D-AF54-5C5C559CC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488" y="1198394"/>
            <a:ext cx="2265112" cy="11016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1E1C26-4945-460D-BD96-A5FD5B073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45" y="3003039"/>
            <a:ext cx="9249833" cy="363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12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15.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winston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7762" y="1159205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console.log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sz="2400" dirty="0" err="1">
                <a:latin typeface="KoPub돋움체_Pro Bold" pitchFamily="18" charset="-127"/>
                <a:ea typeface="KoPub돋움체_Pro Bold" pitchFamily="18" charset="-127"/>
              </a:rPr>
              <a:t>console.error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를 대체하기 위한 모듈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두 메서드는 휘발성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로그를 파일에 기록하는 것이 좋음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윈스턴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설치 후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logger.js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작성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3EEA59-33BF-4254-9D08-0F73D372D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854" y="2871990"/>
            <a:ext cx="2327307" cy="11140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B0BAB9-49D5-4D68-9D62-00D1410CE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029" y="2369276"/>
            <a:ext cx="5476193" cy="445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60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16.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winston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697" y="1355148"/>
            <a:ext cx="11195749" cy="4964629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latin typeface="KoPub돋움체_Pro Bold" pitchFamily="18" charset="-127"/>
                <a:ea typeface="KoPub돋움체_Pro Bold" pitchFamily="18" charset="-127"/>
              </a:rPr>
              <a:t>createLogger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ko-KR" altLang="en-US" sz="2400" dirty="0" err="1">
                <a:latin typeface="KoPub돋움체_Pro Bold" pitchFamily="18" charset="-127"/>
                <a:ea typeface="KoPub돋움체_Pro Bold" pitchFamily="18" charset="-127"/>
              </a:rPr>
              <a:t>로거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 인스턴스를 생성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level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로그의 심각도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(error, warn, info, verbose, debug, silly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순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중요도 순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info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고른 경우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info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보다 심각한 단계 로그도 같이 기록됨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format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로그의 형식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(json, label, timestamp, </a:t>
            </a:r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printf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combine, simple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등 지원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기본적으로는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JSON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기록하지만 로그 시간을 표시하려면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timestamp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쓰는 게 좋음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transports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로그 저장 방식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new </a:t>
            </a:r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transports.File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파일로 저장한다는 뜻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new </a:t>
            </a:r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transports.Console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콘솔에 출력한다는 뜻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인자로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filename(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파일명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), level(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심각도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제공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2610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17.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winston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적용하기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2336" y="1263708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app.js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와 연결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519129-949B-49D3-8A0D-DD201D2CC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863" y="1056355"/>
            <a:ext cx="6139707" cy="557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70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D9115-BDC1-4CFD-A0D9-69A42B107218}"/>
              </a:ext>
            </a:extLst>
          </p:cNvPr>
          <p:cNvSpPr txBox="1">
            <a:spLocks/>
          </p:cNvSpPr>
          <p:nvPr/>
        </p:nvSpPr>
        <p:spPr>
          <a:xfrm>
            <a:off x="431455" y="816824"/>
            <a:ext cx="9039117" cy="80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400" dirty="0">
                <a:solidFill>
                  <a:schemeClr val="bg1"/>
                </a:solidFill>
              </a:rPr>
              <a:t>서비스 운영을 위한 패키지</a:t>
            </a:r>
          </a:p>
        </p:txBody>
      </p:sp>
    </p:spTree>
    <p:extLst>
      <p:ext uri="{BB962C8B-B14F-4D97-AF65-F5344CB8AC3E}">
        <p14:creationId xmlns:p14="http://schemas.microsoft.com/office/powerpoint/2010/main" val="2782824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18.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winston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로그 확인하기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0013" y="1263708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latin typeface="KoPub돋움체_Pro Bold" pitchFamily="18" charset="-127"/>
                <a:ea typeface="KoPub돋움체_Pro Bold" pitchFamily="18" charset="-127"/>
              </a:rPr>
              <a:t>npm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 run dev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로 개발용 서버 실행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  <a:hlinkClick r:id="rId2"/>
              </a:rPr>
              <a:t>http://localhost:8001/abcd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접속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각각의 로그가 파일에 기록됨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로그가 저장되어 관리 가능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winston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-daily-rotate-file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패키지로 날짜별로 관리 가능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FF5A0-DF48-4052-A0B9-6907635DA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095" y="1914102"/>
            <a:ext cx="5671863" cy="226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40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19. helmet,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hpp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보안 관리하기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6950" y="1237582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모든 취약점을 방어해주진 않지만 실무에서 필수인 패키지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배포 환경일 때만 사용하면 됨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4EE7AD-7A32-43BC-9A1A-036148762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689" y="1699117"/>
            <a:ext cx="2227465" cy="9546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29A7B5-D399-4AAE-8BE9-112B258FB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566" y="2653745"/>
            <a:ext cx="4056267" cy="406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12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20. connect-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redis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3259" y="1172268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멀티 프로세스간 메모리 공유를 위해 </a:t>
            </a:r>
            <a:r>
              <a:rPr lang="en-US" altLang="ko-KR" sz="2400" dirty="0" err="1">
                <a:latin typeface="KoPub돋움체_Pro Bold" pitchFamily="18" charset="-127"/>
                <a:ea typeface="KoPub돋움체_Pro Bold" pitchFamily="18" charset="-127"/>
              </a:rPr>
              <a:t>redis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사용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connect-</a:t>
            </a:r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redis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익스프레스와 </a:t>
            </a:r>
            <a:r>
              <a:rPr lang="ko-KR" altLang="en-US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레디스를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연결해줌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redislabs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웹사이트 접속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LOGIN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버튼 클릭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85DD86-1D67-4F31-91AB-F93B8B54F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458" y="1633810"/>
            <a:ext cx="3391449" cy="10269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64D358-C619-4148-AC66-724EB495F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412" y="3306079"/>
            <a:ext cx="5420500" cy="342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77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21.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redislabs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회원가입하기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3259" y="1224519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Get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Started Free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클릭해서 회원가입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062170-5D98-4A0F-A429-B509FCC67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13" y="1891789"/>
            <a:ext cx="8019707" cy="414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33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22.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redislabs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인증하기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1635" y="1302897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인증 이메일에서  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Activate Now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클릭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543841-4B06-4C36-BBD6-CA316D9ED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052" y="1865923"/>
            <a:ext cx="5514645" cy="450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10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23.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레디스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클라우드 호스팅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2630" y="1185331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Cloud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버튼 선택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개인 정보 입력 후 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Continue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D9C6F5-8C71-4BA6-A5E7-C0B82F3AB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064" y="2061738"/>
            <a:ext cx="3954831" cy="37452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E3D437-0305-42B7-86EE-437DF6C10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05" y="1734887"/>
            <a:ext cx="7426434" cy="471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68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24.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레디스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subscription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1007" y="1120017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Create your subscription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버튼 클릭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41346A-853D-4E0C-8259-B83CB01DF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602" y="1539784"/>
            <a:ext cx="72390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74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25. Subscription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4881" y="1086155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Free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요금제 선택 후 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Subscription Name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을 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node-deploy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로 설정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5E6DC9-694E-4CE8-A7A0-867EBD417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288" y="1561320"/>
            <a:ext cx="5184630" cy="18676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AAD6D6-2B03-40B0-9985-7305CDA52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288" y="3559029"/>
            <a:ext cx="5472665" cy="321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38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26.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레디스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데이터베이스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6321" y="1263708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데이터베이스 이름을 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node-deploy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로 생성하고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, Activate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버튼을 누름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2AAF82-ACE9-40F4-B1AB-332A44D92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626" y="1831777"/>
            <a:ext cx="7631428" cy="43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75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27.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레디스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호스팅 생성 완료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698" y="1183270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Endpoint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Redis password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를 복사해 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.env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에 붙여 넣기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endpoint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host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port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분리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ECEF30-9B2B-4CBA-A5CD-7C170720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1" y="2127658"/>
            <a:ext cx="5379196" cy="40202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C8C2D0-2F9B-4217-93F7-2A251AD24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220" y="3193868"/>
            <a:ext cx="5531648" cy="212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10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 서비스 배포 준비하기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7762" y="1420463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서비스 개발 시에는 </a:t>
            </a:r>
            <a:r>
              <a:rPr lang="en-US" altLang="ko-KR" sz="2800" dirty="0">
                <a:latin typeface="KoPub돋움체_Pro Bold" pitchFamily="18" charset="-127"/>
                <a:ea typeface="KoPub돋움체_Pro Bold" pitchFamily="18" charset="-127"/>
              </a:rPr>
              <a:t>localhost</a:t>
            </a:r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로 결과를 바로 볼 수 있었음</a:t>
            </a:r>
            <a:endParaRPr lang="en-US" altLang="ko-KR" sz="28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혼자만 볼 수 있기에 다른 사람에게 공개하는 과정이 필요</a:t>
            </a:r>
            <a:endParaRPr lang="en-US" altLang="ko-KR" sz="24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ch9</a:t>
            </a:r>
            <a:r>
              <a:rPr lang="ko-KR" altLang="en-US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sz="24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NodeBird</a:t>
            </a:r>
            <a:r>
              <a:rPr lang="en-US" altLang="ko-KR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앱을 배포해볼 것임</a:t>
            </a:r>
            <a:endParaRPr lang="en-US" altLang="ko-KR" sz="24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배포를 위한 사전 작업 방법에 대해 알아봄</a:t>
            </a:r>
            <a:endParaRPr lang="en-US" altLang="ko-KR" sz="28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 실행 관리</a:t>
            </a:r>
            <a:r>
              <a:rPr lang="en-US" altLang="ko-KR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에러 내역 관리</a:t>
            </a:r>
            <a:r>
              <a:rPr lang="en-US" altLang="ko-KR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보안 위협 대처</a:t>
            </a:r>
            <a:endParaRPr lang="en-US" altLang="ko-KR" sz="24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AWS</a:t>
            </a:r>
            <a:r>
              <a:rPr lang="ko-KR" altLang="en-US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GCP</a:t>
            </a:r>
            <a:r>
              <a:rPr lang="ko-KR" altLang="en-US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배포</a:t>
            </a:r>
            <a:endParaRPr lang="en-US" altLang="ko-KR" sz="24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sz="28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793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28. connect-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redis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3830" y="1151933"/>
            <a:ext cx="4879503" cy="4964629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app.js express-session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미들웨어 부분에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 store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속성 추가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RedisStore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생성자의 인스턴스를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store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속성에 등록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서버를 껐다 켜도 로그인이 유지됨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D1142B-2EC2-4785-836A-1E9BC905E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524" y="852518"/>
            <a:ext cx="3753394" cy="11123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D5B545-ED70-4EE1-B35E-3318F0BF1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524" y="2131413"/>
            <a:ext cx="4003233" cy="30311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5C8460-02C8-449B-82E8-A1408E35F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30" y="5162519"/>
            <a:ext cx="81629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98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29.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nvm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n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9955" y="1381274"/>
            <a:ext cx="9798891" cy="4964629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KoPub돋움체_Pro Bold" pitchFamily="18" charset="-127"/>
                <a:ea typeface="KoPub돋움체_Pro Bold" pitchFamily="18" charset="-127"/>
              </a:rPr>
              <a:t>노드 버전을 업데이트하기 위한 패키지</a:t>
            </a:r>
            <a:endParaRPr lang="en-US" altLang="ko-KR" sz="28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윈도에서는 </a:t>
            </a:r>
            <a:r>
              <a:rPr lang="en-US" altLang="ko-KR" sz="24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nvm</a:t>
            </a:r>
            <a:r>
              <a:rPr lang="en-US" altLang="ko-KR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-installer, </a:t>
            </a:r>
            <a:r>
              <a:rPr lang="ko-KR" altLang="en-US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리눅스나 맥에서는 </a:t>
            </a:r>
            <a:r>
              <a:rPr lang="en-US" altLang="ko-KR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 </a:t>
            </a:r>
            <a:r>
              <a:rPr lang="ko-KR" altLang="en-US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패키지</a:t>
            </a:r>
            <a:endParaRPr lang="en-US" altLang="ko-KR" sz="24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164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30.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nvm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-installer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704" y="1198393"/>
            <a:ext cx="10726353" cy="4964629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linkClick r:id="rId2"/>
              </a:rPr>
              <a:t>https://github.com/coreybutler/nvm-windows/releases</a:t>
            </a:r>
            <a:endParaRPr lang="en-US" altLang="ko-KR" sz="2400" dirty="0"/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nvm-setup.zip </a:t>
            </a:r>
            <a:r>
              <a:rPr lang="ko-KR" altLang="en-US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내려받고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압축 해제 후 실행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nvm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list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노드 버전 확인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nvm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instal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버전 설치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nvm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install latest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최신 버전 설치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BDA23A-6E99-4E9A-8D9A-2959B81B3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94" y="2583111"/>
            <a:ext cx="4857361" cy="12834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AD9F15-7E2A-493C-88E8-BDB1BB47F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645" y="2583111"/>
            <a:ext cx="6010632" cy="392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79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31.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nvm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-installer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노드 버전 바꾸기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2835" y="1298000"/>
            <a:ext cx="8107709" cy="4964629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nvm</a:t>
            </a:r>
            <a:r>
              <a:rPr lang="en-US" altLang="ko-KR" sz="2400" dirty="0"/>
              <a:t> use [</a:t>
            </a:r>
            <a:r>
              <a:rPr lang="ko-KR" altLang="en-US" sz="2400" dirty="0" err="1"/>
              <a:t>버전명</a:t>
            </a:r>
            <a:r>
              <a:rPr lang="en-US" altLang="ko-KR" sz="2400" dirty="0"/>
              <a:t>]</a:t>
            </a:r>
            <a:r>
              <a:rPr lang="ko-KR" altLang="en-US" sz="2400" dirty="0"/>
              <a:t>으로 </a:t>
            </a:r>
            <a:r>
              <a:rPr lang="ko-KR" altLang="en-US" sz="2400" dirty="0" err="1"/>
              <a:t>사용하고픈</a:t>
            </a:r>
            <a:r>
              <a:rPr lang="ko-KR" altLang="en-US" sz="2400" dirty="0"/>
              <a:t> 버전 입력</a:t>
            </a:r>
            <a:endParaRPr lang="en-US" altLang="ko-KR" sz="2400" dirty="0"/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DD999E-8D08-44D0-830C-7B89A98A4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789" y="1973512"/>
            <a:ext cx="4741590" cy="14554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1216DA-7B53-4EB7-B13E-ED07F89BD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067" y="3738752"/>
            <a:ext cx="4741590" cy="145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04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32.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맥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리눅스에서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n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으로 노드 업데이트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6494" y="1293957"/>
            <a:ext cx="8107709" cy="4964629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n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을 전역 설치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sudo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npm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–g n</a:t>
            </a: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현재 노드 버전 확인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버전으로  새 버전 설치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F51B1E-EDCF-4479-83B9-687A2810C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906" y="3001190"/>
            <a:ext cx="2593711" cy="1280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AEAE0C-1259-4DB5-AB92-42DEB56E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153" y="3001190"/>
            <a:ext cx="2497693" cy="231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36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F5A82-CF85-4860-A323-C666ED70BE06}"/>
              </a:ext>
            </a:extLst>
          </p:cNvPr>
          <p:cNvSpPr txBox="1">
            <a:spLocks/>
          </p:cNvSpPr>
          <p:nvPr/>
        </p:nvSpPr>
        <p:spPr>
          <a:xfrm>
            <a:off x="274701" y="816824"/>
            <a:ext cx="8081453" cy="80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Git</a:t>
            </a:r>
            <a:r>
              <a:rPr lang="ko-KR" altLang="en-US" sz="5400" dirty="0">
                <a:solidFill>
                  <a:schemeClr val="bg1"/>
                </a:solidFill>
              </a:rPr>
              <a:t>과 </a:t>
            </a:r>
            <a:r>
              <a:rPr lang="en-US" altLang="ko-KR" sz="5400" dirty="0">
                <a:solidFill>
                  <a:schemeClr val="bg1"/>
                </a:solidFill>
              </a:rPr>
              <a:t>GitHub </a:t>
            </a:r>
            <a:r>
              <a:rPr lang="ko-KR" altLang="en-US" sz="5400" dirty="0">
                <a:solidFill>
                  <a:schemeClr val="bg1"/>
                </a:solidFill>
              </a:rPr>
              <a:t>사용하기</a:t>
            </a:r>
          </a:p>
        </p:txBody>
      </p:sp>
    </p:spTree>
    <p:extLst>
      <p:ext uri="{BB962C8B-B14F-4D97-AF65-F5344CB8AC3E}">
        <p14:creationId xmlns:p14="http://schemas.microsoft.com/office/powerpoint/2010/main" val="331424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Git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으로 소스코드 관리하기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2447" y="1368211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소스 코드가 수정될 때마다 직접 업로드하는 게 성가심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협업할 때도 서로 코드가 달라서 충돌이 발생하는 경우가 발생함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분산형 버전 관리 시스템을 많이 사용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GitHub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으로부터 업로드한 소스 코드를 서버에 저장할 수 있는 원격 저장소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 사람이 코드를 공동 관리할 수 있음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8094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2. Git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2336" y="1329022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linkClick r:id="rId2"/>
              </a:rPr>
              <a:t>https://git-scm.com/downloads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FD3122-2152-4FC4-87D1-698097443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155" y="1773158"/>
            <a:ext cx="6145179" cy="484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53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설치 파일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3412" y="1342085"/>
            <a:ext cx="10996588" cy="4964629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모든 선택 사항에서 </a:t>
            </a:r>
            <a:r>
              <a:rPr lang="en-US" altLang="ko-KR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Next </a:t>
            </a:r>
            <a:r>
              <a:rPr lang="ko-KR" altLang="en-US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버튼을 눌러 넘어간 뒤 마지막으로 </a:t>
            </a:r>
            <a:r>
              <a:rPr lang="en-US" altLang="ko-KR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Install </a:t>
            </a:r>
            <a:r>
              <a:rPr lang="ko-KR" altLang="en-US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버튼 클릭</a:t>
            </a:r>
            <a:endParaRPr lang="en-US" altLang="ko-KR" sz="24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D26DE1-6AE7-4C6F-A303-1051BECE1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86" y="2080410"/>
            <a:ext cx="4052314" cy="33956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1A8880-EA7E-485A-9B48-C9E02AC05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013" y="2080410"/>
            <a:ext cx="4052314" cy="33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68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git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명령어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6950" y="1276770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콘솔에서 </a:t>
            </a:r>
            <a:r>
              <a:rPr lang="en-US" altLang="ko-KR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git --version </a:t>
            </a:r>
            <a:r>
              <a:rPr lang="ko-KR" altLang="en-US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입력</a:t>
            </a:r>
            <a:r>
              <a:rPr lang="en-US" altLang="ko-KR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제대로 나오면 설치 성공</a:t>
            </a:r>
            <a:endParaRPr lang="en-US" altLang="ko-KR" sz="20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20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20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20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r>
              <a:rPr lang="en-US" altLang="ko-KR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.</a:t>
            </a:r>
            <a:r>
              <a:rPr lang="en-US" altLang="ko-KR" sz="20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gitignore</a:t>
            </a:r>
            <a:r>
              <a:rPr lang="ko-KR" altLang="en-US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 </a:t>
            </a:r>
            <a:r>
              <a:rPr lang="en-US" altLang="ko-KR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git</a:t>
            </a:r>
            <a:r>
              <a:rPr lang="ko-KR" altLang="en-US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으로 소스 관리하지 않을 파일과 디렉터리 등록</a:t>
            </a:r>
            <a:endParaRPr lang="en-US" altLang="ko-KR" sz="20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8000C4-4F46-4C9D-8EF3-CE3052F9B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213" y="1663647"/>
            <a:ext cx="2951975" cy="11512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A66AAC-EA72-4EDB-B76E-C206C0F46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49" y="3557682"/>
            <a:ext cx="2095976" cy="24757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F247F2-367B-4933-B751-107963560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566" y="3759084"/>
            <a:ext cx="6904206" cy="17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79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morgan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2447" y="1551523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개발용으로 설정된 익스프레스 미들웨어를 배포용으로 전환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process.env.NODE_ENV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배포 환경인지 개발 환경인지를 판단할 수 있는 환경 변수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배포 환경일 때는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combined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더 많은 사용자 정보를 로그로 남김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NODE_ENV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뒤에 나오는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cross-env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설정해줌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D6EA1A-8841-44E1-BB0B-6D70E1CE5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641" y="3307489"/>
            <a:ext cx="4267045" cy="15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44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5. GitHub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2447" y="1355148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github.com</a:t>
            </a:r>
            <a:r>
              <a:rPr lang="ko-KR" altLang="en-US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 접속하여 회원가입</a:t>
            </a:r>
            <a:endParaRPr lang="en-US" altLang="ko-KR" sz="24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우측 상단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Sign up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버튼으로 회원가입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Sign in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로그인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0C6AF4-2F9A-4EF2-8464-940773054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86" y="2318351"/>
            <a:ext cx="7010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21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GitHub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회원가입하기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6466" y="1355148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사용자명</a:t>
            </a:r>
            <a:r>
              <a:rPr lang="en-US" altLang="ko-KR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(Username), </a:t>
            </a:r>
            <a:r>
              <a:rPr lang="ko-KR" altLang="en-US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이메일 주소</a:t>
            </a:r>
            <a:r>
              <a:rPr lang="en-US" altLang="ko-KR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(Email), </a:t>
            </a:r>
            <a:r>
              <a:rPr lang="ko-KR" altLang="en-US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비밀번호</a:t>
            </a:r>
            <a:r>
              <a:rPr lang="en-US" altLang="ko-KR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(Password) </a:t>
            </a:r>
            <a:r>
              <a:rPr lang="ko-KR" altLang="en-US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입력 후 </a:t>
            </a:r>
            <a:r>
              <a:rPr lang="en-US" altLang="ko-KR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Create an account </a:t>
            </a:r>
            <a:r>
              <a:rPr lang="ko-KR" altLang="en-US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버튼 클릭</a:t>
            </a:r>
            <a:endParaRPr lang="en-US" altLang="ko-KR" sz="20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D41FE1-E669-42B4-B853-9A28BD5F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442" y="1871259"/>
            <a:ext cx="4183375" cy="487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51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7. GitHub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플랜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3887" y="1276771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무료 </a:t>
            </a:r>
            <a:r>
              <a:rPr lang="en-US" altLang="ko-KR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Plan </a:t>
            </a:r>
            <a:r>
              <a:rPr lang="ko-KR" altLang="en-US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선택</a:t>
            </a:r>
            <a:r>
              <a:rPr lang="en-US" altLang="ko-KR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(Choose Free)</a:t>
            </a: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이후에 나오는 설문 조사는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Skip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가능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FF735F-4F16-40F5-AD38-E4B0C6FDD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049" y="1276771"/>
            <a:ext cx="4616426" cy="53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15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8.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이메일 인증하기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1635" y="1355148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이메일로 도착한 인증 메일 절차 수행</a:t>
            </a:r>
            <a:endParaRPr lang="en-US" altLang="ko-KR" sz="24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AF735D-999E-477B-9604-1841C6552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08" y="2159296"/>
            <a:ext cx="7487138" cy="313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65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9. GitHub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리포지터리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7944" y="1289834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리포지터리의</a:t>
            </a:r>
            <a:r>
              <a:rPr lang="ko-KR" altLang="en-US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이름은 </a:t>
            </a:r>
            <a:r>
              <a:rPr lang="en-US" altLang="ko-KR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node-deploy</a:t>
            </a:r>
            <a:r>
              <a:rPr lang="ko-KR" altLang="en-US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로 하고 </a:t>
            </a:r>
            <a:r>
              <a:rPr lang="en-US" altLang="ko-KR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Create repository </a:t>
            </a:r>
            <a:r>
              <a:rPr lang="ko-KR" altLang="en-US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버튼 클릭</a:t>
            </a:r>
            <a:endParaRPr lang="en-US" altLang="ko-KR" sz="24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9A2BA6-0082-4C66-87BD-30CF69DB1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512" y="1878482"/>
            <a:ext cx="6484192" cy="468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46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10. GitHub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리포지터리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생성 완료 화면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6321" y="1250646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 완료 화면 확인 후 콘솔로 이동</a:t>
            </a:r>
            <a:endParaRPr lang="en-US" altLang="ko-KR" sz="24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CCD9E4-8200-4182-A24A-C3E7CE6A5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040" y="1758398"/>
            <a:ext cx="6613953" cy="496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09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프로젝트에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git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9384" y="1355148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nodebird</a:t>
            </a:r>
            <a:r>
              <a:rPr lang="en-US" altLang="ko-KR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프로젝트로 이동 후 </a:t>
            </a:r>
            <a:r>
              <a:rPr lang="en-US" altLang="ko-KR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git </a:t>
            </a:r>
            <a:r>
              <a:rPr lang="en-US" altLang="ko-KR" sz="24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init</a:t>
            </a:r>
            <a:r>
              <a:rPr lang="en-US" altLang="ko-KR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명령어 입력</a:t>
            </a:r>
            <a:endParaRPr lang="en-US" altLang="ko-KR" sz="24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2F68BC-B1C2-42B6-85FB-13CADEFFB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70" y="2124075"/>
            <a:ext cx="8018127" cy="139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82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12.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모든 파일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git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추가하기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1007" y="1329022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.</a:t>
            </a:r>
            <a:r>
              <a:rPr lang="en-US" altLang="ko-KR" sz="24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gitignore</a:t>
            </a:r>
            <a:r>
              <a:rPr lang="ko-KR" altLang="en-US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 적힌 것을 제외한 모든 파일이 </a:t>
            </a:r>
            <a:r>
              <a:rPr lang="en-US" altLang="ko-KR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git </a:t>
            </a:r>
            <a:r>
              <a:rPr lang="ko-KR" altLang="en-US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관리 대상이 됨</a:t>
            </a:r>
            <a:endParaRPr lang="en-US" altLang="ko-KR" sz="24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점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(.)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모든 파일을 의미함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EAA974-2393-417D-8FDD-D72C657A5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203" y="2395657"/>
            <a:ext cx="8032782" cy="206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13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13.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소스 코드 커밋하기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2447" y="1295193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사용자 정보를 설정한 후 소스 코드 </a:t>
            </a:r>
            <a:r>
              <a:rPr lang="ko-KR" altLang="en-US" sz="24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커밋</a:t>
            </a:r>
            <a:r>
              <a:rPr lang="en-US" altLang="ko-KR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</a:t>
            </a:r>
            <a:r>
              <a:rPr lang="ko-KR" altLang="en-US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상태 저장</a:t>
            </a:r>
            <a:r>
              <a:rPr lang="en-US" altLang="ko-KR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696357-0362-4B36-B290-016C202FC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29" y="1913056"/>
            <a:ext cx="6486654" cy="402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19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14. GitHub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주소 등록하기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아이디와 비밀번호 부분을 자신의 것으로 대체</a:t>
            </a:r>
            <a:endParaRPr lang="en-US" altLang="ko-KR" sz="24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18DAA2-144C-4D57-8521-9395A9C2A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90" y="2068313"/>
            <a:ext cx="8757239" cy="27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4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3. express-session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6322" y="1355148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설정들을 배포용과 개발용으로 분기 처리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production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 때는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proxy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true, secure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true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단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https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적용할 경우에만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secure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true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하고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노드 앞에 다른 서버를 두었을 때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proxy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true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함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98EF53-C3CF-4E46-86B3-6A7BEF21F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626" y="2581215"/>
            <a:ext cx="3998323" cy="33058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F45270-EE10-4BE7-B96B-01F6B2E46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626" y="5964479"/>
            <a:ext cx="3009867" cy="57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0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15. GitHub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코드 올리기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9515" y="1355148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git push origin master </a:t>
            </a:r>
            <a:r>
              <a:rPr lang="ko-KR" altLang="en-US" sz="24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입력</a:t>
            </a:r>
            <a:endParaRPr lang="en-US" altLang="ko-KR" sz="24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 코드가 깃 허브에 올라간 것을 확인할 수 있음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E70AA9-BBEF-43A6-8BAB-8E4D15000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13" y="2397173"/>
            <a:ext cx="5305072" cy="29211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CC4AF3-4BD3-4288-861E-7FAFDB837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289" y="2305733"/>
            <a:ext cx="4913898" cy="429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444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533F2-D139-4EF3-8932-D54E93B5B13C}"/>
              </a:ext>
            </a:extLst>
          </p:cNvPr>
          <p:cNvSpPr txBox="1">
            <a:spLocks/>
          </p:cNvSpPr>
          <p:nvPr/>
        </p:nvSpPr>
        <p:spPr>
          <a:xfrm>
            <a:off x="104884" y="803761"/>
            <a:ext cx="6949059" cy="80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AWS </a:t>
            </a:r>
            <a:r>
              <a:rPr lang="ko-KR" altLang="en-US" sz="5400" dirty="0">
                <a:solidFill>
                  <a:schemeClr val="bg1"/>
                </a:solidFill>
              </a:rPr>
              <a:t>시작하기</a:t>
            </a:r>
          </a:p>
        </p:txBody>
      </p:sp>
    </p:spTree>
    <p:extLst>
      <p:ext uri="{BB962C8B-B14F-4D97-AF65-F5344CB8AC3E}">
        <p14:creationId xmlns:p14="http://schemas.microsoft.com/office/powerpoint/2010/main" val="2026625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AWS </a:t>
            </a:r>
            <a:r>
              <a:rPr lang="ko-KR" altLang="en-US" dirty="0">
                <a:solidFill>
                  <a:schemeClr val="tx1"/>
                </a:solidFill>
              </a:rPr>
              <a:t>이용하기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699" y="1270518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aws.amazon.com/ko</a:t>
            </a:r>
            <a:r>
              <a:rPr lang="ko-KR" altLang="en-US" sz="2400" dirty="0"/>
              <a:t>에 접속해서 회원가입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46ED82-8125-43D0-BE04-C374ECD1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98" y="1875963"/>
            <a:ext cx="757237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926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AWS </a:t>
            </a:r>
            <a:r>
              <a:rPr lang="ko-KR" altLang="en-US" dirty="0">
                <a:solidFill>
                  <a:schemeClr val="tx1"/>
                </a:solidFill>
              </a:rPr>
              <a:t>가입하기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6321" y="1315959"/>
            <a:ext cx="10986742" cy="496462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이메일 주소</a:t>
            </a:r>
            <a:r>
              <a:rPr lang="en-US" altLang="ko-KR" sz="2400" dirty="0"/>
              <a:t>, </a:t>
            </a:r>
            <a:r>
              <a:rPr lang="ko-KR" altLang="en-US" sz="2400" dirty="0"/>
              <a:t>암호</a:t>
            </a:r>
            <a:r>
              <a:rPr lang="en-US" altLang="ko-KR" sz="2400" dirty="0"/>
              <a:t>, </a:t>
            </a:r>
            <a:r>
              <a:rPr lang="ko-KR" altLang="en-US" sz="2400" dirty="0"/>
              <a:t>암호 확인</a:t>
            </a:r>
            <a:r>
              <a:rPr lang="en-US" altLang="ko-KR" sz="2400" dirty="0"/>
              <a:t>, </a:t>
            </a:r>
            <a:r>
              <a:rPr lang="ko-KR" altLang="en-US" sz="2400" dirty="0"/>
              <a:t>계정 이름 입력 후 계속 버튼 클릭</a:t>
            </a:r>
            <a:endParaRPr lang="en-US" altLang="ko-KR" sz="2400" dirty="0"/>
          </a:p>
          <a:p>
            <a:pPr lvl="1"/>
            <a:r>
              <a:rPr lang="ko-KR" altLang="en-US" sz="2000" dirty="0"/>
              <a:t>연락처 정보도 입력</a:t>
            </a:r>
            <a:r>
              <a:rPr lang="en-US" altLang="ko-KR" sz="2000" dirty="0"/>
              <a:t>(</a:t>
            </a:r>
            <a:r>
              <a:rPr lang="ko-KR" altLang="en-US" sz="2000" dirty="0"/>
              <a:t>이름과 주소는 영어로</a:t>
            </a:r>
            <a:r>
              <a:rPr lang="en-US" altLang="ko-KR" sz="2000" dirty="0"/>
              <a:t>, </a:t>
            </a:r>
            <a:r>
              <a:rPr lang="ko-KR" altLang="en-US" sz="2000" dirty="0"/>
              <a:t>전화번호는 </a:t>
            </a:r>
            <a:r>
              <a:rPr lang="en-US" altLang="ko-KR" sz="2000" dirty="0"/>
              <a:t>01012345678</a:t>
            </a:r>
            <a:r>
              <a:rPr lang="ko-KR" altLang="en-US" sz="2000" dirty="0"/>
              <a:t>이면</a:t>
            </a:r>
            <a:r>
              <a:rPr lang="en-US" altLang="ko-KR" sz="2000" dirty="0"/>
              <a:t> 821012345678</a:t>
            </a:r>
            <a:r>
              <a:rPr lang="ko-KR" altLang="en-US" sz="2000" dirty="0"/>
              <a:t>로</a:t>
            </a:r>
            <a:r>
              <a:rPr lang="en-US" altLang="ko-KR" sz="2000" dirty="0"/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7E4D7B-3D97-4223-92D3-F7B34C1B3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11" y="2292805"/>
            <a:ext cx="4162629" cy="44778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C5A05F-E9CF-459B-8630-1ACC99D15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677" y="2292805"/>
            <a:ext cx="4162629" cy="447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25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AWS</a:t>
            </a:r>
            <a:r>
              <a:rPr lang="ko-KR" altLang="en-US" dirty="0">
                <a:solidFill>
                  <a:schemeClr val="tx1"/>
                </a:solidFill>
              </a:rPr>
              <a:t>에 결제 정보 입력하기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3105" y="1237583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신용카드 정보 입력하면 </a:t>
            </a:r>
            <a:r>
              <a:rPr lang="en-US" altLang="ko-KR" sz="2400" dirty="0"/>
              <a:t>1</a:t>
            </a:r>
            <a:r>
              <a:rPr lang="ko-KR" altLang="en-US" sz="2400" dirty="0"/>
              <a:t>달러가 결제됨</a:t>
            </a:r>
            <a:r>
              <a:rPr lang="en-US" altLang="ko-KR" sz="2400" dirty="0"/>
              <a:t>(</a:t>
            </a:r>
            <a:r>
              <a:rPr lang="ko-KR" altLang="en-US" sz="2400" dirty="0"/>
              <a:t>본인 확인 후 환불됨</a:t>
            </a:r>
            <a:r>
              <a:rPr lang="en-US" altLang="ko-KR" sz="2400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8DBA42-5E1F-45B4-8694-158410958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51" y="1734079"/>
            <a:ext cx="5242237" cy="50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468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AWS</a:t>
            </a:r>
            <a:r>
              <a:rPr lang="ko-KR" altLang="en-US" dirty="0">
                <a:solidFill>
                  <a:schemeClr val="tx1"/>
                </a:solidFill>
              </a:rPr>
              <a:t> 전화 번호 확인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8756" y="1290278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010</a:t>
            </a:r>
            <a:r>
              <a:rPr lang="ko-KR" altLang="en-US" sz="2400" dirty="0"/>
              <a:t>대신 </a:t>
            </a:r>
            <a:r>
              <a:rPr lang="en-US" altLang="ko-KR" sz="2400" dirty="0"/>
              <a:t>10</a:t>
            </a:r>
            <a:r>
              <a:rPr lang="ko-KR" altLang="en-US" sz="2400" dirty="0"/>
              <a:t>을 입력해서 인증 받기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8023B0-9E13-4E74-825C-374E4CA9E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992" y="1290278"/>
            <a:ext cx="61150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01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지원 플랜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2336" y="1342085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무료를 선택하기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B71CCB-8331-43D6-832F-DBDC865FA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81" y="1094541"/>
            <a:ext cx="6181899" cy="545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595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콘솔에 로그인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2336" y="1342085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콘솔에 로그인</a:t>
            </a:r>
            <a:r>
              <a:rPr lang="en-US" altLang="ko-KR" sz="2400" dirty="0"/>
              <a:t> </a:t>
            </a:r>
            <a:r>
              <a:rPr lang="ko-KR" altLang="en-US" sz="2400" dirty="0"/>
              <a:t>선택하여 로그인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D6D5F6-975A-45B0-9BFF-ABE75ED6F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01" y="2039780"/>
            <a:ext cx="5022806" cy="21337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4E3C29-8037-42CC-A742-4F272B8B8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672" y="2039780"/>
            <a:ext cx="5589992" cy="416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646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</a:t>
            </a:r>
            <a:r>
              <a:rPr lang="en-US" altLang="ko-KR" dirty="0" err="1">
                <a:solidFill>
                  <a:schemeClr val="tx1"/>
                </a:solidFill>
              </a:rPr>
              <a:t>Lightsail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9385" y="1276771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간단하게 노드 서비스를 배포할 수 있는 </a:t>
            </a:r>
            <a:r>
              <a:rPr lang="en-US" altLang="ko-KR" sz="2400" dirty="0" err="1"/>
              <a:t>Lightsail</a:t>
            </a:r>
            <a:r>
              <a:rPr lang="en-US" altLang="ko-KR" sz="2400" dirty="0"/>
              <a:t> </a:t>
            </a:r>
            <a:r>
              <a:rPr lang="ko-KR" altLang="en-US" sz="2400" dirty="0"/>
              <a:t>선택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CDABBE-EFF9-4C25-99AC-3AF0B2F63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90" y="1774962"/>
            <a:ext cx="7785086" cy="483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868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</a:t>
            </a:r>
            <a:r>
              <a:rPr lang="en-US" altLang="ko-KR" dirty="0" err="1">
                <a:solidFill>
                  <a:schemeClr val="tx1"/>
                </a:solidFill>
              </a:rPr>
              <a:t>Lightsail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인스턴스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573" y="1302897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인스턴스 생성 버튼 클릭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B2F271-2A22-439B-AC4D-B573F6262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807" y="1750690"/>
            <a:ext cx="75057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43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sequelize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3258" y="1171054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 err="1"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 설정도 하드코딩 대신 </a:t>
            </a:r>
            <a:r>
              <a:rPr lang="en-US" altLang="ko-KR" sz="2400" dirty="0" err="1">
                <a:latin typeface="KoPub돋움체_Pro Bold" pitchFamily="18" charset="-127"/>
                <a:ea typeface="KoPub돋움체_Pro Bold" pitchFamily="18" charset="-127"/>
              </a:rPr>
              <a:t>process.env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로 변경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JSON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파일은 변수를 사용할 수 없으므로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JS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설정 파일로 써야 함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config.json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지우고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config.js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64311F-69A1-4993-8AA3-A0700D8B6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488" y="2430924"/>
            <a:ext cx="3647397" cy="4339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8391A6-A446-4BE8-A079-CC2735F77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615" y="5000538"/>
            <a:ext cx="3371849" cy="16011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432045-5FB8-4008-A7D7-8BAD588D3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720" y="2430924"/>
            <a:ext cx="4201562" cy="145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68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9. </a:t>
            </a:r>
            <a:r>
              <a:rPr lang="en-US" altLang="ko-KR" dirty="0" err="1">
                <a:solidFill>
                  <a:schemeClr val="tx1"/>
                </a:solidFill>
              </a:rPr>
              <a:t>Lightsail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4882" y="1237583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위치는 가까운 곳일 수록 속도에 이점이 있음</a:t>
            </a:r>
            <a:r>
              <a:rPr lang="en-US" altLang="ko-KR" sz="2400" dirty="0"/>
              <a:t>, Linux</a:t>
            </a:r>
            <a:r>
              <a:rPr lang="ko-KR" altLang="en-US" sz="2400" dirty="0"/>
              <a:t>와 </a:t>
            </a:r>
            <a:r>
              <a:rPr lang="en-US" altLang="ko-KR" sz="2400" dirty="0"/>
              <a:t>Node.js </a:t>
            </a:r>
            <a:r>
              <a:rPr lang="ko-KR" altLang="en-US" sz="2400" dirty="0"/>
              <a:t>선택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A82CC6-379D-42F8-9CE4-B51111DFC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534" y="1716230"/>
            <a:ext cx="6749385" cy="504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872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10. </a:t>
            </a:r>
            <a:r>
              <a:rPr lang="ko-KR" altLang="en-US" dirty="0">
                <a:solidFill>
                  <a:schemeClr val="tx1"/>
                </a:solidFill>
              </a:rPr>
              <a:t>인스턴스 계획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3258" y="1224519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첫 달은 무료이므로 </a:t>
            </a:r>
            <a:r>
              <a:rPr lang="en-US" altLang="ko-KR" sz="2400" dirty="0"/>
              <a:t>$5 </a:t>
            </a:r>
            <a:r>
              <a:rPr lang="ko-KR" altLang="en-US" sz="2400" dirty="0"/>
              <a:t>인스턴스 선택</a:t>
            </a:r>
            <a:r>
              <a:rPr lang="en-US" altLang="ko-KR" sz="2400" dirty="0"/>
              <a:t>, </a:t>
            </a:r>
            <a:r>
              <a:rPr lang="ko-KR" altLang="en-US" sz="2400" dirty="0"/>
              <a:t>나중에 제거해야 과금 되지 않음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B46421-92E9-408B-9293-DA31D00D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80" y="1741383"/>
            <a:ext cx="6624132" cy="511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168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11. </a:t>
            </a:r>
            <a:r>
              <a:rPr lang="ko-KR" altLang="en-US" dirty="0">
                <a:solidFill>
                  <a:schemeClr val="tx1"/>
                </a:solidFill>
              </a:rPr>
              <a:t>인스턴스 생성 확인하기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9592" y="1283078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생성된 인스턴스 클릭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68A2ED-314C-49A9-9CDE-3CA345763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1" y="1906354"/>
            <a:ext cx="4521786" cy="38831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E8C15F-B281-4783-B450-FBBD31F0A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496" y="1906355"/>
            <a:ext cx="5378550" cy="462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630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12. </a:t>
            </a:r>
            <a:r>
              <a:rPr lang="ko-KR" altLang="en-US" dirty="0">
                <a:solidFill>
                  <a:schemeClr val="tx1"/>
                </a:solidFill>
              </a:rPr>
              <a:t>인스턴스 삭제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7761" y="1329022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첫 달만 무료이므로 사용하지 않을 것이면 삭제해야 함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6E0FFD-97C0-44FF-B248-0E6EB8EA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940" y="1963374"/>
            <a:ext cx="6708722" cy="3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660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D75B4-2223-4763-B6D6-5D2DCBED65CD}"/>
              </a:ext>
            </a:extLst>
          </p:cNvPr>
          <p:cNvSpPr txBox="1">
            <a:spLocks/>
          </p:cNvSpPr>
          <p:nvPr/>
        </p:nvSpPr>
        <p:spPr>
          <a:xfrm>
            <a:off x="405331" y="803761"/>
            <a:ext cx="6570236" cy="80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AWS</a:t>
            </a:r>
            <a:r>
              <a:rPr lang="ko-KR" altLang="en-US" sz="5400" dirty="0">
                <a:solidFill>
                  <a:schemeClr val="bg1"/>
                </a:solidFill>
              </a:rPr>
              <a:t>에</a:t>
            </a:r>
            <a:r>
              <a:rPr lang="en-US" altLang="ko-KR" sz="5400" dirty="0">
                <a:solidFill>
                  <a:schemeClr val="bg1"/>
                </a:solidFill>
              </a:rPr>
              <a:t> </a:t>
            </a:r>
            <a:r>
              <a:rPr lang="ko-KR" altLang="en-US" sz="5400" dirty="0">
                <a:solidFill>
                  <a:schemeClr val="bg1"/>
                </a:solidFill>
              </a:rPr>
              <a:t>배포하기</a:t>
            </a:r>
          </a:p>
        </p:txBody>
      </p:sp>
    </p:spTree>
    <p:extLst>
      <p:ext uri="{BB962C8B-B14F-4D97-AF65-F5344CB8AC3E}">
        <p14:creationId xmlns:p14="http://schemas.microsoft.com/office/powerpoint/2010/main" val="23749524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SSH </a:t>
            </a:r>
            <a:r>
              <a:rPr lang="ko-KR" altLang="en-US" dirty="0">
                <a:solidFill>
                  <a:schemeClr val="tx1"/>
                </a:solidFill>
              </a:rPr>
              <a:t>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1636" y="1120016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SSH</a:t>
            </a:r>
            <a:r>
              <a:rPr lang="ko-KR" altLang="en-US" sz="2400" dirty="0"/>
              <a:t>를 사용하여 연결 버튼 클릭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54A534-43C1-4F65-9254-8C444C3C8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047" y="1667438"/>
            <a:ext cx="7085661" cy="499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050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LightSail </a:t>
            </a:r>
            <a:r>
              <a:rPr lang="ko-KR" altLang="en-US" dirty="0">
                <a:solidFill>
                  <a:schemeClr val="tx1"/>
                </a:solidFill>
              </a:rPr>
              <a:t>콘솔 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699" y="1315960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콘솔 명령어로 명령 실행</a:t>
            </a:r>
            <a:endParaRPr lang="en-US" altLang="ko-KR" sz="2400" dirty="0"/>
          </a:p>
          <a:p>
            <a:pPr lvl="1"/>
            <a:r>
              <a:rPr lang="en-US" altLang="ko-KR" sz="2000" dirty="0"/>
              <a:t>7</a:t>
            </a:r>
            <a:r>
              <a:rPr lang="ko-KR" altLang="en-US" sz="2000" dirty="0"/>
              <a:t>장의 방식대로 </a:t>
            </a:r>
            <a:r>
              <a:rPr lang="en-US" altLang="ko-KR" sz="2000" dirty="0"/>
              <a:t>MySQL </a:t>
            </a:r>
            <a:r>
              <a:rPr lang="ko-KR" altLang="en-US" sz="2000" dirty="0"/>
              <a:t>설치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E7579F-BBD4-42DE-9D67-4361A382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52" y="2172359"/>
            <a:ext cx="8279268" cy="433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046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GitHub</a:t>
            </a:r>
            <a:r>
              <a:rPr lang="ko-KR" altLang="en-US" dirty="0">
                <a:solidFill>
                  <a:schemeClr val="tx1"/>
                </a:solidFill>
              </a:rPr>
              <a:t>에서 소스 내려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699" y="1342086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git clone </a:t>
            </a:r>
            <a:r>
              <a:rPr lang="ko-KR" altLang="en-US" sz="2400" dirty="0"/>
              <a:t>명령어로 소스 내려 받기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FA9D48-9147-4D92-947A-49BE5C212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20" y="1946634"/>
            <a:ext cx="7213943" cy="312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131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LightSail </a:t>
            </a:r>
            <a:r>
              <a:rPr lang="ko-KR" altLang="en-US" dirty="0">
                <a:solidFill>
                  <a:schemeClr val="tx1"/>
                </a:solidFill>
              </a:rPr>
              <a:t>서버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3887" y="1342085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기존의 아파치 서버 종료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노드 프로젝트 실행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B8FB8A-AAB2-486E-9F48-3F16B8A25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62" y="1846654"/>
            <a:ext cx="5638392" cy="22509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D7B089-D431-4916-A9DC-E3BE5B40D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974" y="4683755"/>
            <a:ext cx="4447153" cy="181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338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LightSail </a:t>
            </a:r>
            <a:r>
              <a:rPr lang="ko-KR" altLang="en-US" dirty="0">
                <a:solidFill>
                  <a:schemeClr val="tx1"/>
                </a:solidFill>
              </a:rPr>
              <a:t>서버 접속하기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6321" y="1355148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퍼블릭 </a:t>
            </a:r>
            <a:r>
              <a:rPr lang="en-US" altLang="ko-KR" sz="2400" dirty="0"/>
              <a:t>IP </a:t>
            </a:r>
            <a:r>
              <a:rPr lang="ko-KR" altLang="en-US" sz="2400" dirty="0"/>
              <a:t>확인 후 브라우저에 입력해 접속</a:t>
            </a:r>
            <a:r>
              <a:rPr lang="en-US" altLang="ko-KR" sz="2400" dirty="0"/>
              <a:t>(</a:t>
            </a:r>
            <a:r>
              <a:rPr lang="ko-KR" altLang="en-US" sz="2400" dirty="0"/>
              <a:t>예제에서는 </a:t>
            </a:r>
            <a:r>
              <a:rPr lang="en-US" altLang="ko-KR" sz="2400" dirty="0"/>
              <a:t>13.209.84.110)</a:t>
            </a:r>
          </a:p>
          <a:p>
            <a:pPr marL="0" indent="0">
              <a:buNone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ADE018-8560-48C2-8059-50259CA20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66" y="2055108"/>
            <a:ext cx="6487305" cy="43992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95CB33-77EC-4B07-A344-4442EECFA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1" y="2054941"/>
            <a:ext cx="3647271" cy="2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72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5. cross-env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8199" y="1237582"/>
            <a:ext cx="6332236" cy="4964629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_Pro Bold" pitchFamily="18" charset="-127"/>
                <a:ea typeface="KoPub돋움체_Pro Bold" pitchFamily="18" charset="-127"/>
              </a:rPr>
              <a:t>동적으로 </a:t>
            </a:r>
            <a:r>
              <a:rPr lang="en-US" altLang="ko-KR" sz="2000" dirty="0" err="1">
                <a:latin typeface="KoPub돋움체_Pro Bold" pitchFamily="18" charset="-127"/>
                <a:ea typeface="KoPub돋움체_Pro Bold" pitchFamily="18" charset="-127"/>
              </a:rPr>
              <a:t>process.env</a:t>
            </a:r>
            <a:r>
              <a:rPr lang="en-US" altLang="ko-KR" sz="2000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000" dirty="0">
                <a:latin typeface="KoPub돋움체_Pro Bold" pitchFamily="18" charset="-127"/>
                <a:ea typeface="KoPub돋움체_Pro Bold" pitchFamily="18" charset="-127"/>
              </a:rPr>
              <a:t>변경 가능</a:t>
            </a: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운영체제 상관 없이 일괄 적용 가능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맥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윈도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리눅스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package.json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다음과 같이 수정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배포용과 개발용 스크립트 구분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문제점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윈도에서는 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NODE_ENV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위와 같이 설정할 수 없음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때 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cross-env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필요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0A3789-94CA-4DB2-9C81-B79B56331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435" y="978515"/>
            <a:ext cx="4637314" cy="35281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904A58-40F8-455F-BECC-9CAE0F0E3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199" y="5064877"/>
            <a:ext cx="7520103" cy="11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782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B0EFD-76C6-4221-A8FE-8D0711C99BEC}"/>
              </a:ext>
            </a:extLst>
          </p:cNvPr>
          <p:cNvSpPr txBox="1">
            <a:spLocks/>
          </p:cNvSpPr>
          <p:nvPr/>
        </p:nvSpPr>
        <p:spPr>
          <a:xfrm>
            <a:off x="157136" y="842949"/>
            <a:ext cx="6230602" cy="80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GCP </a:t>
            </a:r>
            <a:r>
              <a:rPr lang="ko-KR" altLang="en-US" sz="5400" dirty="0">
                <a:solidFill>
                  <a:schemeClr val="bg1"/>
                </a:solidFill>
              </a:rPr>
              <a:t>시작하기</a:t>
            </a:r>
          </a:p>
        </p:txBody>
      </p:sp>
    </p:spTree>
    <p:extLst>
      <p:ext uri="{BB962C8B-B14F-4D97-AF65-F5344CB8AC3E}">
        <p14:creationId xmlns:p14="http://schemas.microsoft.com/office/powerpoint/2010/main" val="21866380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GCP</a:t>
            </a:r>
            <a:r>
              <a:rPr lang="ko-KR" altLang="en-US" dirty="0">
                <a:solidFill>
                  <a:schemeClr val="tx1"/>
                </a:solidFill>
              </a:rPr>
              <a:t> 콘솔 접속하기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hlinkClick r:id="rId2"/>
              </a:rPr>
              <a:t>https://console.cloud.google.com</a:t>
            </a:r>
            <a:r>
              <a:rPr lang="ko-KR" altLang="en-US" sz="2400" dirty="0"/>
              <a:t>에 접속</a:t>
            </a:r>
            <a:r>
              <a:rPr lang="en-US" altLang="ko-KR" sz="2400" dirty="0"/>
              <a:t>(</a:t>
            </a:r>
            <a:r>
              <a:rPr lang="ko-KR" altLang="en-US" sz="2400" dirty="0"/>
              <a:t>구글 로그인 필요</a:t>
            </a:r>
            <a:r>
              <a:rPr lang="en-US" altLang="ko-KR" sz="2400" dirty="0"/>
              <a:t>)</a:t>
            </a:r>
          </a:p>
          <a:p>
            <a:pPr lvl="1"/>
            <a:r>
              <a:rPr lang="ko-KR" altLang="en-US" sz="2000" dirty="0"/>
              <a:t>서비스 약관 동의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FABE0A-48B8-4CF9-B977-702518481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720" y="1985645"/>
            <a:ext cx="3774516" cy="459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185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새 프로젝트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프로젝트 이름을 </a:t>
            </a:r>
            <a:r>
              <a:rPr lang="en-US" altLang="ko-KR" sz="2400" dirty="0"/>
              <a:t>node-deploy</a:t>
            </a:r>
            <a:r>
              <a:rPr lang="ko-KR" altLang="en-US" sz="2400" dirty="0"/>
              <a:t>로 이름 설정</a:t>
            </a:r>
            <a:r>
              <a:rPr lang="en-US" altLang="ko-KR" sz="2400" dirty="0"/>
              <a:t>, </a:t>
            </a:r>
            <a:r>
              <a:rPr lang="ko-KR" altLang="en-US" sz="2400" dirty="0"/>
              <a:t>만들기 버튼 클릭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7CC4C2-89F8-4287-98D1-4AC1B2E86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48" y="1993529"/>
            <a:ext cx="73818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177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GCP </a:t>
            </a:r>
            <a:r>
              <a:rPr lang="ko-KR" altLang="en-US" dirty="0">
                <a:solidFill>
                  <a:schemeClr val="tx1"/>
                </a:solidFill>
              </a:rPr>
              <a:t>계정 등록하기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699" y="1289834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정보를 입력하고 계속 버튼으로 진행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1315D9-04F0-46AC-81A4-440EA0EC2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737" y="1805578"/>
            <a:ext cx="6076579" cy="496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597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무료 </a:t>
            </a:r>
            <a:r>
              <a:rPr lang="ko-KR" altLang="en-US" dirty="0" err="1">
                <a:solidFill>
                  <a:schemeClr val="tx1"/>
                </a:solidFill>
              </a:rPr>
              <a:t>평가판</a:t>
            </a:r>
            <a:r>
              <a:rPr lang="ko-KR" altLang="en-US" dirty="0">
                <a:solidFill>
                  <a:schemeClr val="tx1"/>
                </a:solidFill>
              </a:rPr>
              <a:t> 시작하기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3887" y="1250645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300$ </a:t>
            </a:r>
            <a:r>
              <a:rPr lang="ko-KR" altLang="en-US" sz="2400" dirty="0"/>
              <a:t>어치의 무료 크레딧 제공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DB3A57-D69A-46B5-9D5F-E9698328E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246" y="1250644"/>
            <a:ext cx="5616799" cy="544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141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결제 사용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6950" y="1250645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VM </a:t>
            </a:r>
            <a:r>
              <a:rPr lang="ko-KR" altLang="en-US" sz="2400" dirty="0"/>
              <a:t>인스턴스 화면에서 클릭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CD01F6-6CF1-441E-AA3C-8E48338DE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55" y="1902089"/>
            <a:ext cx="8378416" cy="453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810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VM </a:t>
            </a:r>
            <a:r>
              <a:rPr lang="ko-KR" altLang="en-US" dirty="0">
                <a:solidFill>
                  <a:schemeClr val="tx1"/>
                </a:solidFill>
              </a:rPr>
              <a:t>인스턴스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6503" y="1342085"/>
            <a:ext cx="11038993" cy="4964629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VM </a:t>
            </a:r>
            <a:r>
              <a:rPr lang="ko-KR" altLang="en-US" sz="2400" dirty="0"/>
              <a:t>인스턴스 화면에서 기다리다 보면 </a:t>
            </a:r>
            <a:r>
              <a:rPr lang="en-US" altLang="ko-KR" sz="2400" dirty="0"/>
              <a:t>VM </a:t>
            </a:r>
            <a:r>
              <a:rPr lang="ko-KR" altLang="en-US" sz="2400" dirty="0"/>
              <a:t>인스턴스가 활성화 됨</a:t>
            </a:r>
            <a:endParaRPr lang="en-US" altLang="ko-KR" sz="2400" dirty="0"/>
          </a:p>
          <a:p>
            <a:pPr lvl="1"/>
            <a:r>
              <a:rPr lang="ko-KR" altLang="en-US" sz="2000" dirty="0"/>
              <a:t>만들기 버튼 클릭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AC1FF0-8C25-427A-AF27-E532A4926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854" y="1916392"/>
            <a:ext cx="5415058" cy="473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776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VM </a:t>
            </a:r>
            <a:r>
              <a:rPr lang="ko-KR" altLang="en-US" dirty="0">
                <a:solidFill>
                  <a:schemeClr val="tx1"/>
                </a:solidFill>
              </a:rPr>
              <a:t>인스턴스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6321" y="1302896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머신 유형을 초소형으로 변경</a:t>
            </a:r>
            <a:endParaRPr lang="en-US" altLang="ko-KR" sz="2400" dirty="0"/>
          </a:p>
          <a:p>
            <a:pPr lvl="1"/>
            <a:r>
              <a:rPr lang="ko-KR" altLang="en-US" sz="2000" dirty="0"/>
              <a:t>영역은 </a:t>
            </a:r>
            <a:r>
              <a:rPr lang="en-US" altLang="ko-KR" sz="2000" dirty="0"/>
              <a:t>us-east1, us-central-1, us-west1</a:t>
            </a:r>
            <a:r>
              <a:rPr lang="ko-KR" altLang="en-US" sz="2000" dirty="0"/>
              <a:t>만 무료</a:t>
            </a:r>
            <a:endParaRPr lang="en-US" altLang="ko-KR" sz="2000" dirty="0"/>
          </a:p>
          <a:p>
            <a:pPr lvl="1"/>
            <a:r>
              <a:rPr lang="ko-KR" altLang="en-US" sz="2000" dirty="0"/>
              <a:t>운영체제는 </a:t>
            </a:r>
            <a:r>
              <a:rPr lang="en-US" altLang="ko-KR" sz="2000" dirty="0"/>
              <a:t>Ubuntu 18.04LTS, e2-micro</a:t>
            </a:r>
          </a:p>
          <a:p>
            <a:pPr lvl="1"/>
            <a:r>
              <a:rPr lang="ko-KR" altLang="en-US" sz="2000" dirty="0"/>
              <a:t>방화벽은 </a:t>
            </a:r>
            <a:r>
              <a:rPr lang="en-US" altLang="ko-KR" sz="2000" dirty="0"/>
              <a:t>http</a:t>
            </a:r>
            <a:r>
              <a:rPr lang="ko-KR" altLang="en-US" sz="2000" dirty="0"/>
              <a:t>와 </a:t>
            </a:r>
            <a:r>
              <a:rPr lang="en-US" altLang="ko-KR" sz="2000" dirty="0"/>
              <a:t>https </a:t>
            </a:r>
            <a:r>
              <a:rPr lang="ko-KR" altLang="en-US" sz="2000" dirty="0"/>
              <a:t>트래픽 둘 다 허용</a:t>
            </a:r>
            <a:endParaRPr lang="en-US" altLang="ko-KR" sz="2000" dirty="0"/>
          </a:p>
          <a:p>
            <a:pPr lvl="1"/>
            <a:r>
              <a:rPr lang="ko-KR" altLang="en-US" sz="2000" b="1" dirty="0"/>
              <a:t>만들기</a:t>
            </a:r>
            <a:r>
              <a:rPr lang="ko-KR" altLang="en-US" sz="2000" dirty="0"/>
              <a:t> 버튼 클릭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335792-815F-4B4E-833A-6AB3FD429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85" y="2199954"/>
            <a:ext cx="5517764" cy="431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230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VM </a:t>
            </a:r>
            <a:r>
              <a:rPr lang="ko-KR" altLang="en-US" dirty="0">
                <a:solidFill>
                  <a:schemeClr val="tx1"/>
                </a:solidFill>
              </a:rPr>
              <a:t>인스턴스 확인하기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6950" y="1250645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인스턴스 생성 후 조금 기다리면 인스턴스가 준비됨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E44AC5-CA20-404F-904D-EAD53BCFF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270" y="1688006"/>
            <a:ext cx="7092901" cy="487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208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4AA8F-812D-4588-A978-C5F40219AB70}"/>
              </a:ext>
            </a:extLst>
          </p:cNvPr>
          <p:cNvSpPr txBox="1">
            <a:spLocks/>
          </p:cNvSpPr>
          <p:nvPr/>
        </p:nvSpPr>
        <p:spPr>
          <a:xfrm>
            <a:off x="457582" y="725384"/>
            <a:ext cx="6531047" cy="80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GCP</a:t>
            </a:r>
            <a:r>
              <a:rPr lang="ko-KR" altLang="en-US" sz="5400" dirty="0">
                <a:solidFill>
                  <a:schemeClr val="bg1"/>
                </a:solidFill>
              </a:rPr>
              <a:t>에 배포하기</a:t>
            </a:r>
          </a:p>
        </p:txBody>
      </p:sp>
    </p:spTree>
    <p:extLst>
      <p:ext uri="{BB962C8B-B14F-4D97-AF65-F5344CB8AC3E}">
        <p14:creationId xmlns:p14="http://schemas.microsoft.com/office/powerpoint/2010/main" val="342076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cross-env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1109" y="1263708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cross-env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설치 후 적용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package.json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 수정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AB18C2-B95E-4265-9A06-F8CC55FDD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998" y="1585384"/>
            <a:ext cx="2251556" cy="9085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FB763F-C529-4A69-9DB5-1843805DF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71" y="3006881"/>
            <a:ext cx="6670769" cy="16957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D50784-82FD-4A29-9636-5265D3039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907" y="4841271"/>
            <a:ext cx="6217530" cy="178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537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SSH </a:t>
            </a:r>
            <a:r>
              <a:rPr lang="ko-KR" altLang="en-US" dirty="0">
                <a:solidFill>
                  <a:schemeClr val="tx1"/>
                </a:solidFill>
              </a:rPr>
              <a:t>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0825" y="1250646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SSH </a:t>
            </a:r>
            <a:r>
              <a:rPr lang="ko-KR" altLang="en-US" sz="2400" dirty="0"/>
              <a:t>버튼을 눌러 </a:t>
            </a:r>
            <a:r>
              <a:rPr lang="en-US" altLang="ko-KR" sz="2400" dirty="0"/>
              <a:t>SSH </a:t>
            </a:r>
            <a:r>
              <a:rPr lang="ko-KR" altLang="en-US" sz="2400" dirty="0"/>
              <a:t>실행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8E2B16-C8B8-4BED-A899-F6AC5D580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33" y="1816005"/>
            <a:ext cx="6704638" cy="460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26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배포를 위한 프로그램 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1636" y="1250646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SSH</a:t>
            </a:r>
            <a:r>
              <a:rPr lang="ko-KR" altLang="en-US" sz="2400" dirty="0"/>
              <a:t>에 명령어 입력</a:t>
            </a:r>
            <a:endParaRPr lang="en-US" altLang="ko-KR" sz="2400" dirty="0"/>
          </a:p>
          <a:p>
            <a:pPr lvl="1"/>
            <a:r>
              <a:rPr lang="en-US" altLang="ko-KR" sz="2000" dirty="0" err="1"/>
              <a:t>sudo</a:t>
            </a:r>
            <a:r>
              <a:rPr lang="en-US" altLang="ko-KR" sz="2000" dirty="0"/>
              <a:t> </a:t>
            </a:r>
            <a:r>
              <a:rPr lang="en-US" altLang="ko-KR" sz="2000" dirty="0" err="1"/>
              <a:t>su</a:t>
            </a:r>
            <a:r>
              <a:rPr lang="en-US" altLang="ko-KR" sz="2000" dirty="0"/>
              <a:t> </a:t>
            </a:r>
            <a:r>
              <a:rPr lang="ko-KR" altLang="en-US" sz="2000" dirty="0"/>
              <a:t>입력</a:t>
            </a:r>
            <a:r>
              <a:rPr lang="en-US" altLang="ko-KR" sz="2000" dirty="0"/>
              <a:t> </a:t>
            </a:r>
            <a:r>
              <a:rPr lang="ko-KR" altLang="en-US" sz="2000" dirty="0"/>
              <a:t>후 </a:t>
            </a:r>
            <a:r>
              <a:rPr lang="en-US" altLang="ko-KR" sz="2000" dirty="0"/>
              <a:t>1</a:t>
            </a:r>
            <a:r>
              <a:rPr lang="ko-KR" altLang="en-US" sz="2000" dirty="0"/>
              <a:t>장과 </a:t>
            </a:r>
            <a:r>
              <a:rPr lang="en-US" altLang="ko-KR" sz="2000" dirty="0"/>
              <a:t>7</a:t>
            </a:r>
            <a:r>
              <a:rPr lang="ko-KR" altLang="en-US" sz="2000" dirty="0"/>
              <a:t>장대로 노드와 </a:t>
            </a:r>
            <a:r>
              <a:rPr lang="en-US" altLang="ko-KR" sz="2000" dirty="0"/>
              <a:t>MySQL </a:t>
            </a:r>
            <a:r>
              <a:rPr lang="ko-KR" altLang="en-US" sz="2000" dirty="0"/>
              <a:t>설치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EA3668-DA10-47D1-BC59-1AF59E3B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187" y="2046432"/>
            <a:ext cx="5991128" cy="473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627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GitHub</a:t>
            </a:r>
            <a:r>
              <a:rPr lang="ko-KR" altLang="en-US" dirty="0">
                <a:solidFill>
                  <a:schemeClr val="tx1"/>
                </a:solidFill>
              </a:rPr>
              <a:t>에서 소스 내려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git clone </a:t>
            </a:r>
            <a:r>
              <a:rPr lang="ko-KR" altLang="en-US" sz="2400" dirty="0"/>
              <a:t>명령어로 소스 내려 받기</a:t>
            </a:r>
            <a:endParaRPr lang="en-US" altLang="ko-KR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F3C35B-8A04-4040-AFFA-D07BC033F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888" y="1993529"/>
            <a:ext cx="7191184" cy="312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529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서버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0824" y="1302897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노드 프로젝트 실행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79C94E-275E-4776-9F12-4F5122989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619" y="1769944"/>
            <a:ext cx="8153518" cy="29385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B36E5C-151F-4A2C-B6AE-F275D2BB2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052" y="4799962"/>
            <a:ext cx="8749269" cy="181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34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외부 </a:t>
            </a:r>
            <a:r>
              <a:rPr lang="en-US" altLang="ko-KR" dirty="0">
                <a:solidFill>
                  <a:schemeClr val="tx1"/>
                </a:solidFill>
              </a:rPr>
              <a:t>IP</a:t>
            </a:r>
            <a:r>
              <a:rPr lang="ko-KR" altLang="en-US" dirty="0">
                <a:solidFill>
                  <a:schemeClr val="tx1"/>
                </a:solidFill>
              </a:rPr>
              <a:t>로 접속하기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2447" y="1342086"/>
            <a:ext cx="10807328" cy="496462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외부 </a:t>
            </a:r>
            <a:r>
              <a:rPr lang="en-US" altLang="ko-KR" sz="2400" dirty="0"/>
              <a:t>IP </a:t>
            </a:r>
            <a:r>
              <a:rPr lang="ko-KR" altLang="en-US" sz="2400" dirty="0"/>
              <a:t>확인 후 브라우저에 입력해 접속</a:t>
            </a:r>
            <a:r>
              <a:rPr lang="en-US" altLang="ko-KR" sz="2400" dirty="0"/>
              <a:t>(</a:t>
            </a:r>
            <a:r>
              <a:rPr lang="ko-KR" altLang="en-US" sz="2400" dirty="0"/>
              <a:t>예제에서는 </a:t>
            </a:r>
            <a:r>
              <a:rPr lang="en-US" altLang="ko-KR" sz="2400" dirty="0"/>
              <a:t>34.64.239.223)</a:t>
            </a:r>
          </a:p>
          <a:p>
            <a:pPr marL="0" indent="0">
              <a:buNone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25C953-850D-40B5-8721-5AA5BAF7C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9" y="1961788"/>
            <a:ext cx="6419009" cy="3341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506E1A-9783-47E5-AE71-55AD89588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244" y="1961788"/>
            <a:ext cx="3540865" cy="217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797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추가로 알아 둘 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5AD611-74EB-4ABF-9DC4-74DF5458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927" y="1985438"/>
            <a:ext cx="8253095" cy="17155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B3367B-21C5-4659-9786-6EF41B06F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926" y="3964815"/>
            <a:ext cx="8286807" cy="1443208"/>
          </a:xfrm>
          <a:prstGeom prst="rect">
            <a:avLst/>
          </a:prstGeom>
        </p:spPr>
      </p:pic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005BD4A7-BB03-4CCF-9263-24284E084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761" y="1302897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https</a:t>
            </a:r>
            <a:r>
              <a:rPr lang="ko-KR" altLang="en-US" sz="2400" dirty="0"/>
              <a:t>로 접속하고 싶다면 인증서를 발급받아야 함</a:t>
            </a:r>
          </a:p>
        </p:txBody>
      </p:sp>
    </p:spTree>
    <p:extLst>
      <p:ext uri="{BB962C8B-B14F-4D97-AF65-F5344CB8AC3E}">
        <p14:creationId xmlns:p14="http://schemas.microsoft.com/office/powerpoint/2010/main" val="14801521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 359">
            <a:extLst>
              <a:ext uri="{FF2B5EF4-FFF2-40B4-BE49-F238E27FC236}">
                <a16:creationId xmlns:a16="http://schemas.microsoft.com/office/drawing/2014/main" id="{7AA3BEBC-726F-4903-9373-915719760864}"/>
              </a:ext>
            </a:extLst>
          </p:cNvPr>
          <p:cNvGrpSpPr/>
          <p:nvPr/>
        </p:nvGrpSpPr>
        <p:grpSpPr>
          <a:xfrm>
            <a:off x="6505304" y="3241913"/>
            <a:ext cx="5408974" cy="2505245"/>
            <a:chOff x="1888284" y="1083778"/>
            <a:chExt cx="8550976" cy="2952400"/>
          </a:xfrm>
        </p:grpSpPr>
        <p:grpSp>
          <p:nvGrpSpPr>
            <p:cNvPr id="336" name="Graphic 5">
              <a:extLst>
                <a:ext uri="{FF2B5EF4-FFF2-40B4-BE49-F238E27FC236}">
                  <a16:creationId xmlns:a16="http://schemas.microsoft.com/office/drawing/2014/main" id="{5E88D827-8E15-44FB-9F8A-683607C811B1}"/>
                </a:ext>
              </a:extLst>
            </p:cNvPr>
            <p:cNvGrpSpPr/>
            <p:nvPr/>
          </p:nvGrpSpPr>
          <p:grpSpPr>
            <a:xfrm>
              <a:off x="1888284" y="1109609"/>
              <a:ext cx="8550976" cy="2926569"/>
              <a:chOff x="1668198" y="1094644"/>
              <a:chExt cx="8855603" cy="3030827"/>
            </a:xfrm>
          </p:grpSpPr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D9960A04-FCEF-4334-A299-172E07876621}"/>
                  </a:ext>
                </a:extLst>
              </p:cNvPr>
              <p:cNvSpPr/>
              <p:nvPr/>
            </p:nvSpPr>
            <p:spPr>
              <a:xfrm>
                <a:off x="1667751" y="1095553"/>
                <a:ext cx="8855603" cy="3030827"/>
              </a:xfrm>
              <a:custGeom>
                <a:avLst/>
                <a:gdLst>
                  <a:gd name="connsiteX0" fmla="*/ 747525 w 8855603"/>
                  <a:gd name="connsiteY0" fmla="*/ 2222103 h 3030827"/>
                  <a:gd name="connsiteX1" fmla="*/ 860497 w 8855603"/>
                  <a:gd name="connsiteY1" fmla="*/ 2072687 h 3030827"/>
                  <a:gd name="connsiteX2" fmla="*/ 928524 w 8855603"/>
                  <a:gd name="connsiteY2" fmla="*/ 2003446 h 3030827"/>
                  <a:gd name="connsiteX3" fmla="*/ 1178765 w 8855603"/>
                  <a:gd name="connsiteY3" fmla="*/ 1867393 h 3030827"/>
                  <a:gd name="connsiteX4" fmla="*/ 1244362 w 8855603"/>
                  <a:gd name="connsiteY4" fmla="*/ 1824876 h 3030827"/>
                  <a:gd name="connsiteX5" fmla="*/ 1532260 w 8855603"/>
                  <a:gd name="connsiteY5" fmla="*/ 1467129 h 3030827"/>
                  <a:gd name="connsiteX6" fmla="*/ 1602109 w 8855603"/>
                  <a:gd name="connsiteY6" fmla="*/ 1434938 h 3030827"/>
                  <a:gd name="connsiteX7" fmla="*/ 1695038 w 8855603"/>
                  <a:gd name="connsiteY7" fmla="*/ 1397281 h 3030827"/>
                  <a:gd name="connsiteX8" fmla="*/ 1786752 w 8855603"/>
                  <a:gd name="connsiteY8" fmla="*/ 1304351 h 3030827"/>
                  <a:gd name="connsiteX9" fmla="*/ 1857816 w 8855603"/>
                  <a:gd name="connsiteY9" fmla="*/ 1289774 h 3030827"/>
                  <a:gd name="connsiteX10" fmla="*/ 1951352 w 8855603"/>
                  <a:gd name="connsiteY10" fmla="*/ 1326825 h 3030827"/>
                  <a:gd name="connsiteX11" fmla="*/ 1990832 w 8855603"/>
                  <a:gd name="connsiteY11" fmla="*/ 1319536 h 3030827"/>
                  <a:gd name="connsiteX12" fmla="*/ 2629189 w 8855603"/>
                  <a:gd name="connsiteY12" fmla="*/ 769857 h 3030827"/>
                  <a:gd name="connsiteX13" fmla="*/ 2705111 w 8855603"/>
                  <a:gd name="connsiteY13" fmla="*/ 704867 h 3030827"/>
                  <a:gd name="connsiteX14" fmla="*/ 2794396 w 8855603"/>
                  <a:gd name="connsiteY14" fmla="*/ 712156 h 3030827"/>
                  <a:gd name="connsiteX15" fmla="*/ 3156394 w 8855603"/>
                  <a:gd name="connsiteY15" fmla="*/ 1163439 h 3030827"/>
                  <a:gd name="connsiteX16" fmla="*/ 3174616 w 8855603"/>
                  <a:gd name="connsiteY16" fmla="*/ 1185912 h 3030827"/>
                  <a:gd name="connsiteX17" fmla="*/ 3194052 w 8855603"/>
                  <a:gd name="connsiteY17" fmla="*/ 1165869 h 3030827"/>
                  <a:gd name="connsiteX18" fmla="*/ 4208377 w 8855603"/>
                  <a:gd name="connsiteY18" fmla="*/ 35534 h 3030827"/>
                  <a:gd name="connsiteX19" fmla="*/ 4222347 w 8855603"/>
                  <a:gd name="connsiteY19" fmla="*/ 20350 h 3030827"/>
                  <a:gd name="connsiteX20" fmla="*/ 4300092 w 8855603"/>
                  <a:gd name="connsiteY20" fmla="*/ 21564 h 3030827"/>
                  <a:gd name="connsiteX21" fmla="*/ 4564909 w 8855603"/>
                  <a:gd name="connsiteY21" fmla="*/ 326469 h 3030827"/>
                  <a:gd name="connsiteX22" fmla="*/ 5040488 w 8855603"/>
                  <a:gd name="connsiteY22" fmla="*/ 874326 h 3030827"/>
                  <a:gd name="connsiteX23" fmla="*/ 5078146 w 8855603"/>
                  <a:gd name="connsiteY23" fmla="*/ 889511 h 3030827"/>
                  <a:gd name="connsiteX24" fmla="*/ 5124306 w 8855603"/>
                  <a:gd name="connsiteY24" fmla="*/ 884044 h 3030827"/>
                  <a:gd name="connsiteX25" fmla="*/ 5190511 w 8855603"/>
                  <a:gd name="connsiteY25" fmla="*/ 915021 h 3030827"/>
                  <a:gd name="connsiteX26" fmla="*/ 5777848 w 8855603"/>
                  <a:gd name="connsiteY26" fmla="*/ 1776893 h 3030827"/>
                  <a:gd name="connsiteX27" fmla="*/ 5801535 w 8855603"/>
                  <a:gd name="connsiteY27" fmla="*/ 1810299 h 3030827"/>
                  <a:gd name="connsiteX28" fmla="*/ 5814898 w 8855603"/>
                  <a:gd name="connsiteY28" fmla="*/ 1786004 h 3030827"/>
                  <a:gd name="connsiteX29" fmla="*/ 5951558 w 8855603"/>
                  <a:gd name="connsiteY29" fmla="*/ 1632944 h 3030827"/>
                  <a:gd name="connsiteX30" fmla="*/ 6006830 w 8855603"/>
                  <a:gd name="connsiteY30" fmla="*/ 1609864 h 3030827"/>
                  <a:gd name="connsiteX31" fmla="*/ 6074249 w 8855603"/>
                  <a:gd name="connsiteY31" fmla="*/ 1616545 h 3030827"/>
                  <a:gd name="connsiteX32" fmla="*/ 6129521 w 8855603"/>
                  <a:gd name="connsiteY32" fmla="*/ 1597109 h 3030827"/>
                  <a:gd name="connsiteX33" fmla="*/ 6317201 w 8855603"/>
                  <a:gd name="connsiteY33" fmla="*/ 1408821 h 3030827"/>
                  <a:gd name="connsiteX34" fmla="*/ 6399198 w 8855603"/>
                  <a:gd name="connsiteY34" fmla="*/ 1405177 h 3030827"/>
                  <a:gd name="connsiteX35" fmla="*/ 6957380 w 8855603"/>
                  <a:gd name="connsiteY35" fmla="*/ 1880148 h 3030827"/>
                  <a:gd name="connsiteX36" fmla="*/ 7003541 w 8855603"/>
                  <a:gd name="connsiteY36" fmla="*/ 1896547 h 3030827"/>
                  <a:gd name="connsiteX37" fmla="*/ 7101936 w 8855603"/>
                  <a:gd name="connsiteY37" fmla="*/ 1895940 h 3030827"/>
                  <a:gd name="connsiteX38" fmla="*/ 7154171 w 8855603"/>
                  <a:gd name="connsiteY38" fmla="*/ 1917198 h 3030827"/>
                  <a:gd name="connsiteX39" fmla="*/ 7234345 w 8855603"/>
                  <a:gd name="connsiteY39" fmla="*/ 1994943 h 3030827"/>
                  <a:gd name="connsiteX40" fmla="*/ 7371006 w 8855603"/>
                  <a:gd name="connsiteY40" fmla="*/ 2138285 h 3030827"/>
                  <a:gd name="connsiteX41" fmla="*/ 7619424 w 8855603"/>
                  <a:gd name="connsiteY41" fmla="*/ 1985225 h 3030827"/>
                  <a:gd name="connsiteX42" fmla="*/ 7691703 w 8855603"/>
                  <a:gd name="connsiteY42" fmla="*/ 1989476 h 3030827"/>
                  <a:gd name="connsiteX43" fmla="*/ 8048235 w 8855603"/>
                  <a:gd name="connsiteY43" fmla="*/ 2268871 h 3030827"/>
                  <a:gd name="connsiteX44" fmla="*/ 8086500 w 8855603"/>
                  <a:gd name="connsiteY44" fmla="*/ 2290130 h 3030827"/>
                  <a:gd name="connsiteX45" fmla="*/ 8246848 w 8855603"/>
                  <a:gd name="connsiteY45" fmla="*/ 2347223 h 3030827"/>
                  <a:gd name="connsiteX46" fmla="*/ 8286327 w 8855603"/>
                  <a:gd name="connsiteY46" fmla="*/ 2373948 h 3030827"/>
                  <a:gd name="connsiteX47" fmla="*/ 8839651 w 8855603"/>
                  <a:gd name="connsiteY47" fmla="*/ 2948530 h 3030827"/>
                  <a:gd name="connsiteX48" fmla="*/ 8851799 w 8855603"/>
                  <a:gd name="connsiteY48" fmla="*/ 3005623 h 3030827"/>
                  <a:gd name="connsiteX49" fmla="*/ 8800779 w 8855603"/>
                  <a:gd name="connsiteY49" fmla="*/ 3031133 h 3030827"/>
                  <a:gd name="connsiteX50" fmla="*/ 8781950 w 8855603"/>
                  <a:gd name="connsiteY50" fmla="*/ 3031133 h 3030827"/>
                  <a:gd name="connsiteX51" fmla="*/ 73333 w 8855603"/>
                  <a:gd name="connsiteY51" fmla="*/ 3031133 h 3030827"/>
                  <a:gd name="connsiteX52" fmla="*/ 5306 w 8855603"/>
                  <a:gd name="connsiteY52" fmla="*/ 3006231 h 3030827"/>
                  <a:gd name="connsiteX53" fmla="*/ 26564 w 8855603"/>
                  <a:gd name="connsiteY53" fmla="*/ 2935775 h 3030827"/>
                  <a:gd name="connsiteX54" fmla="*/ 624227 w 8855603"/>
                  <a:gd name="connsiteY54" fmla="*/ 2171690 h 3030827"/>
                  <a:gd name="connsiteX55" fmla="*/ 718370 w 8855603"/>
                  <a:gd name="connsiteY55" fmla="*/ 2177157 h 3030827"/>
                  <a:gd name="connsiteX56" fmla="*/ 747525 w 8855603"/>
                  <a:gd name="connsiteY56" fmla="*/ 2222103 h 3030827"/>
                  <a:gd name="connsiteX57" fmla="*/ 747525 w 8855603"/>
                  <a:gd name="connsiteY57" fmla="*/ 2222103 h 3030827"/>
                  <a:gd name="connsiteX58" fmla="*/ 5302876 w 8855603"/>
                  <a:gd name="connsiteY58" fmla="*/ 2916946 h 3030827"/>
                  <a:gd name="connsiteX59" fmla="*/ 5526392 w 8855603"/>
                  <a:gd name="connsiteY59" fmla="*/ 2875644 h 3030827"/>
                  <a:gd name="connsiteX60" fmla="*/ 5457151 w 8855603"/>
                  <a:gd name="connsiteY60" fmla="*/ 2879288 h 3030827"/>
                  <a:gd name="connsiteX61" fmla="*/ 5536718 w 8855603"/>
                  <a:gd name="connsiteY61" fmla="*/ 2801544 h 3030827"/>
                  <a:gd name="connsiteX62" fmla="*/ 5514245 w 8855603"/>
                  <a:gd name="connsiteY62" fmla="*/ 2797899 h 3030827"/>
                  <a:gd name="connsiteX63" fmla="*/ 5562228 w 8855603"/>
                  <a:gd name="connsiteY63" fmla="*/ 2726836 h 3030827"/>
                  <a:gd name="connsiteX64" fmla="*/ 5532466 w 8855603"/>
                  <a:gd name="connsiteY64" fmla="*/ 2720762 h 3030827"/>
                  <a:gd name="connsiteX65" fmla="*/ 5601100 w 8855603"/>
                  <a:gd name="connsiteY65" fmla="*/ 2630870 h 3030827"/>
                  <a:gd name="connsiteX66" fmla="*/ 5557369 w 8855603"/>
                  <a:gd name="connsiteY66" fmla="*/ 2635121 h 3030827"/>
                  <a:gd name="connsiteX67" fmla="*/ 5607781 w 8855603"/>
                  <a:gd name="connsiteY67" fmla="*/ 2567702 h 3030827"/>
                  <a:gd name="connsiteX68" fmla="*/ 5556761 w 8855603"/>
                  <a:gd name="connsiteY68" fmla="*/ 2576205 h 3030827"/>
                  <a:gd name="connsiteX69" fmla="*/ 5616892 w 8855603"/>
                  <a:gd name="connsiteY69" fmla="*/ 2506357 h 3030827"/>
                  <a:gd name="connsiteX70" fmla="*/ 5607781 w 8855603"/>
                  <a:gd name="connsiteY70" fmla="*/ 2500890 h 3030827"/>
                  <a:gd name="connsiteX71" fmla="*/ 5604137 w 8855603"/>
                  <a:gd name="connsiteY71" fmla="*/ 2497246 h 3030827"/>
                  <a:gd name="connsiteX72" fmla="*/ 5643009 w 8855603"/>
                  <a:gd name="connsiteY72" fmla="*/ 2435293 h 3030827"/>
                  <a:gd name="connsiteX73" fmla="*/ 5612640 w 8855603"/>
                  <a:gd name="connsiteY73" fmla="*/ 2444404 h 3030827"/>
                  <a:gd name="connsiteX74" fmla="*/ 5686741 w 8855603"/>
                  <a:gd name="connsiteY74" fmla="*/ 2313817 h 3030827"/>
                  <a:gd name="connsiteX75" fmla="*/ 5766915 w 8855603"/>
                  <a:gd name="connsiteY75" fmla="*/ 2427397 h 3030827"/>
                  <a:gd name="connsiteX76" fmla="*/ 5762056 w 8855603"/>
                  <a:gd name="connsiteY76" fmla="*/ 2432864 h 3030827"/>
                  <a:gd name="connsiteX77" fmla="*/ 5810039 w 8855603"/>
                  <a:gd name="connsiteY77" fmla="*/ 2476595 h 3030827"/>
                  <a:gd name="connsiteX78" fmla="*/ 5772381 w 8855603"/>
                  <a:gd name="connsiteY78" fmla="*/ 2471736 h 3030827"/>
                  <a:gd name="connsiteX79" fmla="*/ 5827045 w 8855603"/>
                  <a:gd name="connsiteY79" fmla="*/ 2534904 h 3030827"/>
                  <a:gd name="connsiteX80" fmla="*/ 5800928 w 8855603"/>
                  <a:gd name="connsiteY80" fmla="*/ 2537941 h 3030827"/>
                  <a:gd name="connsiteX81" fmla="*/ 5856807 w 8855603"/>
                  <a:gd name="connsiteY81" fmla="*/ 2602930 h 3030827"/>
                  <a:gd name="connsiteX82" fmla="*/ 5802143 w 8855603"/>
                  <a:gd name="connsiteY82" fmla="*/ 2590783 h 3030827"/>
                  <a:gd name="connsiteX83" fmla="*/ 5847089 w 8855603"/>
                  <a:gd name="connsiteY83" fmla="*/ 2652128 h 3030827"/>
                  <a:gd name="connsiteX84" fmla="*/ 5819757 w 8855603"/>
                  <a:gd name="connsiteY84" fmla="*/ 2656380 h 3030827"/>
                  <a:gd name="connsiteX85" fmla="*/ 5867740 w 8855603"/>
                  <a:gd name="connsiteY85" fmla="*/ 2718333 h 3030827"/>
                  <a:gd name="connsiteX86" fmla="*/ 5833727 w 8855603"/>
                  <a:gd name="connsiteY86" fmla="*/ 2721369 h 3030827"/>
                  <a:gd name="connsiteX87" fmla="*/ 5884139 w 8855603"/>
                  <a:gd name="connsiteY87" fmla="*/ 2774211 h 3030827"/>
                  <a:gd name="connsiteX88" fmla="*/ 5931515 w 8855603"/>
                  <a:gd name="connsiteY88" fmla="*/ 2714688 h 3030827"/>
                  <a:gd name="connsiteX89" fmla="*/ 5900539 w 8855603"/>
                  <a:gd name="connsiteY89" fmla="*/ 2711651 h 3030827"/>
                  <a:gd name="connsiteX90" fmla="*/ 5950343 w 8855603"/>
                  <a:gd name="connsiteY90" fmla="*/ 2644840 h 3030827"/>
                  <a:gd name="connsiteX91" fmla="*/ 5932122 w 8855603"/>
                  <a:gd name="connsiteY91" fmla="*/ 2607182 h 3030827"/>
                  <a:gd name="connsiteX92" fmla="*/ 5927263 w 8855603"/>
                  <a:gd name="connsiteY92" fmla="*/ 2605360 h 3030827"/>
                  <a:gd name="connsiteX93" fmla="*/ 6018978 w 8855603"/>
                  <a:gd name="connsiteY93" fmla="*/ 2487528 h 3030827"/>
                  <a:gd name="connsiteX94" fmla="*/ 6014118 w 8855603"/>
                  <a:gd name="connsiteY94" fmla="*/ 2483276 h 3030827"/>
                  <a:gd name="connsiteX95" fmla="*/ 5962491 w 8855603"/>
                  <a:gd name="connsiteY95" fmla="*/ 2487528 h 3030827"/>
                  <a:gd name="connsiteX96" fmla="*/ 6028088 w 8855603"/>
                  <a:gd name="connsiteY96" fmla="*/ 2401887 h 3030827"/>
                  <a:gd name="connsiteX97" fmla="*/ 6023837 w 8855603"/>
                  <a:gd name="connsiteY97" fmla="*/ 2397028 h 3030827"/>
                  <a:gd name="connsiteX98" fmla="*/ 5961277 w 8855603"/>
                  <a:gd name="connsiteY98" fmla="*/ 2407354 h 3030827"/>
                  <a:gd name="connsiteX99" fmla="*/ 6045702 w 8855603"/>
                  <a:gd name="connsiteY99" fmla="*/ 2310173 h 3030827"/>
                  <a:gd name="connsiteX100" fmla="*/ 6025051 w 8855603"/>
                  <a:gd name="connsiteY100" fmla="*/ 2300455 h 3030827"/>
                  <a:gd name="connsiteX101" fmla="*/ 6076679 w 8855603"/>
                  <a:gd name="connsiteY101" fmla="*/ 2219673 h 3030827"/>
                  <a:gd name="connsiteX102" fmla="*/ 6071819 w 8855603"/>
                  <a:gd name="connsiteY102" fmla="*/ 2216637 h 3030827"/>
                  <a:gd name="connsiteX103" fmla="*/ 6031125 w 8855603"/>
                  <a:gd name="connsiteY103" fmla="*/ 2228784 h 3030827"/>
                  <a:gd name="connsiteX104" fmla="*/ 6133772 w 8855603"/>
                  <a:gd name="connsiteY104" fmla="*/ 2059325 h 3030827"/>
                  <a:gd name="connsiteX105" fmla="*/ 6147742 w 8855603"/>
                  <a:gd name="connsiteY105" fmla="*/ 2036244 h 3030827"/>
                  <a:gd name="connsiteX106" fmla="*/ 6258286 w 8855603"/>
                  <a:gd name="connsiteY106" fmla="*/ 2201452 h 3030827"/>
                  <a:gd name="connsiteX107" fmla="*/ 6238849 w 8855603"/>
                  <a:gd name="connsiteY107" fmla="*/ 2208740 h 3030827"/>
                  <a:gd name="connsiteX108" fmla="*/ 6310520 w 8855603"/>
                  <a:gd name="connsiteY108" fmla="*/ 2273123 h 3030827"/>
                  <a:gd name="connsiteX109" fmla="*/ 6264967 w 8855603"/>
                  <a:gd name="connsiteY109" fmla="*/ 2264620 h 3030827"/>
                  <a:gd name="connsiteX110" fmla="*/ 6261930 w 8855603"/>
                  <a:gd name="connsiteY110" fmla="*/ 2269478 h 3030827"/>
                  <a:gd name="connsiteX111" fmla="*/ 6334208 w 8855603"/>
                  <a:gd name="connsiteY111" fmla="*/ 2352082 h 3030827"/>
                  <a:gd name="connsiteX112" fmla="*/ 6294120 w 8855603"/>
                  <a:gd name="connsiteY112" fmla="*/ 2352082 h 3030827"/>
                  <a:gd name="connsiteX113" fmla="*/ 6374295 w 8855603"/>
                  <a:gd name="connsiteY113" fmla="*/ 2445012 h 3030827"/>
                  <a:gd name="connsiteX114" fmla="*/ 6304446 w 8855603"/>
                  <a:gd name="connsiteY114" fmla="*/ 2429220 h 3030827"/>
                  <a:gd name="connsiteX115" fmla="*/ 6301409 w 8855603"/>
                  <a:gd name="connsiteY115" fmla="*/ 2433471 h 3030827"/>
                  <a:gd name="connsiteX116" fmla="*/ 6359718 w 8855603"/>
                  <a:gd name="connsiteY116" fmla="*/ 2513645 h 3030827"/>
                  <a:gd name="connsiteX117" fmla="*/ 6320238 w 8855603"/>
                  <a:gd name="connsiteY117" fmla="*/ 2517290 h 3030827"/>
                  <a:gd name="connsiteX118" fmla="*/ 6388264 w 8855603"/>
                  <a:gd name="connsiteY118" fmla="*/ 2604145 h 3030827"/>
                  <a:gd name="connsiteX119" fmla="*/ 6345141 w 8855603"/>
                  <a:gd name="connsiteY119" fmla="*/ 2607182 h 3030827"/>
                  <a:gd name="connsiteX120" fmla="*/ 6339674 w 8855603"/>
                  <a:gd name="connsiteY120" fmla="*/ 2614471 h 3030827"/>
                  <a:gd name="connsiteX121" fmla="*/ 6440500 w 8855603"/>
                  <a:gd name="connsiteY121" fmla="*/ 2705578 h 3030827"/>
                  <a:gd name="connsiteX122" fmla="*/ 6436855 w 8855603"/>
                  <a:gd name="connsiteY122" fmla="*/ 2710437 h 3030827"/>
                  <a:gd name="connsiteX123" fmla="*/ 6385227 w 8855603"/>
                  <a:gd name="connsiteY123" fmla="*/ 2703148 h 3030827"/>
                  <a:gd name="connsiteX124" fmla="*/ 6466009 w 8855603"/>
                  <a:gd name="connsiteY124" fmla="*/ 2812477 h 3030827"/>
                  <a:gd name="connsiteX125" fmla="*/ 6404664 w 8855603"/>
                  <a:gd name="connsiteY125" fmla="*/ 2812477 h 3030827"/>
                  <a:gd name="connsiteX126" fmla="*/ 6447788 w 8855603"/>
                  <a:gd name="connsiteY126" fmla="*/ 2857423 h 3030827"/>
                  <a:gd name="connsiteX127" fmla="*/ 6472690 w 8855603"/>
                  <a:gd name="connsiteY127" fmla="*/ 2798507 h 3030827"/>
                  <a:gd name="connsiteX128" fmla="*/ 6463580 w 8855603"/>
                  <a:gd name="connsiteY128" fmla="*/ 2795470 h 3030827"/>
                  <a:gd name="connsiteX129" fmla="*/ 6479371 w 8855603"/>
                  <a:gd name="connsiteY129" fmla="*/ 2771175 h 3030827"/>
                  <a:gd name="connsiteX130" fmla="*/ 6468439 w 8855603"/>
                  <a:gd name="connsiteY130" fmla="*/ 2768745 h 3030827"/>
                  <a:gd name="connsiteX131" fmla="*/ 6520066 w 8855603"/>
                  <a:gd name="connsiteY131" fmla="*/ 2652735 h 3030827"/>
                  <a:gd name="connsiteX132" fmla="*/ 6588093 w 8855603"/>
                  <a:gd name="connsiteY132" fmla="*/ 2780893 h 3030827"/>
                  <a:gd name="connsiteX133" fmla="*/ 6571086 w 8855603"/>
                  <a:gd name="connsiteY133" fmla="*/ 2780893 h 3030827"/>
                  <a:gd name="connsiteX134" fmla="*/ 6584448 w 8855603"/>
                  <a:gd name="connsiteY134" fmla="*/ 2803973 h 3030827"/>
                  <a:gd name="connsiteX135" fmla="*/ 6609351 w 8855603"/>
                  <a:gd name="connsiteY135" fmla="*/ 2865318 h 3030827"/>
                  <a:gd name="connsiteX136" fmla="*/ 6599026 w 8855603"/>
                  <a:gd name="connsiteY136" fmla="*/ 2870785 h 3030827"/>
                  <a:gd name="connsiteX137" fmla="*/ 6617854 w 8855603"/>
                  <a:gd name="connsiteY137" fmla="*/ 2897510 h 3030827"/>
                  <a:gd name="connsiteX138" fmla="*/ 6609958 w 8855603"/>
                  <a:gd name="connsiteY138" fmla="*/ 2904191 h 3030827"/>
                  <a:gd name="connsiteX139" fmla="*/ 6681022 w 8855603"/>
                  <a:gd name="connsiteY139" fmla="*/ 2939419 h 3030827"/>
                  <a:gd name="connsiteX140" fmla="*/ 6950091 w 8855603"/>
                  <a:gd name="connsiteY140" fmla="*/ 2940026 h 3030827"/>
                  <a:gd name="connsiteX141" fmla="*/ 7038769 w 8855603"/>
                  <a:gd name="connsiteY141" fmla="*/ 2888399 h 3030827"/>
                  <a:gd name="connsiteX142" fmla="*/ 7036339 w 8855603"/>
                  <a:gd name="connsiteY142" fmla="*/ 2882932 h 3030827"/>
                  <a:gd name="connsiteX143" fmla="*/ 6970135 w 8855603"/>
                  <a:gd name="connsiteY143" fmla="*/ 2887184 h 3030827"/>
                  <a:gd name="connsiteX144" fmla="*/ 7048487 w 8855603"/>
                  <a:gd name="connsiteY144" fmla="*/ 2810047 h 3030827"/>
                  <a:gd name="connsiteX145" fmla="*/ 7026622 w 8855603"/>
                  <a:gd name="connsiteY145" fmla="*/ 2805188 h 3030827"/>
                  <a:gd name="connsiteX146" fmla="*/ 7074604 w 8855603"/>
                  <a:gd name="connsiteY146" fmla="*/ 2734124 h 3030827"/>
                  <a:gd name="connsiteX147" fmla="*/ 7044235 w 8855603"/>
                  <a:gd name="connsiteY147" fmla="*/ 2728051 h 3030827"/>
                  <a:gd name="connsiteX148" fmla="*/ 7112262 w 8855603"/>
                  <a:gd name="connsiteY148" fmla="*/ 2639980 h 3030827"/>
                  <a:gd name="connsiteX149" fmla="*/ 7072175 w 8855603"/>
                  <a:gd name="connsiteY149" fmla="*/ 2639980 h 3030827"/>
                  <a:gd name="connsiteX150" fmla="*/ 7120157 w 8855603"/>
                  <a:gd name="connsiteY150" fmla="*/ 2575598 h 3030827"/>
                  <a:gd name="connsiteX151" fmla="*/ 7068530 w 8855603"/>
                  <a:gd name="connsiteY151" fmla="*/ 2583494 h 3030827"/>
                  <a:gd name="connsiteX152" fmla="*/ 7128661 w 8855603"/>
                  <a:gd name="connsiteY152" fmla="*/ 2514253 h 3030827"/>
                  <a:gd name="connsiteX153" fmla="*/ 7115906 w 8855603"/>
                  <a:gd name="connsiteY153" fmla="*/ 2504535 h 3030827"/>
                  <a:gd name="connsiteX154" fmla="*/ 7153563 w 8855603"/>
                  <a:gd name="connsiteY154" fmla="*/ 2443189 h 3030827"/>
                  <a:gd name="connsiteX155" fmla="*/ 7120157 w 8855603"/>
                  <a:gd name="connsiteY155" fmla="*/ 2450478 h 3030827"/>
                  <a:gd name="connsiteX156" fmla="*/ 7196688 w 8855603"/>
                  <a:gd name="connsiteY156" fmla="*/ 2318676 h 3030827"/>
                  <a:gd name="connsiteX157" fmla="*/ 7278076 w 8855603"/>
                  <a:gd name="connsiteY157" fmla="*/ 2434686 h 3030827"/>
                  <a:gd name="connsiteX158" fmla="*/ 7272003 w 8855603"/>
                  <a:gd name="connsiteY158" fmla="*/ 2438938 h 3030827"/>
                  <a:gd name="connsiteX159" fmla="*/ 7321201 w 8855603"/>
                  <a:gd name="connsiteY159" fmla="*/ 2483884 h 3030827"/>
                  <a:gd name="connsiteX160" fmla="*/ 7283543 w 8855603"/>
                  <a:gd name="connsiteY160" fmla="*/ 2479025 h 3030827"/>
                  <a:gd name="connsiteX161" fmla="*/ 7337600 w 8855603"/>
                  <a:gd name="connsiteY161" fmla="*/ 2542192 h 3030827"/>
                  <a:gd name="connsiteX162" fmla="*/ 7311482 w 8855603"/>
                  <a:gd name="connsiteY162" fmla="*/ 2544622 h 3030827"/>
                  <a:gd name="connsiteX163" fmla="*/ 7365539 w 8855603"/>
                  <a:gd name="connsiteY163" fmla="*/ 2609611 h 3030827"/>
                  <a:gd name="connsiteX164" fmla="*/ 7313305 w 8855603"/>
                  <a:gd name="connsiteY164" fmla="*/ 2599286 h 3030827"/>
                  <a:gd name="connsiteX165" fmla="*/ 7357644 w 8855603"/>
                  <a:gd name="connsiteY165" fmla="*/ 2660631 h 3030827"/>
                  <a:gd name="connsiteX166" fmla="*/ 7329704 w 8855603"/>
                  <a:gd name="connsiteY166" fmla="*/ 2663668 h 3030827"/>
                  <a:gd name="connsiteX167" fmla="*/ 7376472 w 8855603"/>
                  <a:gd name="connsiteY167" fmla="*/ 2722584 h 3030827"/>
                  <a:gd name="connsiteX168" fmla="*/ 7397123 w 8855603"/>
                  <a:gd name="connsiteY168" fmla="*/ 2689786 h 3030827"/>
                  <a:gd name="connsiteX169" fmla="*/ 7369791 w 8855603"/>
                  <a:gd name="connsiteY169" fmla="*/ 2689786 h 3030827"/>
                  <a:gd name="connsiteX170" fmla="*/ 7405019 w 8855603"/>
                  <a:gd name="connsiteY170" fmla="*/ 2641195 h 3030827"/>
                  <a:gd name="connsiteX171" fmla="*/ 7376472 w 8855603"/>
                  <a:gd name="connsiteY171" fmla="*/ 2644232 h 3030827"/>
                  <a:gd name="connsiteX172" fmla="*/ 7426884 w 8855603"/>
                  <a:gd name="connsiteY172" fmla="*/ 2547051 h 3030827"/>
                  <a:gd name="connsiteX173" fmla="*/ 7425670 w 8855603"/>
                  <a:gd name="connsiteY173" fmla="*/ 2542192 h 3030827"/>
                  <a:gd name="connsiteX174" fmla="*/ 7411700 w 8855603"/>
                  <a:gd name="connsiteY174" fmla="*/ 2544014 h 3030827"/>
                  <a:gd name="connsiteX175" fmla="*/ 7445106 w 8855603"/>
                  <a:gd name="connsiteY175" fmla="*/ 2499068 h 3030827"/>
                  <a:gd name="connsiteX176" fmla="*/ 7464543 w 8855603"/>
                  <a:gd name="connsiteY176" fmla="*/ 2451085 h 3030827"/>
                  <a:gd name="connsiteX177" fmla="*/ 7549576 w 8855603"/>
                  <a:gd name="connsiteY177" fmla="*/ 2564058 h 3030827"/>
                  <a:gd name="connsiteX178" fmla="*/ 7551397 w 8855603"/>
                  <a:gd name="connsiteY178" fmla="*/ 2568917 h 3030827"/>
                  <a:gd name="connsiteX179" fmla="*/ 7531962 w 8855603"/>
                  <a:gd name="connsiteY179" fmla="*/ 2570739 h 3030827"/>
                  <a:gd name="connsiteX180" fmla="*/ 7569619 w 8855603"/>
                  <a:gd name="connsiteY180" fmla="*/ 2615078 h 3030827"/>
                  <a:gd name="connsiteX181" fmla="*/ 7552613 w 8855603"/>
                  <a:gd name="connsiteY181" fmla="*/ 2619330 h 3030827"/>
                  <a:gd name="connsiteX182" fmla="*/ 7589055 w 8855603"/>
                  <a:gd name="connsiteY182" fmla="*/ 2664276 h 3030827"/>
                  <a:gd name="connsiteX183" fmla="*/ 7552613 w 8855603"/>
                  <a:gd name="connsiteY183" fmla="*/ 2659417 h 3030827"/>
                  <a:gd name="connsiteX184" fmla="*/ 7584196 w 8855603"/>
                  <a:gd name="connsiteY184" fmla="*/ 2703755 h 3030827"/>
                  <a:gd name="connsiteX185" fmla="*/ 7564760 w 8855603"/>
                  <a:gd name="connsiteY185" fmla="*/ 2708007 h 3030827"/>
                  <a:gd name="connsiteX186" fmla="*/ 7599381 w 8855603"/>
                  <a:gd name="connsiteY186" fmla="*/ 2754168 h 3030827"/>
                  <a:gd name="connsiteX187" fmla="*/ 7576301 w 8855603"/>
                  <a:gd name="connsiteY187" fmla="*/ 2759027 h 3030827"/>
                  <a:gd name="connsiteX188" fmla="*/ 7627320 w 8855603"/>
                  <a:gd name="connsiteY188" fmla="*/ 2812477 h 3030827"/>
                  <a:gd name="connsiteX189" fmla="*/ 7600596 w 8855603"/>
                  <a:gd name="connsiteY189" fmla="*/ 2811262 h 3030827"/>
                  <a:gd name="connsiteX190" fmla="*/ 7640683 w 8855603"/>
                  <a:gd name="connsiteY190" fmla="*/ 2867748 h 3030827"/>
                  <a:gd name="connsiteX191" fmla="*/ 7614565 w 8855603"/>
                  <a:gd name="connsiteY191" fmla="*/ 2871392 h 3030827"/>
                  <a:gd name="connsiteX192" fmla="*/ 7610314 w 8855603"/>
                  <a:gd name="connsiteY192" fmla="*/ 2878073 h 3030827"/>
                  <a:gd name="connsiteX193" fmla="*/ 7652223 w 8855603"/>
                  <a:gd name="connsiteY193" fmla="*/ 2913909 h 3030827"/>
                  <a:gd name="connsiteX194" fmla="*/ 7632179 w 8855603"/>
                  <a:gd name="connsiteY194" fmla="*/ 2913909 h 3030827"/>
                  <a:gd name="connsiteX195" fmla="*/ 7822290 w 8855603"/>
                  <a:gd name="connsiteY195" fmla="*/ 2926664 h 3030827"/>
                  <a:gd name="connsiteX196" fmla="*/ 7786454 w 8855603"/>
                  <a:gd name="connsiteY196" fmla="*/ 2924234 h 3030827"/>
                  <a:gd name="connsiteX197" fmla="*/ 7844155 w 8855603"/>
                  <a:gd name="connsiteY197" fmla="*/ 2879288 h 3030827"/>
                  <a:gd name="connsiteX198" fmla="*/ 7841118 w 8855603"/>
                  <a:gd name="connsiteY198" fmla="*/ 2873822 h 3030827"/>
                  <a:gd name="connsiteX199" fmla="*/ 7791921 w 8855603"/>
                  <a:gd name="connsiteY199" fmla="*/ 2876251 h 3030827"/>
                  <a:gd name="connsiteX200" fmla="*/ 7855088 w 8855603"/>
                  <a:gd name="connsiteY200" fmla="*/ 2820980 h 3030827"/>
                  <a:gd name="connsiteX201" fmla="*/ 7835652 w 8855603"/>
                  <a:gd name="connsiteY201" fmla="*/ 2813691 h 3030827"/>
                  <a:gd name="connsiteX202" fmla="*/ 7869665 w 8855603"/>
                  <a:gd name="connsiteY202" fmla="*/ 2761456 h 3030827"/>
                  <a:gd name="connsiteX203" fmla="*/ 7849014 w 8855603"/>
                  <a:gd name="connsiteY203" fmla="*/ 2754775 h 3030827"/>
                  <a:gd name="connsiteX204" fmla="*/ 7898212 w 8855603"/>
                  <a:gd name="connsiteY204" fmla="*/ 2689786 h 3030827"/>
                  <a:gd name="connsiteX205" fmla="*/ 7869058 w 8855603"/>
                  <a:gd name="connsiteY205" fmla="*/ 2689786 h 3030827"/>
                  <a:gd name="connsiteX206" fmla="*/ 7904286 w 8855603"/>
                  <a:gd name="connsiteY206" fmla="*/ 2641195 h 3030827"/>
                  <a:gd name="connsiteX207" fmla="*/ 7876346 w 8855603"/>
                  <a:gd name="connsiteY207" fmla="*/ 2644232 h 3030827"/>
                  <a:gd name="connsiteX208" fmla="*/ 7927366 w 8855603"/>
                  <a:gd name="connsiteY208" fmla="*/ 2546444 h 3030827"/>
                  <a:gd name="connsiteX209" fmla="*/ 7926151 w 8855603"/>
                  <a:gd name="connsiteY209" fmla="*/ 2542800 h 3030827"/>
                  <a:gd name="connsiteX210" fmla="*/ 7918255 w 8855603"/>
                  <a:gd name="connsiteY210" fmla="*/ 2544014 h 3030827"/>
                  <a:gd name="connsiteX211" fmla="*/ 7968061 w 8855603"/>
                  <a:gd name="connsiteY211" fmla="*/ 2454729 h 3030827"/>
                  <a:gd name="connsiteX212" fmla="*/ 8050664 w 8855603"/>
                  <a:gd name="connsiteY212" fmla="*/ 2565273 h 3030827"/>
                  <a:gd name="connsiteX213" fmla="*/ 8051879 w 8855603"/>
                  <a:gd name="connsiteY213" fmla="*/ 2569524 h 3030827"/>
                  <a:gd name="connsiteX214" fmla="*/ 8033050 w 8855603"/>
                  <a:gd name="connsiteY214" fmla="*/ 2571954 h 3030827"/>
                  <a:gd name="connsiteX215" fmla="*/ 8070707 w 8855603"/>
                  <a:gd name="connsiteY215" fmla="*/ 2615685 h 3030827"/>
                  <a:gd name="connsiteX216" fmla="*/ 8053094 w 8855603"/>
                  <a:gd name="connsiteY216" fmla="*/ 2619937 h 3030827"/>
                  <a:gd name="connsiteX217" fmla="*/ 8092574 w 8855603"/>
                  <a:gd name="connsiteY217" fmla="*/ 2666705 h 3030827"/>
                  <a:gd name="connsiteX218" fmla="*/ 8053094 w 8855603"/>
                  <a:gd name="connsiteY218" fmla="*/ 2659417 h 3030827"/>
                  <a:gd name="connsiteX219" fmla="*/ 8084678 w 8855603"/>
                  <a:gd name="connsiteY219" fmla="*/ 2704363 h 3030827"/>
                  <a:gd name="connsiteX220" fmla="*/ 8065849 w 8855603"/>
                  <a:gd name="connsiteY220" fmla="*/ 2709829 h 3030827"/>
                  <a:gd name="connsiteX221" fmla="*/ 8100469 w 8855603"/>
                  <a:gd name="connsiteY221" fmla="*/ 2754775 h 3030827"/>
                  <a:gd name="connsiteX222" fmla="*/ 8077996 w 8855603"/>
                  <a:gd name="connsiteY222" fmla="*/ 2759027 h 3030827"/>
                  <a:gd name="connsiteX223" fmla="*/ 8113224 w 8855603"/>
                  <a:gd name="connsiteY223" fmla="*/ 2797292 h 3030827"/>
                  <a:gd name="connsiteX224" fmla="*/ 8132053 w 8855603"/>
                  <a:gd name="connsiteY224" fmla="*/ 2772997 h 3030827"/>
                  <a:gd name="connsiteX225" fmla="*/ 8121120 w 8855603"/>
                  <a:gd name="connsiteY225" fmla="*/ 2769352 h 3030827"/>
                  <a:gd name="connsiteX226" fmla="*/ 8172748 w 8855603"/>
                  <a:gd name="connsiteY226" fmla="*/ 2653950 h 3030827"/>
                  <a:gd name="connsiteX227" fmla="*/ 8240774 w 8855603"/>
                  <a:gd name="connsiteY227" fmla="*/ 2780893 h 3030827"/>
                  <a:gd name="connsiteX228" fmla="*/ 8225589 w 8855603"/>
                  <a:gd name="connsiteY228" fmla="*/ 2782715 h 3030827"/>
                  <a:gd name="connsiteX229" fmla="*/ 8268106 w 8855603"/>
                  <a:gd name="connsiteY229" fmla="*/ 2901761 h 3030827"/>
                  <a:gd name="connsiteX230" fmla="*/ 8262032 w 8855603"/>
                  <a:gd name="connsiteY230" fmla="*/ 2905406 h 3030827"/>
                  <a:gd name="connsiteX231" fmla="*/ 8325807 w 8855603"/>
                  <a:gd name="connsiteY231" fmla="*/ 2940634 h 3030827"/>
                  <a:gd name="connsiteX232" fmla="*/ 8688413 w 8855603"/>
                  <a:gd name="connsiteY232" fmla="*/ 2940634 h 3030827"/>
                  <a:gd name="connsiteX233" fmla="*/ 8715745 w 8855603"/>
                  <a:gd name="connsiteY233" fmla="*/ 2939419 h 3030827"/>
                  <a:gd name="connsiteX234" fmla="*/ 8703598 w 8855603"/>
                  <a:gd name="connsiteY234" fmla="*/ 2924234 h 3030827"/>
                  <a:gd name="connsiteX235" fmla="*/ 8233486 w 8855603"/>
                  <a:gd name="connsiteY235" fmla="*/ 2445012 h 3030827"/>
                  <a:gd name="connsiteX236" fmla="*/ 8204939 w 8855603"/>
                  <a:gd name="connsiteY236" fmla="*/ 2426790 h 3030827"/>
                  <a:gd name="connsiteX237" fmla="*/ 8048842 w 8855603"/>
                  <a:gd name="connsiteY237" fmla="*/ 2370911 h 3030827"/>
                  <a:gd name="connsiteX238" fmla="*/ 8010577 w 8855603"/>
                  <a:gd name="connsiteY238" fmla="*/ 2349653 h 3030827"/>
                  <a:gd name="connsiteX239" fmla="*/ 7676518 w 8855603"/>
                  <a:gd name="connsiteY239" fmla="*/ 2086657 h 3030827"/>
                  <a:gd name="connsiteX240" fmla="*/ 7635823 w 8855603"/>
                  <a:gd name="connsiteY240" fmla="*/ 2084835 h 3030827"/>
                  <a:gd name="connsiteX241" fmla="*/ 7521028 w 8855603"/>
                  <a:gd name="connsiteY241" fmla="*/ 2155899 h 3030827"/>
                  <a:gd name="connsiteX242" fmla="*/ 7357644 w 8855603"/>
                  <a:gd name="connsiteY242" fmla="*/ 2249435 h 3030827"/>
                  <a:gd name="connsiteX243" fmla="*/ 7220983 w 8855603"/>
                  <a:gd name="connsiteY243" fmla="*/ 2098805 h 3030827"/>
                  <a:gd name="connsiteX244" fmla="*/ 7188185 w 8855603"/>
                  <a:gd name="connsiteY244" fmla="*/ 2069043 h 3030827"/>
                  <a:gd name="connsiteX245" fmla="*/ 7101936 w 8855603"/>
                  <a:gd name="connsiteY245" fmla="*/ 1991906 h 3030827"/>
                  <a:gd name="connsiteX246" fmla="*/ 6984105 w 8855603"/>
                  <a:gd name="connsiteY246" fmla="*/ 1987654 h 3030827"/>
                  <a:gd name="connsiteX247" fmla="*/ 6925189 w 8855603"/>
                  <a:gd name="connsiteY247" fmla="*/ 1965788 h 3030827"/>
                  <a:gd name="connsiteX248" fmla="*/ 6388264 w 8855603"/>
                  <a:gd name="connsiteY248" fmla="*/ 1509039 h 3030827"/>
                  <a:gd name="connsiteX249" fmla="*/ 6368829 w 8855603"/>
                  <a:gd name="connsiteY249" fmla="*/ 1493247 h 3030827"/>
                  <a:gd name="connsiteX250" fmla="*/ 6372473 w 8855603"/>
                  <a:gd name="connsiteY250" fmla="*/ 1500535 h 3030827"/>
                  <a:gd name="connsiteX251" fmla="*/ 6300194 w 8855603"/>
                  <a:gd name="connsiteY251" fmla="*/ 1571599 h 3030827"/>
                  <a:gd name="connsiteX252" fmla="*/ 6390694 w 8855603"/>
                  <a:gd name="connsiteY252" fmla="*/ 1594072 h 3030827"/>
                  <a:gd name="connsiteX253" fmla="*/ 6303839 w 8855603"/>
                  <a:gd name="connsiteY253" fmla="*/ 1618974 h 3030827"/>
                  <a:gd name="connsiteX254" fmla="*/ 6166571 w 8855603"/>
                  <a:gd name="connsiteY254" fmla="*/ 1693075 h 3030827"/>
                  <a:gd name="connsiteX255" fmla="*/ 6113729 w 8855603"/>
                  <a:gd name="connsiteY255" fmla="*/ 1710081 h 3030827"/>
                  <a:gd name="connsiteX256" fmla="*/ 6072427 w 8855603"/>
                  <a:gd name="connsiteY256" fmla="*/ 1707045 h 3030827"/>
                  <a:gd name="connsiteX257" fmla="*/ 6072427 w 8855603"/>
                  <a:gd name="connsiteY257" fmla="*/ 1711296 h 3030827"/>
                  <a:gd name="connsiteX258" fmla="*/ 6246138 w 8855603"/>
                  <a:gd name="connsiteY258" fmla="*/ 1738628 h 3030827"/>
                  <a:gd name="connsiteX259" fmla="*/ 6159890 w 8855603"/>
                  <a:gd name="connsiteY259" fmla="*/ 1756242 h 3030827"/>
                  <a:gd name="connsiteX260" fmla="*/ 5972817 w 8855603"/>
                  <a:gd name="connsiteY260" fmla="*/ 1784182 h 3030827"/>
                  <a:gd name="connsiteX261" fmla="*/ 5919367 w 8855603"/>
                  <a:gd name="connsiteY261" fmla="*/ 1815158 h 3030827"/>
                  <a:gd name="connsiteX262" fmla="*/ 6135594 w 8855603"/>
                  <a:gd name="connsiteY262" fmla="*/ 1849171 h 3030827"/>
                  <a:gd name="connsiteX263" fmla="*/ 5854377 w 8855603"/>
                  <a:gd name="connsiteY263" fmla="*/ 1897154 h 3030827"/>
                  <a:gd name="connsiteX264" fmla="*/ 5837371 w 8855603"/>
                  <a:gd name="connsiteY264" fmla="*/ 1902013 h 3030827"/>
                  <a:gd name="connsiteX265" fmla="*/ 5751730 w 8855603"/>
                  <a:gd name="connsiteY265" fmla="*/ 1888651 h 3030827"/>
                  <a:gd name="connsiteX266" fmla="*/ 5166216 w 8855603"/>
                  <a:gd name="connsiteY266" fmla="*/ 1027993 h 3030827"/>
                  <a:gd name="connsiteX267" fmla="*/ 5063568 w 8855603"/>
                  <a:gd name="connsiteY267" fmla="*/ 980618 h 3030827"/>
                  <a:gd name="connsiteX268" fmla="*/ 4994934 w 8855603"/>
                  <a:gd name="connsiteY268" fmla="*/ 953893 h 3030827"/>
                  <a:gd name="connsiteX269" fmla="*/ 4282478 w 8855603"/>
                  <a:gd name="connsiteY269" fmla="*/ 132715 h 3030827"/>
                  <a:gd name="connsiteX270" fmla="*/ 4264256 w 8855603"/>
                  <a:gd name="connsiteY270" fmla="*/ 113886 h 3030827"/>
                  <a:gd name="connsiteX271" fmla="*/ 4058354 w 8855603"/>
                  <a:gd name="connsiteY271" fmla="*/ 343476 h 3030827"/>
                  <a:gd name="connsiteX272" fmla="*/ 4342001 w 8855603"/>
                  <a:gd name="connsiteY272" fmla="*/ 377489 h 3030827"/>
                  <a:gd name="connsiteX273" fmla="*/ 4321957 w 8855603"/>
                  <a:gd name="connsiteY273" fmla="*/ 384170 h 3030827"/>
                  <a:gd name="connsiteX274" fmla="*/ 4001868 w 8855603"/>
                  <a:gd name="connsiteY274" fmla="*/ 423043 h 3030827"/>
                  <a:gd name="connsiteX275" fmla="*/ 3970892 w 8855603"/>
                  <a:gd name="connsiteY275" fmla="*/ 438227 h 3030827"/>
                  <a:gd name="connsiteX276" fmla="*/ 3973928 w 8855603"/>
                  <a:gd name="connsiteY276" fmla="*/ 445516 h 3030827"/>
                  <a:gd name="connsiteX277" fmla="*/ 4266686 w 8855603"/>
                  <a:gd name="connsiteY277" fmla="*/ 480744 h 3030827"/>
                  <a:gd name="connsiteX278" fmla="*/ 4257575 w 8855603"/>
                  <a:gd name="connsiteY278" fmla="*/ 484996 h 3030827"/>
                  <a:gd name="connsiteX279" fmla="*/ 3911976 w 8855603"/>
                  <a:gd name="connsiteY279" fmla="*/ 526905 h 3030827"/>
                  <a:gd name="connsiteX280" fmla="*/ 3880392 w 8855603"/>
                  <a:gd name="connsiteY280" fmla="*/ 537838 h 3030827"/>
                  <a:gd name="connsiteX281" fmla="*/ 3882214 w 8855603"/>
                  <a:gd name="connsiteY281" fmla="*/ 545734 h 3030827"/>
                  <a:gd name="connsiteX282" fmla="*/ 4186511 w 8855603"/>
                  <a:gd name="connsiteY282" fmla="*/ 582784 h 3030827"/>
                  <a:gd name="connsiteX283" fmla="*/ 4121522 w 8855603"/>
                  <a:gd name="connsiteY283" fmla="*/ 593717 h 3030827"/>
                  <a:gd name="connsiteX284" fmla="*/ 3812973 w 8855603"/>
                  <a:gd name="connsiteY284" fmla="*/ 629552 h 3030827"/>
                  <a:gd name="connsiteX285" fmla="*/ 3787463 w 8855603"/>
                  <a:gd name="connsiteY285" fmla="*/ 642307 h 3030827"/>
                  <a:gd name="connsiteX286" fmla="*/ 3789892 w 8855603"/>
                  <a:gd name="connsiteY286" fmla="*/ 648988 h 3030827"/>
                  <a:gd name="connsiteX287" fmla="*/ 4078398 w 8855603"/>
                  <a:gd name="connsiteY287" fmla="*/ 683609 h 3030827"/>
                  <a:gd name="connsiteX288" fmla="*/ 4026163 w 8855603"/>
                  <a:gd name="connsiteY288" fmla="*/ 693934 h 3030827"/>
                  <a:gd name="connsiteX289" fmla="*/ 3726725 w 8855603"/>
                  <a:gd name="connsiteY289" fmla="*/ 730377 h 3030827"/>
                  <a:gd name="connsiteX290" fmla="*/ 3697570 w 8855603"/>
                  <a:gd name="connsiteY290" fmla="*/ 743132 h 3030827"/>
                  <a:gd name="connsiteX291" fmla="*/ 3700607 w 8855603"/>
                  <a:gd name="connsiteY291" fmla="*/ 750421 h 3030827"/>
                  <a:gd name="connsiteX292" fmla="*/ 3990935 w 8855603"/>
                  <a:gd name="connsiteY292" fmla="*/ 785041 h 3030827"/>
                  <a:gd name="connsiteX293" fmla="*/ 3973928 w 8855603"/>
                  <a:gd name="connsiteY293" fmla="*/ 791723 h 3030827"/>
                  <a:gd name="connsiteX294" fmla="*/ 3635618 w 8855603"/>
                  <a:gd name="connsiteY294" fmla="*/ 831810 h 3030827"/>
                  <a:gd name="connsiteX295" fmla="*/ 3600390 w 8855603"/>
                  <a:gd name="connsiteY295" fmla="*/ 860964 h 3030827"/>
                  <a:gd name="connsiteX296" fmla="*/ 3899828 w 8855603"/>
                  <a:gd name="connsiteY296" fmla="*/ 896799 h 3030827"/>
                  <a:gd name="connsiteX297" fmla="*/ 3892539 w 8855603"/>
                  <a:gd name="connsiteY297" fmla="*/ 902873 h 3030827"/>
                  <a:gd name="connsiteX298" fmla="*/ 3560910 w 8855603"/>
                  <a:gd name="connsiteY298" fmla="*/ 940531 h 3030827"/>
                  <a:gd name="connsiteX299" fmla="*/ 3480736 w 8855603"/>
                  <a:gd name="connsiteY299" fmla="*/ 993373 h 3030827"/>
                  <a:gd name="connsiteX300" fmla="*/ 3791107 w 8855603"/>
                  <a:gd name="connsiteY300" fmla="*/ 1030423 h 3030827"/>
                  <a:gd name="connsiteX301" fmla="*/ 3733406 w 8855603"/>
                  <a:gd name="connsiteY301" fmla="*/ 1040748 h 3030827"/>
                  <a:gd name="connsiteX302" fmla="*/ 3410887 w 8855603"/>
                  <a:gd name="connsiteY302" fmla="*/ 1077191 h 3030827"/>
                  <a:gd name="connsiteX303" fmla="*/ 3391451 w 8855603"/>
                  <a:gd name="connsiteY303" fmla="*/ 1088731 h 3030827"/>
                  <a:gd name="connsiteX304" fmla="*/ 3394488 w 8855603"/>
                  <a:gd name="connsiteY304" fmla="*/ 1093590 h 3030827"/>
                  <a:gd name="connsiteX305" fmla="*/ 3695748 w 8855603"/>
                  <a:gd name="connsiteY305" fmla="*/ 1129426 h 3030827"/>
                  <a:gd name="connsiteX306" fmla="*/ 3689067 w 8855603"/>
                  <a:gd name="connsiteY306" fmla="*/ 1134285 h 3030827"/>
                  <a:gd name="connsiteX307" fmla="*/ 3324639 w 8855603"/>
                  <a:gd name="connsiteY307" fmla="*/ 1177409 h 3030827"/>
                  <a:gd name="connsiteX308" fmla="*/ 3301558 w 8855603"/>
                  <a:gd name="connsiteY308" fmla="*/ 1186520 h 3030827"/>
                  <a:gd name="connsiteX309" fmla="*/ 3303988 w 8855603"/>
                  <a:gd name="connsiteY309" fmla="*/ 1193201 h 3030827"/>
                  <a:gd name="connsiteX310" fmla="*/ 3602212 w 8855603"/>
                  <a:gd name="connsiteY310" fmla="*/ 1229036 h 3030827"/>
                  <a:gd name="connsiteX311" fmla="*/ 3232925 w 8855603"/>
                  <a:gd name="connsiteY311" fmla="*/ 1276412 h 3030827"/>
                  <a:gd name="connsiteX312" fmla="*/ 3218347 w 8855603"/>
                  <a:gd name="connsiteY312" fmla="*/ 1281271 h 3030827"/>
                  <a:gd name="connsiteX313" fmla="*/ 3132099 w 8855603"/>
                  <a:gd name="connsiteY313" fmla="*/ 1270945 h 3030827"/>
                  <a:gd name="connsiteX314" fmla="*/ 2901902 w 8855603"/>
                  <a:gd name="connsiteY314" fmla="*/ 983655 h 3030827"/>
                  <a:gd name="connsiteX315" fmla="*/ 2748843 w 8855603"/>
                  <a:gd name="connsiteY315" fmla="*/ 792330 h 3030827"/>
                  <a:gd name="connsiteX316" fmla="*/ 2620078 w 8855603"/>
                  <a:gd name="connsiteY316" fmla="*/ 903480 h 3030827"/>
                  <a:gd name="connsiteX317" fmla="*/ 2813225 w 8855603"/>
                  <a:gd name="connsiteY317" fmla="*/ 934457 h 3030827"/>
                  <a:gd name="connsiteX318" fmla="*/ 2550229 w 8855603"/>
                  <a:gd name="connsiteY318" fmla="*/ 980618 h 3030827"/>
                  <a:gd name="connsiteX319" fmla="*/ 2497387 w 8855603"/>
                  <a:gd name="connsiteY319" fmla="*/ 1003091 h 3030827"/>
                  <a:gd name="connsiteX320" fmla="*/ 2499817 w 8855603"/>
                  <a:gd name="connsiteY320" fmla="*/ 1012202 h 3030827"/>
                  <a:gd name="connsiteX321" fmla="*/ 2693571 w 8855603"/>
                  <a:gd name="connsiteY321" fmla="*/ 1043178 h 3030827"/>
                  <a:gd name="connsiteX322" fmla="*/ 2425109 w 8855603"/>
                  <a:gd name="connsiteY322" fmla="*/ 1088124 h 3030827"/>
                  <a:gd name="connsiteX323" fmla="*/ 2341290 w 8855603"/>
                  <a:gd name="connsiteY323" fmla="*/ 1143396 h 3030827"/>
                  <a:gd name="connsiteX324" fmla="*/ 2550229 w 8855603"/>
                  <a:gd name="connsiteY324" fmla="*/ 1176194 h 3030827"/>
                  <a:gd name="connsiteX325" fmla="*/ 2544155 w 8855603"/>
                  <a:gd name="connsiteY325" fmla="*/ 1180446 h 3030827"/>
                  <a:gd name="connsiteX326" fmla="*/ 2269620 w 8855603"/>
                  <a:gd name="connsiteY326" fmla="*/ 1223570 h 3030827"/>
                  <a:gd name="connsiteX327" fmla="*/ 2245324 w 8855603"/>
                  <a:gd name="connsiteY327" fmla="*/ 1226607 h 3030827"/>
                  <a:gd name="connsiteX328" fmla="*/ 2187016 w 8855603"/>
                  <a:gd name="connsiteY328" fmla="*/ 1275805 h 3030827"/>
                  <a:gd name="connsiteX329" fmla="*/ 2395347 w 8855603"/>
                  <a:gd name="connsiteY329" fmla="*/ 1308603 h 3030827"/>
                  <a:gd name="connsiteX330" fmla="*/ 2182764 w 8855603"/>
                  <a:gd name="connsiteY330" fmla="*/ 1344439 h 3030827"/>
                  <a:gd name="connsiteX331" fmla="*/ 2021201 w 8855603"/>
                  <a:gd name="connsiteY331" fmla="*/ 1416717 h 3030827"/>
                  <a:gd name="connsiteX332" fmla="*/ 1965322 w 8855603"/>
                  <a:gd name="connsiteY332" fmla="*/ 1426435 h 3030827"/>
                  <a:gd name="connsiteX333" fmla="*/ 1876037 w 8855603"/>
                  <a:gd name="connsiteY333" fmla="*/ 1392422 h 3030827"/>
                  <a:gd name="connsiteX334" fmla="*/ 1814084 w 8855603"/>
                  <a:gd name="connsiteY334" fmla="*/ 1419146 h 3030827"/>
                  <a:gd name="connsiteX335" fmla="*/ 2013912 w 8855603"/>
                  <a:gd name="connsiteY335" fmla="*/ 1450123 h 3030827"/>
                  <a:gd name="connsiteX336" fmla="*/ 2002980 w 8855603"/>
                  <a:gd name="connsiteY336" fmla="*/ 1456196 h 3030827"/>
                  <a:gd name="connsiteX337" fmla="*/ 1756383 w 8855603"/>
                  <a:gd name="connsiteY337" fmla="*/ 1495069 h 3030827"/>
                  <a:gd name="connsiteX338" fmla="*/ 1710830 w 8855603"/>
                  <a:gd name="connsiteY338" fmla="*/ 1513898 h 3030827"/>
                  <a:gd name="connsiteX339" fmla="*/ 1676209 w 8855603"/>
                  <a:gd name="connsiteY339" fmla="*/ 1524830 h 3030827"/>
                  <a:gd name="connsiteX340" fmla="*/ 1622152 w 8855603"/>
                  <a:gd name="connsiteY340" fmla="*/ 1526045 h 3030827"/>
                  <a:gd name="connsiteX341" fmla="*/ 1605146 w 8855603"/>
                  <a:gd name="connsiteY341" fmla="*/ 1530904 h 3030827"/>
                  <a:gd name="connsiteX342" fmla="*/ 1555948 w 8855603"/>
                  <a:gd name="connsiteY342" fmla="*/ 1589820 h 3030827"/>
                  <a:gd name="connsiteX343" fmla="*/ 1768531 w 8855603"/>
                  <a:gd name="connsiteY343" fmla="*/ 1623226 h 3030827"/>
                  <a:gd name="connsiteX344" fmla="*/ 1526794 w 8855603"/>
                  <a:gd name="connsiteY344" fmla="*/ 1664528 h 3030827"/>
                  <a:gd name="connsiteX345" fmla="*/ 1444797 w 8855603"/>
                  <a:gd name="connsiteY345" fmla="*/ 1728303 h 3030827"/>
                  <a:gd name="connsiteX346" fmla="*/ 1682890 w 8855603"/>
                  <a:gd name="connsiteY346" fmla="*/ 1765960 h 3030827"/>
                  <a:gd name="connsiteX347" fmla="*/ 1532867 w 8855603"/>
                  <a:gd name="connsiteY347" fmla="*/ 1792685 h 3030827"/>
                  <a:gd name="connsiteX348" fmla="*/ 1401066 w 8855603"/>
                  <a:gd name="connsiteY348" fmla="*/ 1811514 h 3030827"/>
                  <a:gd name="connsiteX349" fmla="*/ 1359157 w 8855603"/>
                  <a:gd name="connsiteY349" fmla="*/ 1832772 h 3030827"/>
                  <a:gd name="connsiteX350" fmla="*/ 1289308 w 8855603"/>
                  <a:gd name="connsiteY350" fmla="*/ 1920235 h 3030827"/>
                  <a:gd name="connsiteX351" fmla="*/ 1234644 w 8855603"/>
                  <a:gd name="connsiteY351" fmla="*/ 1949997 h 3030827"/>
                  <a:gd name="connsiteX352" fmla="*/ 1184839 w 8855603"/>
                  <a:gd name="connsiteY352" fmla="*/ 1959715 h 3030827"/>
                  <a:gd name="connsiteX353" fmla="*/ 1186053 w 8855603"/>
                  <a:gd name="connsiteY353" fmla="*/ 1965181 h 3030827"/>
                  <a:gd name="connsiteX354" fmla="*/ 1337898 w 8855603"/>
                  <a:gd name="connsiteY354" fmla="*/ 1989476 h 3030827"/>
                  <a:gd name="connsiteX355" fmla="*/ 1063970 w 8855603"/>
                  <a:gd name="connsiteY355" fmla="*/ 2034422 h 3030827"/>
                  <a:gd name="connsiteX356" fmla="*/ 983188 w 8855603"/>
                  <a:gd name="connsiteY356" fmla="*/ 2085442 h 3030827"/>
                  <a:gd name="connsiteX357" fmla="*/ 1183624 w 8855603"/>
                  <a:gd name="connsiteY357" fmla="*/ 2117633 h 3030827"/>
                  <a:gd name="connsiteX358" fmla="*/ 933990 w 8855603"/>
                  <a:gd name="connsiteY358" fmla="*/ 2160757 h 3030827"/>
                  <a:gd name="connsiteX359" fmla="*/ 896333 w 8855603"/>
                  <a:gd name="connsiteY359" fmla="*/ 2183838 h 3030827"/>
                  <a:gd name="connsiteX360" fmla="*/ 788219 w 8855603"/>
                  <a:gd name="connsiteY360" fmla="*/ 2327180 h 3030827"/>
                  <a:gd name="connsiteX361" fmla="*/ 708045 w 8855603"/>
                  <a:gd name="connsiteY361" fmla="*/ 2322928 h 3030827"/>
                  <a:gd name="connsiteX362" fmla="*/ 673424 w 8855603"/>
                  <a:gd name="connsiteY362" fmla="*/ 2266442 h 3030827"/>
                  <a:gd name="connsiteX363" fmla="*/ 585354 w 8855603"/>
                  <a:gd name="connsiteY363" fmla="*/ 2378807 h 3030827"/>
                  <a:gd name="connsiteX364" fmla="*/ 799759 w 8855603"/>
                  <a:gd name="connsiteY364" fmla="*/ 2412820 h 3030827"/>
                  <a:gd name="connsiteX365" fmla="*/ 566525 w 8855603"/>
                  <a:gd name="connsiteY365" fmla="*/ 2451693 h 3030827"/>
                  <a:gd name="connsiteX366" fmla="*/ 480277 w 8855603"/>
                  <a:gd name="connsiteY366" fmla="*/ 2516075 h 3030827"/>
                  <a:gd name="connsiteX367" fmla="*/ 692861 w 8855603"/>
                  <a:gd name="connsiteY367" fmla="*/ 2549481 h 3030827"/>
                  <a:gd name="connsiteX368" fmla="*/ 679498 w 8855603"/>
                  <a:gd name="connsiteY368" fmla="*/ 2556162 h 3030827"/>
                  <a:gd name="connsiteX369" fmla="*/ 432902 w 8855603"/>
                  <a:gd name="connsiteY369" fmla="*/ 2595034 h 3030827"/>
                  <a:gd name="connsiteX370" fmla="*/ 411643 w 8855603"/>
                  <a:gd name="connsiteY370" fmla="*/ 2602323 h 3030827"/>
                  <a:gd name="connsiteX371" fmla="*/ 361838 w 8855603"/>
                  <a:gd name="connsiteY371" fmla="*/ 2665490 h 3030827"/>
                  <a:gd name="connsiteX372" fmla="*/ 579888 w 8855603"/>
                  <a:gd name="connsiteY372" fmla="*/ 2700111 h 3030827"/>
                  <a:gd name="connsiteX373" fmla="*/ 564703 w 8855603"/>
                  <a:gd name="connsiteY373" fmla="*/ 2707400 h 3030827"/>
                  <a:gd name="connsiteX374" fmla="*/ 336328 w 8855603"/>
                  <a:gd name="connsiteY374" fmla="*/ 2742020 h 3030827"/>
                  <a:gd name="connsiteX375" fmla="*/ 246436 w 8855603"/>
                  <a:gd name="connsiteY375" fmla="*/ 2814299 h 3030827"/>
                  <a:gd name="connsiteX376" fmla="*/ 474811 w 8855603"/>
                  <a:gd name="connsiteY376" fmla="*/ 2850134 h 3030827"/>
                  <a:gd name="connsiteX377" fmla="*/ 206956 w 8855603"/>
                  <a:gd name="connsiteY377" fmla="*/ 2895080 h 3030827"/>
                  <a:gd name="connsiteX378" fmla="*/ 151077 w 8855603"/>
                  <a:gd name="connsiteY378" fmla="*/ 2938812 h 3030827"/>
                  <a:gd name="connsiteX379" fmla="*/ 157151 w 8855603"/>
                  <a:gd name="connsiteY379" fmla="*/ 2941241 h 3030827"/>
                  <a:gd name="connsiteX380" fmla="*/ 828306 w 8855603"/>
                  <a:gd name="connsiteY380" fmla="*/ 2941241 h 3030827"/>
                  <a:gd name="connsiteX381" fmla="*/ 855638 w 8855603"/>
                  <a:gd name="connsiteY381" fmla="*/ 2932130 h 3030827"/>
                  <a:gd name="connsiteX382" fmla="*/ 853816 w 8855603"/>
                  <a:gd name="connsiteY382" fmla="*/ 2927271 h 3030827"/>
                  <a:gd name="connsiteX383" fmla="*/ 820410 w 8855603"/>
                  <a:gd name="connsiteY383" fmla="*/ 2925449 h 3030827"/>
                  <a:gd name="connsiteX384" fmla="*/ 883578 w 8855603"/>
                  <a:gd name="connsiteY384" fmla="*/ 2876251 h 3030827"/>
                  <a:gd name="connsiteX385" fmla="*/ 827092 w 8855603"/>
                  <a:gd name="connsiteY385" fmla="*/ 2876251 h 3030827"/>
                  <a:gd name="connsiteX386" fmla="*/ 889652 w 8855603"/>
                  <a:gd name="connsiteY386" fmla="*/ 2823409 h 3030827"/>
                  <a:gd name="connsiteX387" fmla="*/ 870823 w 8855603"/>
                  <a:gd name="connsiteY387" fmla="*/ 2814299 h 3030827"/>
                  <a:gd name="connsiteX388" fmla="*/ 904229 w 8855603"/>
                  <a:gd name="connsiteY388" fmla="*/ 2762671 h 3030827"/>
                  <a:gd name="connsiteX389" fmla="*/ 883578 w 8855603"/>
                  <a:gd name="connsiteY389" fmla="*/ 2755990 h 3030827"/>
                  <a:gd name="connsiteX390" fmla="*/ 932776 w 8855603"/>
                  <a:gd name="connsiteY390" fmla="*/ 2691000 h 3030827"/>
                  <a:gd name="connsiteX391" fmla="*/ 903014 w 8855603"/>
                  <a:gd name="connsiteY391" fmla="*/ 2691000 h 3030827"/>
                  <a:gd name="connsiteX392" fmla="*/ 938242 w 8855603"/>
                  <a:gd name="connsiteY392" fmla="*/ 2643017 h 3030827"/>
                  <a:gd name="connsiteX393" fmla="*/ 903014 w 8855603"/>
                  <a:gd name="connsiteY393" fmla="*/ 2646662 h 3030827"/>
                  <a:gd name="connsiteX394" fmla="*/ 961930 w 8855603"/>
                  <a:gd name="connsiteY394" fmla="*/ 2546444 h 3030827"/>
                  <a:gd name="connsiteX395" fmla="*/ 953427 w 8855603"/>
                  <a:gd name="connsiteY395" fmla="*/ 2543407 h 3030827"/>
                  <a:gd name="connsiteX396" fmla="*/ 1000802 w 8855603"/>
                  <a:gd name="connsiteY396" fmla="*/ 2454122 h 3030827"/>
                  <a:gd name="connsiteX397" fmla="*/ 1082799 w 8855603"/>
                  <a:gd name="connsiteY397" fmla="*/ 2571347 h 3030827"/>
                  <a:gd name="connsiteX398" fmla="*/ 1063970 w 8855603"/>
                  <a:gd name="connsiteY398" fmla="*/ 2571347 h 3030827"/>
                  <a:gd name="connsiteX399" fmla="*/ 1103450 w 8855603"/>
                  <a:gd name="connsiteY399" fmla="*/ 2616900 h 3030827"/>
                  <a:gd name="connsiteX400" fmla="*/ 1085228 w 8855603"/>
                  <a:gd name="connsiteY400" fmla="*/ 2620544 h 3030827"/>
                  <a:gd name="connsiteX401" fmla="*/ 1125315 w 8855603"/>
                  <a:gd name="connsiteY401" fmla="*/ 2667920 h 3030827"/>
                  <a:gd name="connsiteX402" fmla="*/ 1085836 w 8855603"/>
                  <a:gd name="connsiteY402" fmla="*/ 2660024 h 3030827"/>
                  <a:gd name="connsiteX403" fmla="*/ 1118027 w 8855603"/>
                  <a:gd name="connsiteY403" fmla="*/ 2704970 h 3030827"/>
                  <a:gd name="connsiteX404" fmla="*/ 1099198 w 8855603"/>
                  <a:gd name="connsiteY404" fmla="*/ 2709829 h 3030827"/>
                  <a:gd name="connsiteX405" fmla="*/ 1133211 w 8855603"/>
                  <a:gd name="connsiteY405" fmla="*/ 2755383 h 3030827"/>
                  <a:gd name="connsiteX406" fmla="*/ 1110131 w 8855603"/>
                  <a:gd name="connsiteY406" fmla="*/ 2760242 h 3030827"/>
                  <a:gd name="connsiteX407" fmla="*/ 1161151 w 8855603"/>
                  <a:gd name="connsiteY407" fmla="*/ 2814299 h 3030827"/>
                  <a:gd name="connsiteX408" fmla="*/ 1133819 w 8855603"/>
                  <a:gd name="connsiteY408" fmla="*/ 2814299 h 3030827"/>
                  <a:gd name="connsiteX409" fmla="*/ 1162365 w 8855603"/>
                  <a:gd name="connsiteY409" fmla="*/ 2849527 h 3030827"/>
                  <a:gd name="connsiteX410" fmla="*/ 1246184 w 8855603"/>
                  <a:gd name="connsiteY410" fmla="*/ 2769352 h 3030827"/>
                  <a:gd name="connsiteX411" fmla="*/ 1223103 w 8855603"/>
                  <a:gd name="connsiteY411" fmla="*/ 2766316 h 3030827"/>
                  <a:gd name="connsiteX412" fmla="*/ 1271086 w 8855603"/>
                  <a:gd name="connsiteY412" fmla="*/ 2695252 h 3030827"/>
                  <a:gd name="connsiteX413" fmla="*/ 1240717 w 8855603"/>
                  <a:gd name="connsiteY413" fmla="*/ 2688571 h 3030827"/>
                  <a:gd name="connsiteX414" fmla="*/ 1308744 w 8855603"/>
                  <a:gd name="connsiteY414" fmla="*/ 2599286 h 3030827"/>
                  <a:gd name="connsiteX415" fmla="*/ 1265620 w 8855603"/>
                  <a:gd name="connsiteY415" fmla="*/ 2602930 h 3030827"/>
                  <a:gd name="connsiteX416" fmla="*/ 1315425 w 8855603"/>
                  <a:gd name="connsiteY416" fmla="*/ 2536119 h 3030827"/>
                  <a:gd name="connsiteX417" fmla="*/ 1264405 w 8855603"/>
                  <a:gd name="connsiteY417" fmla="*/ 2543407 h 3030827"/>
                  <a:gd name="connsiteX418" fmla="*/ 1313603 w 8855603"/>
                  <a:gd name="connsiteY418" fmla="*/ 2486313 h 3030827"/>
                  <a:gd name="connsiteX419" fmla="*/ 1316640 w 8855603"/>
                  <a:gd name="connsiteY419" fmla="*/ 2466270 h 3030827"/>
                  <a:gd name="connsiteX420" fmla="*/ 1311781 w 8855603"/>
                  <a:gd name="connsiteY420" fmla="*/ 2465055 h 3030827"/>
                  <a:gd name="connsiteX421" fmla="*/ 1350653 w 8855603"/>
                  <a:gd name="connsiteY421" fmla="*/ 2403102 h 3030827"/>
                  <a:gd name="connsiteX422" fmla="*/ 1321499 w 8855603"/>
                  <a:gd name="connsiteY422" fmla="*/ 2412213 h 3030827"/>
                  <a:gd name="connsiteX423" fmla="*/ 1398029 w 8855603"/>
                  <a:gd name="connsiteY423" fmla="*/ 2278589 h 3030827"/>
                  <a:gd name="connsiteX424" fmla="*/ 1470307 w 8855603"/>
                  <a:gd name="connsiteY424" fmla="*/ 2385488 h 3030827"/>
                  <a:gd name="connsiteX425" fmla="*/ 1475166 w 8855603"/>
                  <a:gd name="connsiteY425" fmla="*/ 2407961 h 3030827"/>
                  <a:gd name="connsiteX426" fmla="*/ 1517075 w 8855603"/>
                  <a:gd name="connsiteY426" fmla="*/ 2446226 h 3030827"/>
                  <a:gd name="connsiteX427" fmla="*/ 1479418 w 8855603"/>
                  <a:gd name="connsiteY427" fmla="*/ 2440760 h 3030827"/>
                  <a:gd name="connsiteX428" fmla="*/ 1535297 w 8855603"/>
                  <a:gd name="connsiteY428" fmla="*/ 2505750 h 3030827"/>
                  <a:gd name="connsiteX429" fmla="*/ 1506750 w 8855603"/>
                  <a:gd name="connsiteY429" fmla="*/ 2505750 h 3030827"/>
                  <a:gd name="connsiteX430" fmla="*/ 1562629 w 8855603"/>
                  <a:gd name="connsiteY430" fmla="*/ 2571347 h 3030827"/>
                  <a:gd name="connsiteX431" fmla="*/ 1508572 w 8855603"/>
                  <a:gd name="connsiteY431" fmla="*/ 2560414 h 3030827"/>
                  <a:gd name="connsiteX432" fmla="*/ 1553518 w 8855603"/>
                  <a:gd name="connsiteY432" fmla="*/ 2622366 h 3030827"/>
                  <a:gd name="connsiteX433" fmla="*/ 1524971 w 8855603"/>
                  <a:gd name="connsiteY433" fmla="*/ 2625403 h 3030827"/>
                  <a:gd name="connsiteX434" fmla="*/ 1572954 w 8855603"/>
                  <a:gd name="connsiteY434" fmla="*/ 2687964 h 3030827"/>
                  <a:gd name="connsiteX435" fmla="*/ 1538334 w 8855603"/>
                  <a:gd name="connsiteY435" fmla="*/ 2691608 h 3030827"/>
                  <a:gd name="connsiteX436" fmla="*/ 1612434 w 8855603"/>
                  <a:gd name="connsiteY436" fmla="*/ 2762671 h 3030827"/>
                  <a:gd name="connsiteX437" fmla="*/ 1659202 w 8855603"/>
                  <a:gd name="connsiteY437" fmla="*/ 2655772 h 3030827"/>
                  <a:gd name="connsiteX438" fmla="*/ 1727229 w 8855603"/>
                  <a:gd name="connsiteY438" fmla="*/ 2783322 h 3030827"/>
                  <a:gd name="connsiteX439" fmla="*/ 1711437 w 8855603"/>
                  <a:gd name="connsiteY439" fmla="*/ 2784537 h 3030827"/>
                  <a:gd name="connsiteX440" fmla="*/ 1742413 w 8855603"/>
                  <a:gd name="connsiteY440" fmla="*/ 2870785 h 3030827"/>
                  <a:gd name="connsiteX441" fmla="*/ 1741199 w 8855603"/>
                  <a:gd name="connsiteY441" fmla="*/ 2872000 h 3030827"/>
                  <a:gd name="connsiteX442" fmla="*/ 1756383 w 8855603"/>
                  <a:gd name="connsiteY442" fmla="*/ 2902976 h 3030827"/>
                  <a:gd name="connsiteX443" fmla="*/ 1743021 w 8855603"/>
                  <a:gd name="connsiteY443" fmla="*/ 2910872 h 3030827"/>
                  <a:gd name="connsiteX444" fmla="*/ 1782501 w 8855603"/>
                  <a:gd name="connsiteY444" fmla="*/ 2943063 h 3030827"/>
                  <a:gd name="connsiteX445" fmla="*/ 1908836 w 8855603"/>
                  <a:gd name="connsiteY445" fmla="*/ 2941848 h 3030827"/>
                  <a:gd name="connsiteX446" fmla="*/ 1938597 w 8855603"/>
                  <a:gd name="connsiteY446" fmla="*/ 2929093 h 3030827"/>
                  <a:gd name="connsiteX447" fmla="*/ 1935560 w 8855603"/>
                  <a:gd name="connsiteY447" fmla="*/ 2923627 h 3030827"/>
                  <a:gd name="connsiteX448" fmla="*/ 1887577 w 8855603"/>
                  <a:gd name="connsiteY448" fmla="*/ 2923627 h 3030827"/>
                  <a:gd name="connsiteX449" fmla="*/ 1949530 w 8855603"/>
                  <a:gd name="connsiteY449" fmla="*/ 2869570 h 3030827"/>
                  <a:gd name="connsiteX450" fmla="*/ 1930094 w 8855603"/>
                  <a:gd name="connsiteY450" fmla="*/ 2861674 h 3030827"/>
                  <a:gd name="connsiteX451" fmla="*/ 1964107 w 8855603"/>
                  <a:gd name="connsiteY451" fmla="*/ 2810654 h 3030827"/>
                  <a:gd name="connsiteX452" fmla="*/ 1942849 w 8855603"/>
                  <a:gd name="connsiteY452" fmla="*/ 2803366 h 3030827"/>
                  <a:gd name="connsiteX453" fmla="*/ 1992654 w 8855603"/>
                  <a:gd name="connsiteY453" fmla="*/ 2738376 h 3030827"/>
                  <a:gd name="connsiteX454" fmla="*/ 1962893 w 8855603"/>
                  <a:gd name="connsiteY454" fmla="*/ 2738376 h 3030827"/>
                  <a:gd name="connsiteX455" fmla="*/ 1998121 w 8855603"/>
                  <a:gd name="connsiteY455" fmla="*/ 2689178 h 3030827"/>
                  <a:gd name="connsiteX456" fmla="*/ 1964107 w 8855603"/>
                  <a:gd name="connsiteY456" fmla="*/ 2693430 h 3030827"/>
                  <a:gd name="connsiteX457" fmla="*/ 1964715 w 8855603"/>
                  <a:gd name="connsiteY457" fmla="*/ 2690393 h 3030827"/>
                  <a:gd name="connsiteX458" fmla="*/ 2023023 w 8855603"/>
                  <a:gd name="connsiteY458" fmla="*/ 2593212 h 3030827"/>
                  <a:gd name="connsiteX459" fmla="*/ 2012698 w 8855603"/>
                  <a:gd name="connsiteY459" fmla="*/ 2590783 h 3030827"/>
                  <a:gd name="connsiteX460" fmla="*/ 2060681 w 8855603"/>
                  <a:gd name="connsiteY460" fmla="*/ 2502105 h 3030827"/>
                  <a:gd name="connsiteX461" fmla="*/ 2144499 w 8855603"/>
                  <a:gd name="connsiteY461" fmla="*/ 2613256 h 3030827"/>
                  <a:gd name="connsiteX462" fmla="*/ 2145714 w 8855603"/>
                  <a:gd name="connsiteY462" fmla="*/ 2616900 h 3030827"/>
                  <a:gd name="connsiteX463" fmla="*/ 2126278 w 8855603"/>
                  <a:gd name="connsiteY463" fmla="*/ 2618722 h 3030827"/>
                  <a:gd name="connsiteX464" fmla="*/ 2165150 w 8855603"/>
                  <a:gd name="connsiteY464" fmla="*/ 2663668 h 3030827"/>
                  <a:gd name="connsiteX465" fmla="*/ 2146929 w 8855603"/>
                  <a:gd name="connsiteY465" fmla="*/ 2667313 h 3030827"/>
                  <a:gd name="connsiteX466" fmla="*/ 2186408 w 8855603"/>
                  <a:gd name="connsiteY466" fmla="*/ 2714081 h 3030827"/>
                  <a:gd name="connsiteX467" fmla="*/ 2146929 w 8855603"/>
                  <a:gd name="connsiteY467" fmla="*/ 2706792 h 3030827"/>
                  <a:gd name="connsiteX468" fmla="*/ 2179120 w 8855603"/>
                  <a:gd name="connsiteY468" fmla="*/ 2752346 h 3030827"/>
                  <a:gd name="connsiteX469" fmla="*/ 2159684 w 8855603"/>
                  <a:gd name="connsiteY469" fmla="*/ 2755990 h 3030827"/>
                  <a:gd name="connsiteX470" fmla="*/ 2193697 w 8855603"/>
                  <a:gd name="connsiteY470" fmla="*/ 2801544 h 3030827"/>
                  <a:gd name="connsiteX471" fmla="*/ 2170617 w 8855603"/>
                  <a:gd name="connsiteY471" fmla="*/ 2806403 h 3030827"/>
                  <a:gd name="connsiteX472" fmla="*/ 2221637 w 8855603"/>
                  <a:gd name="connsiteY472" fmla="*/ 2859852 h 3030827"/>
                  <a:gd name="connsiteX473" fmla="*/ 2194304 w 8855603"/>
                  <a:gd name="connsiteY473" fmla="*/ 2858637 h 3030827"/>
                  <a:gd name="connsiteX474" fmla="*/ 2233177 w 8855603"/>
                  <a:gd name="connsiteY474" fmla="*/ 2909657 h 3030827"/>
                  <a:gd name="connsiteX475" fmla="*/ 2343720 w 8855603"/>
                  <a:gd name="connsiteY475" fmla="*/ 2827054 h 3030827"/>
                  <a:gd name="connsiteX476" fmla="*/ 2340076 w 8855603"/>
                  <a:gd name="connsiteY476" fmla="*/ 2817943 h 3030827"/>
                  <a:gd name="connsiteX477" fmla="*/ 2239858 w 8855603"/>
                  <a:gd name="connsiteY477" fmla="*/ 2825231 h 3030827"/>
                  <a:gd name="connsiteX478" fmla="*/ 2328535 w 8855603"/>
                  <a:gd name="connsiteY478" fmla="*/ 2754168 h 3030827"/>
                  <a:gd name="connsiteX479" fmla="*/ 2357082 w 8855603"/>
                  <a:gd name="connsiteY479" fmla="*/ 2716510 h 3030827"/>
                  <a:gd name="connsiteX480" fmla="*/ 2319425 w 8855603"/>
                  <a:gd name="connsiteY480" fmla="*/ 2713473 h 3030827"/>
                  <a:gd name="connsiteX481" fmla="*/ 2367408 w 8855603"/>
                  <a:gd name="connsiteY481" fmla="*/ 2649699 h 3030827"/>
                  <a:gd name="connsiteX482" fmla="*/ 2347972 w 8855603"/>
                  <a:gd name="connsiteY482" fmla="*/ 2607789 h 3030827"/>
                  <a:gd name="connsiteX483" fmla="*/ 2344327 w 8855603"/>
                  <a:gd name="connsiteY483" fmla="*/ 2602930 h 3030827"/>
                  <a:gd name="connsiteX484" fmla="*/ 2436042 w 8855603"/>
                  <a:gd name="connsiteY484" fmla="*/ 2483884 h 3030827"/>
                  <a:gd name="connsiteX485" fmla="*/ 2381985 w 8855603"/>
                  <a:gd name="connsiteY485" fmla="*/ 2488743 h 3030827"/>
                  <a:gd name="connsiteX486" fmla="*/ 2448189 w 8855603"/>
                  <a:gd name="connsiteY486" fmla="*/ 2403102 h 3030827"/>
                  <a:gd name="connsiteX487" fmla="*/ 2443938 w 8855603"/>
                  <a:gd name="connsiteY487" fmla="*/ 2398243 h 3030827"/>
                  <a:gd name="connsiteX488" fmla="*/ 2380770 w 8855603"/>
                  <a:gd name="connsiteY488" fmla="*/ 2409176 h 3030827"/>
                  <a:gd name="connsiteX489" fmla="*/ 2465803 w 8855603"/>
                  <a:gd name="connsiteY489" fmla="*/ 2311388 h 3030827"/>
                  <a:gd name="connsiteX490" fmla="*/ 2444545 w 8855603"/>
                  <a:gd name="connsiteY490" fmla="*/ 2302277 h 3030827"/>
                  <a:gd name="connsiteX491" fmla="*/ 2496780 w 8855603"/>
                  <a:gd name="connsiteY491" fmla="*/ 2221496 h 3030827"/>
                  <a:gd name="connsiteX492" fmla="*/ 2491921 w 8855603"/>
                  <a:gd name="connsiteY492" fmla="*/ 2217244 h 3030827"/>
                  <a:gd name="connsiteX493" fmla="*/ 2448797 w 8855603"/>
                  <a:gd name="connsiteY493" fmla="*/ 2229999 h 3030827"/>
                  <a:gd name="connsiteX494" fmla="*/ 2551444 w 8855603"/>
                  <a:gd name="connsiteY494" fmla="*/ 2064791 h 3030827"/>
                  <a:gd name="connsiteX495" fmla="*/ 2562984 w 8855603"/>
                  <a:gd name="connsiteY495" fmla="*/ 2042318 h 3030827"/>
                  <a:gd name="connsiteX496" fmla="*/ 2677779 w 8855603"/>
                  <a:gd name="connsiteY496" fmla="*/ 2203274 h 3030827"/>
                  <a:gd name="connsiteX497" fmla="*/ 2657736 w 8855603"/>
                  <a:gd name="connsiteY497" fmla="*/ 2209348 h 3030827"/>
                  <a:gd name="connsiteX498" fmla="*/ 2725155 w 8855603"/>
                  <a:gd name="connsiteY498" fmla="*/ 2270086 h 3030827"/>
                  <a:gd name="connsiteX499" fmla="*/ 2723332 w 8855603"/>
                  <a:gd name="connsiteY499" fmla="*/ 2273123 h 3030827"/>
                  <a:gd name="connsiteX500" fmla="*/ 2683853 w 8855603"/>
                  <a:gd name="connsiteY500" fmla="*/ 2264620 h 3030827"/>
                  <a:gd name="connsiteX501" fmla="*/ 2679601 w 8855603"/>
                  <a:gd name="connsiteY501" fmla="*/ 2269478 h 3030827"/>
                  <a:gd name="connsiteX502" fmla="*/ 2752487 w 8855603"/>
                  <a:gd name="connsiteY502" fmla="*/ 2352690 h 3030827"/>
                  <a:gd name="connsiteX503" fmla="*/ 2712400 w 8855603"/>
                  <a:gd name="connsiteY503" fmla="*/ 2352690 h 3030827"/>
                  <a:gd name="connsiteX504" fmla="*/ 2792574 w 8855603"/>
                  <a:gd name="connsiteY504" fmla="*/ 2445619 h 3030827"/>
                  <a:gd name="connsiteX505" fmla="*/ 2723332 w 8855603"/>
                  <a:gd name="connsiteY505" fmla="*/ 2429827 h 3030827"/>
                  <a:gd name="connsiteX506" fmla="*/ 2720296 w 8855603"/>
                  <a:gd name="connsiteY506" fmla="*/ 2434686 h 3030827"/>
                  <a:gd name="connsiteX507" fmla="*/ 2778604 w 8855603"/>
                  <a:gd name="connsiteY507" fmla="*/ 2514253 h 3030827"/>
                  <a:gd name="connsiteX508" fmla="*/ 2738517 w 8855603"/>
                  <a:gd name="connsiteY508" fmla="*/ 2517290 h 3030827"/>
                  <a:gd name="connsiteX509" fmla="*/ 2806544 w 8855603"/>
                  <a:gd name="connsiteY509" fmla="*/ 2604752 h 3030827"/>
                  <a:gd name="connsiteX510" fmla="*/ 2763420 w 8855603"/>
                  <a:gd name="connsiteY510" fmla="*/ 2608397 h 3030827"/>
                  <a:gd name="connsiteX511" fmla="*/ 2757953 w 8855603"/>
                  <a:gd name="connsiteY511" fmla="*/ 2616293 h 3030827"/>
                  <a:gd name="connsiteX512" fmla="*/ 2858171 w 8855603"/>
                  <a:gd name="connsiteY512" fmla="*/ 2705578 h 3030827"/>
                  <a:gd name="connsiteX513" fmla="*/ 2855134 w 8855603"/>
                  <a:gd name="connsiteY513" fmla="*/ 2710437 h 3030827"/>
                  <a:gd name="connsiteX514" fmla="*/ 2803507 w 8855603"/>
                  <a:gd name="connsiteY514" fmla="*/ 2703148 h 3030827"/>
                  <a:gd name="connsiteX515" fmla="*/ 2883681 w 8855603"/>
                  <a:gd name="connsiteY515" fmla="*/ 2812477 h 3030827"/>
                  <a:gd name="connsiteX516" fmla="*/ 2821728 w 8855603"/>
                  <a:gd name="connsiteY516" fmla="*/ 2812477 h 3030827"/>
                  <a:gd name="connsiteX517" fmla="*/ 2886110 w 8855603"/>
                  <a:gd name="connsiteY517" fmla="*/ 2877466 h 3030827"/>
                  <a:gd name="connsiteX518" fmla="*/ 2963248 w 8855603"/>
                  <a:gd name="connsiteY518" fmla="*/ 2801544 h 3030827"/>
                  <a:gd name="connsiteX519" fmla="*/ 2941989 w 8855603"/>
                  <a:gd name="connsiteY519" fmla="*/ 2796685 h 3030827"/>
                  <a:gd name="connsiteX520" fmla="*/ 2988758 w 8855603"/>
                  <a:gd name="connsiteY520" fmla="*/ 2727443 h 3030827"/>
                  <a:gd name="connsiteX521" fmla="*/ 2959604 w 8855603"/>
                  <a:gd name="connsiteY521" fmla="*/ 2720155 h 3030827"/>
                  <a:gd name="connsiteX522" fmla="*/ 3027630 w 8855603"/>
                  <a:gd name="connsiteY522" fmla="*/ 2630870 h 3030827"/>
                  <a:gd name="connsiteX523" fmla="*/ 2983899 w 8855603"/>
                  <a:gd name="connsiteY523" fmla="*/ 2635121 h 3030827"/>
                  <a:gd name="connsiteX524" fmla="*/ 3034311 w 8855603"/>
                  <a:gd name="connsiteY524" fmla="*/ 2568310 h 3030827"/>
                  <a:gd name="connsiteX525" fmla="*/ 2983899 w 8855603"/>
                  <a:gd name="connsiteY525" fmla="*/ 2575598 h 3030827"/>
                  <a:gd name="connsiteX526" fmla="*/ 3043422 w 8855603"/>
                  <a:gd name="connsiteY526" fmla="*/ 2506964 h 3030827"/>
                  <a:gd name="connsiteX527" fmla="*/ 3030667 w 8855603"/>
                  <a:gd name="connsiteY527" fmla="*/ 2497853 h 3030827"/>
                  <a:gd name="connsiteX528" fmla="*/ 3070147 w 8855603"/>
                  <a:gd name="connsiteY528" fmla="*/ 2435293 h 3030827"/>
                  <a:gd name="connsiteX529" fmla="*/ 3040385 w 8855603"/>
                  <a:gd name="connsiteY529" fmla="*/ 2443189 h 3030827"/>
                  <a:gd name="connsiteX530" fmla="*/ 3114485 w 8855603"/>
                  <a:gd name="connsiteY530" fmla="*/ 2304099 h 3030827"/>
                  <a:gd name="connsiteX531" fmla="*/ 3148499 w 8855603"/>
                  <a:gd name="connsiteY531" fmla="*/ 2368482 h 3030827"/>
                  <a:gd name="connsiteX532" fmla="*/ 3191623 w 8855603"/>
                  <a:gd name="connsiteY532" fmla="*/ 2417679 h 3030827"/>
                  <a:gd name="connsiteX533" fmla="*/ 3196482 w 8855603"/>
                  <a:gd name="connsiteY533" fmla="*/ 2422538 h 3030827"/>
                  <a:gd name="connsiteX534" fmla="*/ 3217132 w 8855603"/>
                  <a:gd name="connsiteY534" fmla="*/ 2457766 h 3030827"/>
                  <a:gd name="connsiteX535" fmla="*/ 3237784 w 8855603"/>
                  <a:gd name="connsiteY535" fmla="*/ 2477203 h 3030827"/>
                  <a:gd name="connsiteX536" fmla="*/ 3200126 w 8855603"/>
                  <a:gd name="connsiteY536" fmla="*/ 2471736 h 3030827"/>
                  <a:gd name="connsiteX537" fmla="*/ 3254790 w 8855603"/>
                  <a:gd name="connsiteY537" fmla="*/ 2534904 h 3030827"/>
                  <a:gd name="connsiteX538" fmla="*/ 3229888 w 8855603"/>
                  <a:gd name="connsiteY538" fmla="*/ 2539763 h 3030827"/>
                  <a:gd name="connsiteX539" fmla="*/ 3284552 w 8855603"/>
                  <a:gd name="connsiteY539" fmla="*/ 2602930 h 3030827"/>
                  <a:gd name="connsiteX540" fmla="*/ 3229280 w 8855603"/>
                  <a:gd name="connsiteY540" fmla="*/ 2591390 h 3030827"/>
                  <a:gd name="connsiteX541" fmla="*/ 3274834 w 8855603"/>
                  <a:gd name="connsiteY541" fmla="*/ 2653950 h 3030827"/>
                  <a:gd name="connsiteX542" fmla="*/ 3246287 w 8855603"/>
                  <a:gd name="connsiteY542" fmla="*/ 2656987 h 3030827"/>
                  <a:gd name="connsiteX543" fmla="*/ 3294877 w 8855603"/>
                  <a:gd name="connsiteY543" fmla="*/ 2717725 h 3030827"/>
                  <a:gd name="connsiteX544" fmla="*/ 3348327 w 8855603"/>
                  <a:gd name="connsiteY544" fmla="*/ 2649699 h 3030827"/>
                  <a:gd name="connsiteX545" fmla="*/ 3328891 w 8855603"/>
                  <a:gd name="connsiteY545" fmla="*/ 2607789 h 3030827"/>
                  <a:gd name="connsiteX546" fmla="*/ 3324639 w 8855603"/>
                  <a:gd name="connsiteY546" fmla="*/ 2602930 h 3030827"/>
                  <a:gd name="connsiteX547" fmla="*/ 3416961 w 8855603"/>
                  <a:gd name="connsiteY547" fmla="*/ 2483884 h 3030827"/>
                  <a:gd name="connsiteX548" fmla="*/ 3362904 w 8855603"/>
                  <a:gd name="connsiteY548" fmla="*/ 2488135 h 3030827"/>
                  <a:gd name="connsiteX549" fmla="*/ 3428501 w 8855603"/>
                  <a:gd name="connsiteY549" fmla="*/ 2402495 h 3030827"/>
                  <a:gd name="connsiteX550" fmla="*/ 3423642 w 8855603"/>
                  <a:gd name="connsiteY550" fmla="*/ 2397636 h 3030827"/>
                  <a:gd name="connsiteX551" fmla="*/ 3361082 w 8855603"/>
                  <a:gd name="connsiteY551" fmla="*/ 2408569 h 3030827"/>
                  <a:gd name="connsiteX552" fmla="*/ 3445508 w 8855603"/>
                  <a:gd name="connsiteY552" fmla="*/ 2311388 h 3030827"/>
                  <a:gd name="connsiteX553" fmla="*/ 3424857 w 8855603"/>
                  <a:gd name="connsiteY553" fmla="*/ 2301670 h 3030827"/>
                  <a:gd name="connsiteX554" fmla="*/ 3476484 w 8855603"/>
                  <a:gd name="connsiteY554" fmla="*/ 2220888 h 3030827"/>
                  <a:gd name="connsiteX555" fmla="*/ 3471625 w 8855603"/>
                  <a:gd name="connsiteY555" fmla="*/ 2217851 h 3030827"/>
                  <a:gd name="connsiteX556" fmla="*/ 3434575 w 8855603"/>
                  <a:gd name="connsiteY556" fmla="*/ 2228784 h 3030827"/>
                  <a:gd name="connsiteX557" fmla="*/ 3545118 w 8855603"/>
                  <a:gd name="connsiteY557" fmla="*/ 2041104 h 3030827"/>
                  <a:gd name="connsiteX558" fmla="*/ 3656876 w 8855603"/>
                  <a:gd name="connsiteY558" fmla="*/ 2201452 h 3030827"/>
                  <a:gd name="connsiteX559" fmla="*/ 3640477 w 8855603"/>
                  <a:gd name="connsiteY559" fmla="*/ 2210563 h 3030827"/>
                  <a:gd name="connsiteX560" fmla="*/ 3710933 w 8855603"/>
                  <a:gd name="connsiteY560" fmla="*/ 2274945 h 3030827"/>
                  <a:gd name="connsiteX561" fmla="*/ 3665379 w 8855603"/>
                  <a:gd name="connsiteY561" fmla="*/ 2265834 h 3030827"/>
                  <a:gd name="connsiteX562" fmla="*/ 3661735 w 8855603"/>
                  <a:gd name="connsiteY562" fmla="*/ 2271301 h 3030827"/>
                  <a:gd name="connsiteX563" fmla="*/ 3734013 w 8855603"/>
                  <a:gd name="connsiteY563" fmla="*/ 2353297 h 3030827"/>
                  <a:gd name="connsiteX564" fmla="*/ 3694534 w 8855603"/>
                  <a:gd name="connsiteY564" fmla="*/ 2353297 h 3030827"/>
                  <a:gd name="connsiteX565" fmla="*/ 3774708 w 8855603"/>
                  <a:gd name="connsiteY565" fmla="*/ 2446226 h 3030827"/>
                  <a:gd name="connsiteX566" fmla="*/ 3705466 w 8855603"/>
                  <a:gd name="connsiteY566" fmla="*/ 2429827 h 3030827"/>
                  <a:gd name="connsiteX567" fmla="*/ 3702429 w 8855603"/>
                  <a:gd name="connsiteY567" fmla="*/ 2434686 h 3030827"/>
                  <a:gd name="connsiteX568" fmla="*/ 3760738 w 8855603"/>
                  <a:gd name="connsiteY568" fmla="*/ 2514253 h 3030827"/>
                  <a:gd name="connsiteX569" fmla="*/ 3720651 w 8855603"/>
                  <a:gd name="connsiteY569" fmla="*/ 2517290 h 3030827"/>
                  <a:gd name="connsiteX570" fmla="*/ 3789285 w 8855603"/>
                  <a:gd name="connsiteY570" fmla="*/ 2604752 h 3030827"/>
                  <a:gd name="connsiteX571" fmla="*/ 3747376 w 8855603"/>
                  <a:gd name="connsiteY571" fmla="*/ 2607789 h 3030827"/>
                  <a:gd name="connsiteX572" fmla="*/ 3742516 w 8855603"/>
                  <a:gd name="connsiteY572" fmla="*/ 2614471 h 3030827"/>
                  <a:gd name="connsiteX573" fmla="*/ 3842734 w 8855603"/>
                  <a:gd name="connsiteY573" fmla="*/ 2703148 h 3030827"/>
                  <a:gd name="connsiteX574" fmla="*/ 3837268 w 8855603"/>
                  <a:gd name="connsiteY574" fmla="*/ 2711044 h 3030827"/>
                  <a:gd name="connsiteX575" fmla="*/ 3785641 w 8855603"/>
                  <a:gd name="connsiteY575" fmla="*/ 2703755 h 3030827"/>
                  <a:gd name="connsiteX576" fmla="*/ 3865815 w 8855603"/>
                  <a:gd name="connsiteY576" fmla="*/ 2813691 h 3030827"/>
                  <a:gd name="connsiteX577" fmla="*/ 3805684 w 8855603"/>
                  <a:gd name="connsiteY577" fmla="*/ 2813691 h 3030827"/>
                  <a:gd name="connsiteX578" fmla="*/ 3851845 w 8855603"/>
                  <a:gd name="connsiteY578" fmla="*/ 2862282 h 3030827"/>
                  <a:gd name="connsiteX579" fmla="*/ 3896791 w 8855603"/>
                  <a:gd name="connsiteY579" fmla="*/ 2822194 h 3030827"/>
                  <a:gd name="connsiteX580" fmla="*/ 3879177 w 8855603"/>
                  <a:gd name="connsiteY580" fmla="*/ 2813084 h 3030827"/>
                  <a:gd name="connsiteX581" fmla="*/ 3913190 w 8855603"/>
                  <a:gd name="connsiteY581" fmla="*/ 2762671 h 3030827"/>
                  <a:gd name="connsiteX582" fmla="*/ 3892539 w 8855603"/>
                  <a:gd name="connsiteY582" fmla="*/ 2754775 h 3030827"/>
                  <a:gd name="connsiteX583" fmla="*/ 3941737 w 8855603"/>
                  <a:gd name="connsiteY583" fmla="*/ 2689786 h 3030827"/>
                  <a:gd name="connsiteX584" fmla="*/ 3911368 w 8855603"/>
                  <a:gd name="connsiteY584" fmla="*/ 2689786 h 3030827"/>
                  <a:gd name="connsiteX585" fmla="*/ 3947204 w 8855603"/>
                  <a:gd name="connsiteY585" fmla="*/ 2641195 h 3030827"/>
                  <a:gd name="connsiteX586" fmla="*/ 3911368 w 8855603"/>
                  <a:gd name="connsiteY586" fmla="*/ 2644232 h 3030827"/>
                  <a:gd name="connsiteX587" fmla="*/ 3971499 w 8855603"/>
                  <a:gd name="connsiteY587" fmla="*/ 2544014 h 3030827"/>
                  <a:gd name="connsiteX588" fmla="*/ 3962388 w 8855603"/>
                  <a:gd name="connsiteY588" fmla="*/ 2541585 h 3030827"/>
                  <a:gd name="connsiteX589" fmla="*/ 4009156 w 8855603"/>
                  <a:gd name="connsiteY589" fmla="*/ 2453515 h 3030827"/>
                  <a:gd name="connsiteX590" fmla="*/ 4093582 w 8855603"/>
                  <a:gd name="connsiteY590" fmla="*/ 2564665 h 3030827"/>
                  <a:gd name="connsiteX591" fmla="*/ 4094797 w 8855603"/>
                  <a:gd name="connsiteY591" fmla="*/ 2568310 h 3030827"/>
                  <a:gd name="connsiteX592" fmla="*/ 4074753 w 8855603"/>
                  <a:gd name="connsiteY592" fmla="*/ 2570132 h 3030827"/>
                  <a:gd name="connsiteX593" fmla="*/ 4113018 w 8855603"/>
                  <a:gd name="connsiteY593" fmla="*/ 2613863 h 3030827"/>
                  <a:gd name="connsiteX594" fmla="*/ 4095404 w 8855603"/>
                  <a:gd name="connsiteY594" fmla="*/ 2617507 h 3030827"/>
                  <a:gd name="connsiteX595" fmla="*/ 4134277 w 8855603"/>
                  <a:gd name="connsiteY595" fmla="*/ 2664276 h 3030827"/>
                  <a:gd name="connsiteX596" fmla="*/ 4095404 w 8855603"/>
                  <a:gd name="connsiteY596" fmla="*/ 2656987 h 3030827"/>
                  <a:gd name="connsiteX597" fmla="*/ 4126988 w 8855603"/>
                  <a:gd name="connsiteY597" fmla="*/ 2701326 h 3030827"/>
                  <a:gd name="connsiteX598" fmla="*/ 4108159 w 8855603"/>
                  <a:gd name="connsiteY598" fmla="*/ 2706792 h 3030827"/>
                  <a:gd name="connsiteX599" fmla="*/ 4143387 w 8855603"/>
                  <a:gd name="connsiteY599" fmla="*/ 2752346 h 3030827"/>
                  <a:gd name="connsiteX600" fmla="*/ 4119092 w 8855603"/>
                  <a:gd name="connsiteY600" fmla="*/ 2756597 h 3030827"/>
                  <a:gd name="connsiteX601" fmla="*/ 4170112 w 8855603"/>
                  <a:gd name="connsiteY601" fmla="*/ 2810654 h 3030827"/>
                  <a:gd name="connsiteX602" fmla="*/ 4143387 w 8855603"/>
                  <a:gd name="connsiteY602" fmla="*/ 2810654 h 3030827"/>
                  <a:gd name="connsiteX603" fmla="*/ 4173756 w 8855603"/>
                  <a:gd name="connsiteY603" fmla="*/ 2850134 h 3030827"/>
                  <a:gd name="connsiteX604" fmla="*/ 4179223 w 8855603"/>
                  <a:gd name="connsiteY604" fmla="*/ 2848312 h 3030827"/>
                  <a:gd name="connsiteX605" fmla="*/ 4176186 w 8855603"/>
                  <a:gd name="connsiteY605" fmla="*/ 2828268 h 3030827"/>
                  <a:gd name="connsiteX606" fmla="*/ 4187119 w 8855603"/>
                  <a:gd name="connsiteY606" fmla="*/ 2792433 h 3030827"/>
                  <a:gd name="connsiteX607" fmla="*/ 4201696 w 8855603"/>
                  <a:gd name="connsiteY607" fmla="*/ 2771175 h 3030827"/>
                  <a:gd name="connsiteX608" fmla="*/ 4191370 w 8855603"/>
                  <a:gd name="connsiteY608" fmla="*/ 2767530 h 3030827"/>
                  <a:gd name="connsiteX609" fmla="*/ 4242998 w 8855603"/>
                  <a:gd name="connsiteY609" fmla="*/ 2652128 h 3030827"/>
                  <a:gd name="connsiteX610" fmla="*/ 4309810 w 8855603"/>
                  <a:gd name="connsiteY610" fmla="*/ 2776034 h 3030827"/>
                  <a:gd name="connsiteX611" fmla="*/ 4295232 w 8855603"/>
                  <a:gd name="connsiteY611" fmla="*/ 2780893 h 3030827"/>
                  <a:gd name="connsiteX612" fmla="*/ 4325601 w 8855603"/>
                  <a:gd name="connsiteY612" fmla="*/ 2867141 h 3030827"/>
                  <a:gd name="connsiteX613" fmla="*/ 4323779 w 8855603"/>
                  <a:gd name="connsiteY613" fmla="*/ 2867748 h 3030827"/>
                  <a:gd name="connsiteX614" fmla="*/ 4338964 w 8855603"/>
                  <a:gd name="connsiteY614" fmla="*/ 2897510 h 3030827"/>
                  <a:gd name="connsiteX615" fmla="*/ 4326816 w 8855603"/>
                  <a:gd name="connsiteY615" fmla="*/ 2908442 h 3030827"/>
                  <a:gd name="connsiteX616" fmla="*/ 4366296 w 8855603"/>
                  <a:gd name="connsiteY616" fmla="*/ 2939419 h 3030827"/>
                  <a:gd name="connsiteX617" fmla="*/ 4567339 w 8855603"/>
                  <a:gd name="connsiteY617" fmla="*/ 2937597 h 3030827"/>
                  <a:gd name="connsiteX618" fmla="*/ 4573413 w 8855603"/>
                  <a:gd name="connsiteY618" fmla="*/ 2935167 h 3030827"/>
                  <a:gd name="connsiteX619" fmla="*/ 4562480 w 8855603"/>
                  <a:gd name="connsiteY619" fmla="*/ 2930916 h 3030827"/>
                  <a:gd name="connsiteX620" fmla="*/ 4594064 w 8855603"/>
                  <a:gd name="connsiteY620" fmla="*/ 2905406 h 3030827"/>
                  <a:gd name="connsiteX621" fmla="*/ 4569768 w 8855603"/>
                  <a:gd name="connsiteY621" fmla="*/ 2903584 h 3030827"/>
                  <a:gd name="connsiteX622" fmla="*/ 4594064 w 8855603"/>
                  <a:gd name="connsiteY622" fmla="*/ 2875644 h 3030827"/>
                  <a:gd name="connsiteX623" fmla="*/ 4620181 w 8855603"/>
                  <a:gd name="connsiteY623" fmla="*/ 2801544 h 3030827"/>
                  <a:gd name="connsiteX624" fmla="*/ 4620181 w 8855603"/>
                  <a:gd name="connsiteY624" fmla="*/ 2798507 h 3030827"/>
                  <a:gd name="connsiteX625" fmla="*/ 4609856 w 8855603"/>
                  <a:gd name="connsiteY625" fmla="*/ 2793648 h 3030827"/>
                  <a:gd name="connsiteX626" fmla="*/ 4625647 w 8855603"/>
                  <a:gd name="connsiteY626" fmla="*/ 2770567 h 3030827"/>
                  <a:gd name="connsiteX627" fmla="*/ 4614107 w 8855603"/>
                  <a:gd name="connsiteY627" fmla="*/ 2767530 h 3030827"/>
                  <a:gd name="connsiteX628" fmla="*/ 4663912 w 8855603"/>
                  <a:gd name="connsiteY628" fmla="*/ 2656987 h 3030827"/>
                  <a:gd name="connsiteX629" fmla="*/ 4707644 w 8855603"/>
                  <a:gd name="connsiteY629" fmla="*/ 2718333 h 3030827"/>
                  <a:gd name="connsiteX630" fmla="*/ 4728902 w 8855603"/>
                  <a:gd name="connsiteY630" fmla="*/ 2779071 h 3030827"/>
                  <a:gd name="connsiteX631" fmla="*/ 4716147 w 8855603"/>
                  <a:gd name="connsiteY631" fmla="*/ 2779071 h 3030827"/>
                  <a:gd name="connsiteX632" fmla="*/ 4729509 w 8855603"/>
                  <a:gd name="connsiteY632" fmla="*/ 2802151 h 3030827"/>
                  <a:gd name="connsiteX633" fmla="*/ 4754412 w 8855603"/>
                  <a:gd name="connsiteY633" fmla="*/ 2863496 h 3030827"/>
                  <a:gd name="connsiteX634" fmla="*/ 4744087 w 8855603"/>
                  <a:gd name="connsiteY634" fmla="*/ 2870178 h 3030827"/>
                  <a:gd name="connsiteX635" fmla="*/ 4762308 w 8855603"/>
                  <a:gd name="connsiteY635" fmla="*/ 2893258 h 3030827"/>
                  <a:gd name="connsiteX636" fmla="*/ 4789033 w 8855603"/>
                  <a:gd name="connsiteY636" fmla="*/ 2864104 h 3030827"/>
                  <a:gd name="connsiteX637" fmla="*/ 4772026 w 8855603"/>
                  <a:gd name="connsiteY637" fmla="*/ 2856815 h 3030827"/>
                  <a:gd name="connsiteX638" fmla="*/ 4806039 w 8855603"/>
                  <a:gd name="connsiteY638" fmla="*/ 2805188 h 3030827"/>
                  <a:gd name="connsiteX639" fmla="*/ 4784781 w 8855603"/>
                  <a:gd name="connsiteY639" fmla="*/ 2799114 h 3030827"/>
                  <a:gd name="connsiteX640" fmla="*/ 4834586 w 8855603"/>
                  <a:gd name="connsiteY640" fmla="*/ 2734124 h 3030827"/>
                  <a:gd name="connsiteX641" fmla="*/ 4804825 w 8855603"/>
                  <a:gd name="connsiteY641" fmla="*/ 2734124 h 3030827"/>
                  <a:gd name="connsiteX642" fmla="*/ 4841267 w 8855603"/>
                  <a:gd name="connsiteY642" fmla="*/ 2685534 h 3030827"/>
                  <a:gd name="connsiteX643" fmla="*/ 4804825 w 8855603"/>
                  <a:gd name="connsiteY643" fmla="*/ 2689786 h 3030827"/>
                  <a:gd name="connsiteX644" fmla="*/ 4864955 w 8855603"/>
                  <a:gd name="connsiteY644" fmla="*/ 2588960 h 3030827"/>
                  <a:gd name="connsiteX645" fmla="*/ 4855845 w 8855603"/>
                  <a:gd name="connsiteY645" fmla="*/ 2586531 h 3030827"/>
                  <a:gd name="connsiteX646" fmla="*/ 4903827 w 8855603"/>
                  <a:gd name="connsiteY646" fmla="*/ 2498461 h 3030827"/>
                  <a:gd name="connsiteX647" fmla="*/ 4988253 w 8855603"/>
                  <a:gd name="connsiteY647" fmla="*/ 2609611 h 3030827"/>
                  <a:gd name="connsiteX648" fmla="*/ 4989468 w 8855603"/>
                  <a:gd name="connsiteY648" fmla="*/ 2613863 h 3030827"/>
                  <a:gd name="connsiteX649" fmla="*/ 4969424 w 8855603"/>
                  <a:gd name="connsiteY649" fmla="*/ 2613863 h 3030827"/>
                  <a:gd name="connsiteX650" fmla="*/ 5007690 w 8855603"/>
                  <a:gd name="connsiteY650" fmla="*/ 2659417 h 3030827"/>
                  <a:gd name="connsiteX651" fmla="*/ 4990076 w 8855603"/>
                  <a:gd name="connsiteY651" fmla="*/ 2663061 h 3030827"/>
                  <a:gd name="connsiteX652" fmla="*/ 5029555 w 8855603"/>
                  <a:gd name="connsiteY652" fmla="*/ 2709829 h 3030827"/>
                  <a:gd name="connsiteX653" fmla="*/ 4990076 w 8855603"/>
                  <a:gd name="connsiteY653" fmla="*/ 2701933 h 3030827"/>
                  <a:gd name="connsiteX654" fmla="*/ 5021659 w 8855603"/>
                  <a:gd name="connsiteY654" fmla="*/ 2746879 h 3030827"/>
                  <a:gd name="connsiteX655" fmla="*/ 5002830 w 8855603"/>
                  <a:gd name="connsiteY655" fmla="*/ 2751738 h 3030827"/>
                  <a:gd name="connsiteX656" fmla="*/ 5037451 w 8855603"/>
                  <a:gd name="connsiteY656" fmla="*/ 2796685 h 3030827"/>
                  <a:gd name="connsiteX657" fmla="*/ 5013763 w 8855603"/>
                  <a:gd name="connsiteY657" fmla="*/ 2800936 h 3030827"/>
                  <a:gd name="connsiteX658" fmla="*/ 5049599 w 8855603"/>
                  <a:gd name="connsiteY658" fmla="*/ 2838594 h 3030827"/>
                  <a:gd name="connsiteX659" fmla="*/ 5068428 w 8855603"/>
                  <a:gd name="connsiteY659" fmla="*/ 2803366 h 3030827"/>
                  <a:gd name="connsiteX660" fmla="*/ 5048991 w 8855603"/>
                  <a:gd name="connsiteY660" fmla="*/ 2797292 h 3030827"/>
                  <a:gd name="connsiteX661" fmla="*/ 5098797 w 8855603"/>
                  <a:gd name="connsiteY661" fmla="*/ 2732302 h 3030827"/>
                  <a:gd name="connsiteX662" fmla="*/ 5068428 w 8855603"/>
                  <a:gd name="connsiteY662" fmla="*/ 2732302 h 3030827"/>
                  <a:gd name="connsiteX663" fmla="*/ 5103656 w 8855603"/>
                  <a:gd name="connsiteY663" fmla="*/ 2683104 h 3030827"/>
                  <a:gd name="connsiteX664" fmla="*/ 5075716 w 8855603"/>
                  <a:gd name="connsiteY664" fmla="*/ 2686141 h 3030827"/>
                  <a:gd name="connsiteX665" fmla="*/ 5125521 w 8855603"/>
                  <a:gd name="connsiteY665" fmla="*/ 2588960 h 3030827"/>
                  <a:gd name="connsiteX666" fmla="*/ 5124306 w 8855603"/>
                  <a:gd name="connsiteY666" fmla="*/ 2584709 h 3030827"/>
                  <a:gd name="connsiteX667" fmla="*/ 5117018 w 8855603"/>
                  <a:gd name="connsiteY667" fmla="*/ 2584709 h 3030827"/>
                  <a:gd name="connsiteX668" fmla="*/ 5166823 w 8855603"/>
                  <a:gd name="connsiteY668" fmla="*/ 2493602 h 3030827"/>
                  <a:gd name="connsiteX669" fmla="*/ 5208125 w 8855603"/>
                  <a:gd name="connsiteY669" fmla="*/ 2553733 h 3030827"/>
                  <a:gd name="connsiteX670" fmla="*/ 5250034 w 8855603"/>
                  <a:gd name="connsiteY670" fmla="*/ 2610826 h 3030827"/>
                  <a:gd name="connsiteX671" fmla="*/ 5230598 w 8855603"/>
                  <a:gd name="connsiteY671" fmla="*/ 2612041 h 3030827"/>
                  <a:gd name="connsiteX672" fmla="*/ 5269470 w 8855603"/>
                  <a:gd name="connsiteY672" fmla="*/ 2656987 h 3030827"/>
                  <a:gd name="connsiteX673" fmla="*/ 5251856 w 8855603"/>
                  <a:gd name="connsiteY673" fmla="*/ 2661239 h 3030827"/>
                  <a:gd name="connsiteX674" fmla="*/ 5291336 w 8855603"/>
                  <a:gd name="connsiteY674" fmla="*/ 2708007 h 3030827"/>
                  <a:gd name="connsiteX675" fmla="*/ 5251856 w 8855603"/>
                  <a:gd name="connsiteY675" fmla="*/ 2700718 h 3030827"/>
                  <a:gd name="connsiteX676" fmla="*/ 5283440 w 8855603"/>
                  <a:gd name="connsiteY676" fmla="*/ 2745665 h 3030827"/>
                  <a:gd name="connsiteX677" fmla="*/ 5264611 w 8855603"/>
                  <a:gd name="connsiteY677" fmla="*/ 2750524 h 3030827"/>
                  <a:gd name="connsiteX678" fmla="*/ 5299232 w 8855603"/>
                  <a:gd name="connsiteY678" fmla="*/ 2796077 h 3030827"/>
                  <a:gd name="connsiteX679" fmla="*/ 5275544 w 8855603"/>
                  <a:gd name="connsiteY679" fmla="*/ 2799721 h 3030827"/>
                  <a:gd name="connsiteX680" fmla="*/ 5325957 w 8855603"/>
                  <a:gd name="connsiteY680" fmla="*/ 2853171 h 3030827"/>
                  <a:gd name="connsiteX681" fmla="*/ 5300447 w 8855603"/>
                  <a:gd name="connsiteY681" fmla="*/ 2853171 h 3030827"/>
                  <a:gd name="connsiteX682" fmla="*/ 5341141 w 8855603"/>
                  <a:gd name="connsiteY682" fmla="*/ 2910265 h 3030827"/>
                  <a:gd name="connsiteX683" fmla="*/ 5302876 w 8855603"/>
                  <a:gd name="connsiteY683" fmla="*/ 2916946 h 3030827"/>
                  <a:gd name="connsiteX684" fmla="*/ 5302876 w 8855603"/>
                  <a:gd name="connsiteY684" fmla="*/ 2916946 h 3030827"/>
                  <a:gd name="connsiteX685" fmla="*/ 1167225 w 8855603"/>
                  <a:gd name="connsiteY685" fmla="*/ 2868963 h 3030827"/>
                  <a:gd name="connsiteX686" fmla="*/ 1144144 w 8855603"/>
                  <a:gd name="connsiteY686" fmla="*/ 2870785 h 3030827"/>
                  <a:gd name="connsiteX687" fmla="*/ 1165402 w 8855603"/>
                  <a:gd name="connsiteY687" fmla="*/ 2899939 h 3030827"/>
                  <a:gd name="connsiteX688" fmla="*/ 1229785 w 8855603"/>
                  <a:gd name="connsiteY688" fmla="*/ 2848919 h 3030827"/>
                  <a:gd name="connsiteX689" fmla="*/ 1226748 w 8855603"/>
                  <a:gd name="connsiteY689" fmla="*/ 2842238 h 3030827"/>
                  <a:gd name="connsiteX690" fmla="*/ 1157506 w 8855603"/>
                  <a:gd name="connsiteY690" fmla="*/ 2847704 h 3030827"/>
                  <a:gd name="connsiteX691" fmla="*/ 1167225 w 8855603"/>
                  <a:gd name="connsiteY691" fmla="*/ 2868963 h 3030827"/>
                  <a:gd name="connsiteX692" fmla="*/ 1167225 w 8855603"/>
                  <a:gd name="connsiteY692" fmla="*/ 2868963 h 3030827"/>
                  <a:gd name="connsiteX693" fmla="*/ 2306062 w 8855603"/>
                  <a:gd name="connsiteY693" fmla="*/ 2909657 h 3030827"/>
                  <a:gd name="connsiteX694" fmla="*/ 2204630 w 8855603"/>
                  <a:gd name="connsiteY694" fmla="*/ 2916338 h 3030827"/>
                  <a:gd name="connsiteX695" fmla="*/ 2306062 w 8855603"/>
                  <a:gd name="connsiteY695" fmla="*/ 2909657 h 3030827"/>
                  <a:gd name="connsiteX696" fmla="*/ 2306062 w 8855603"/>
                  <a:gd name="connsiteY696" fmla="*/ 2909657 h 3030827"/>
                  <a:gd name="connsiteX697" fmla="*/ 3327676 w 8855603"/>
                  <a:gd name="connsiteY697" fmla="*/ 2720762 h 3030827"/>
                  <a:gd name="connsiteX698" fmla="*/ 3322210 w 8855603"/>
                  <a:gd name="connsiteY698" fmla="*/ 2712866 h 3030827"/>
                  <a:gd name="connsiteX699" fmla="*/ 3254183 w 8855603"/>
                  <a:gd name="connsiteY699" fmla="*/ 2721977 h 3030827"/>
                  <a:gd name="connsiteX700" fmla="*/ 3292448 w 8855603"/>
                  <a:gd name="connsiteY700" fmla="*/ 2765101 h 3030827"/>
                  <a:gd name="connsiteX701" fmla="*/ 3327676 w 8855603"/>
                  <a:gd name="connsiteY701" fmla="*/ 2720762 h 3030827"/>
                  <a:gd name="connsiteX702" fmla="*/ 3327676 w 8855603"/>
                  <a:gd name="connsiteY702" fmla="*/ 2720762 h 3030827"/>
                  <a:gd name="connsiteX703" fmla="*/ 2950493 w 8855603"/>
                  <a:gd name="connsiteY703" fmla="*/ 2875037 h 3030827"/>
                  <a:gd name="connsiteX704" fmla="*/ 2892184 w 8855603"/>
                  <a:gd name="connsiteY704" fmla="*/ 2892043 h 3030827"/>
                  <a:gd name="connsiteX705" fmla="*/ 2850275 w 8855603"/>
                  <a:gd name="connsiteY705" fmla="*/ 2887792 h 3030827"/>
                  <a:gd name="connsiteX706" fmla="*/ 2950493 w 8855603"/>
                  <a:gd name="connsiteY706" fmla="*/ 2875037 h 3030827"/>
                  <a:gd name="connsiteX707" fmla="*/ 2950493 w 8855603"/>
                  <a:gd name="connsiteY707" fmla="*/ 2875037 h 3030827"/>
                  <a:gd name="connsiteX708" fmla="*/ 1596035 w 8855603"/>
                  <a:gd name="connsiteY708" fmla="*/ 2796685 h 3030827"/>
                  <a:gd name="connsiteX709" fmla="*/ 1615471 w 8855603"/>
                  <a:gd name="connsiteY709" fmla="*/ 2771782 h 3030827"/>
                  <a:gd name="connsiteX710" fmla="*/ 1571132 w 8855603"/>
                  <a:gd name="connsiteY710" fmla="*/ 2757205 h 3030827"/>
                  <a:gd name="connsiteX711" fmla="*/ 1568703 w 8855603"/>
                  <a:gd name="connsiteY711" fmla="*/ 2761456 h 3030827"/>
                  <a:gd name="connsiteX712" fmla="*/ 1596035 w 8855603"/>
                  <a:gd name="connsiteY712" fmla="*/ 2796685 h 3030827"/>
                  <a:gd name="connsiteX713" fmla="*/ 1596035 w 8855603"/>
                  <a:gd name="connsiteY713" fmla="*/ 2796685 h 3030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</a:cxnLst>
                <a:rect l="l" t="t" r="r" b="b"/>
                <a:pathLst>
                  <a:path w="8855603" h="3030827">
                    <a:moveTo>
                      <a:pt x="747525" y="2222103"/>
                    </a:moveTo>
                    <a:cubicBezTo>
                      <a:pt x="787004" y="2169868"/>
                      <a:pt x="822233" y="2120063"/>
                      <a:pt x="860497" y="2072687"/>
                    </a:cubicBezTo>
                    <a:cubicBezTo>
                      <a:pt x="880541" y="2047785"/>
                      <a:pt x="903621" y="2023489"/>
                      <a:pt x="928524" y="2003446"/>
                    </a:cubicBezTo>
                    <a:cubicBezTo>
                      <a:pt x="1003839" y="1944530"/>
                      <a:pt x="1084013" y="1890473"/>
                      <a:pt x="1178765" y="1867393"/>
                    </a:cubicBezTo>
                    <a:cubicBezTo>
                      <a:pt x="1207312" y="1860104"/>
                      <a:pt x="1226748" y="1847349"/>
                      <a:pt x="1244362" y="1824876"/>
                    </a:cubicBezTo>
                    <a:cubicBezTo>
                      <a:pt x="1339720" y="1705222"/>
                      <a:pt x="1436901" y="1586783"/>
                      <a:pt x="1532260" y="1467129"/>
                    </a:cubicBezTo>
                    <a:cubicBezTo>
                      <a:pt x="1551089" y="1443442"/>
                      <a:pt x="1571740" y="1430079"/>
                      <a:pt x="1602109" y="1434938"/>
                    </a:cubicBezTo>
                    <a:cubicBezTo>
                      <a:pt x="1640981" y="1441012"/>
                      <a:pt x="1670135" y="1427650"/>
                      <a:pt x="1695038" y="1397281"/>
                    </a:cubicBezTo>
                    <a:cubicBezTo>
                      <a:pt x="1722977" y="1364482"/>
                      <a:pt x="1756991" y="1335935"/>
                      <a:pt x="1786752" y="1304351"/>
                    </a:cubicBezTo>
                    <a:cubicBezTo>
                      <a:pt x="1808011" y="1281878"/>
                      <a:pt x="1829876" y="1277627"/>
                      <a:pt x="1857816" y="1289774"/>
                    </a:cubicBezTo>
                    <a:cubicBezTo>
                      <a:pt x="1888185" y="1303137"/>
                      <a:pt x="1920376" y="1312855"/>
                      <a:pt x="1951352" y="1326825"/>
                    </a:cubicBezTo>
                    <a:cubicBezTo>
                      <a:pt x="1967144" y="1334113"/>
                      <a:pt x="1977470" y="1331076"/>
                      <a:pt x="1990832" y="1319536"/>
                    </a:cubicBezTo>
                    <a:cubicBezTo>
                      <a:pt x="2203415" y="1136107"/>
                      <a:pt x="2416605" y="953286"/>
                      <a:pt x="2629189" y="769857"/>
                    </a:cubicBezTo>
                    <a:cubicBezTo>
                      <a:pt x="2654699" y="747991"/>
                      <a:pt x="2679601" y="726125"/>
                      <a:pt x="2705111" y="704867"/>
                    </a:cubicBezTo>
                    <a:cubicBezTo>
                      <a:pt x="2742769" y="672069"/>
                      <a:pt x="2763420" y="673891"/>
                      <a:pt x="2794396" y="712156"/>
                    </a:cubicBezTo>
                    <a:cubicBezTo>
                      <a:pt x="2915265" y="862786"/>
                      <a:pt x="3035526" y="1012809"/>
                      <a:pt x="3156394" y="1163439"/>
                    </a:cubicBezTo>
                    <a:cubicBezTo>
                      <a:pt x="3161254" y="1170120"/>
                      <a:pt x="3167328" y="1176194"/>
                      <a:pt x="3174616" y="1185912"/>
                    </a:cubicBezTo>
                    <a:cubicBezTo>
                      <a:pt x="3181905" y="1178624"/>
                      <a:pt x="3187978" y="1172550"/>
                      <a:pt x="3194052" y="1165869"/>
                    </a:cubicBezTo>
                    <a:cubicBezTo>
                      <a:pt x="3531756" y="789293"/>
                      <a:pt x="3870674" y="412110"/>
                      <a:pt x="4208377" y="35534"/>
                    </a:cubicBezTo>
                    <a:cubicBezTo>
                      <a:pt x="4213236" y="30675"/>
                      <a:pt x="4217488" y="24601"/>
                      <a:pt x="4222347" y="20350"/>
                    </a:cubicBezTo>
                    <a:cubicBezTo>
                      <a:pt x="4247857" y="-6982"/>
                      <a:pt x="4274582" y="-6982"/>
                      <a:pt x="4300092" y="21564"/>
                    </a:cubicBezTo>
                    <a:cubicBezTo>
                      <a:pt x="4388162" y="122997"/>
                      <a:pt x="4476232" y="225037"/>
                      <a:pt x="4564909" y="326469"/>
                    </a:cubicBezTo>
                    <a:cubicBezTo>
                      <a:pt x="4723435" y="509291"/>
                      <a:pt x="4881962" y="692112"/>
                      <a:pt x="5040488" y="874326"/>
                    </a:cubicBezTo>
                    <a:cubicBezTo>
                      <a:pt x="5051421" y="887081"/>
                      <a:pt x="5061746" y="893155"/>
                      <a:pt x="5078146" y="889511"/>
                    </a:cubicBezTo>
                    <a:cubicBezTo>
                      <a:pt x="5093330" y="886474"/>
                      <a:pt x="5109729" y="887081"/>
                      <a:pt x="5124306" y="884044"/>
                    </a:cubicBezTo>
                    <a:cubicBezTo>
                      <a:pt x="5154675" y="877971"/>
                      <a:pt x="5173504" y="890726"/>
                      <a:pt x="5190511" y="915021"/>
                    </a:cubicBezTo>
                    <a:cubicBezTo>
                      <a:pt x="5366044" y="1164047"/>
                      <a:pt x="5602315" y="1527867"/>
                      <a:pt x="5777848" y="1776893"/>
                    </a:cubicBezTo>
                    <a:cubicBezTo>
                      <a:pt x="5783314" y="1785397"/>
                      <a:pt x="5789388" y="1793292"/>
                      <a:pt x="5801535" y="1810299"/>
                    </a:cubicBezTo>
                    <a:cubicBezTo>
                      <a:pt x="5807002" y="1800581"/>
                      <a:pt x="5810039" y="1792078"/>
                      <a:pt x="5814898" y="1786004"/>
                    </a:cubicBezTo>
                    <a:cubicBezTo>
                      <a:pt x="5860451" y="1734984"/>
                      <a:pt x="5906612" y="1684571"/>
                      <a:pt x="5951558" y="1632944"/>
                    </a:cubicBezTo>
                    <a:cubicBezTo>
                      <a:pt x="5966743" y="1615938"/>
                      <a:pt x="5983749" y="1607434"/>
                      <a:pt x="6006830" y="1609864"/>
                    </a:cubicBezTo>
                    <a:cubicBezTo>
                      <a:pt x="6029303" y="1612901"/>
                      <a:pt x="6052384" y="1612293"/>
                      <a:pt x="6074249" y="1616545"/>
                    </a:cubicBezTo>
                    <a:cubicBezTo>
                      <a:pt x="6097330" y="1621404"/>
                      <a:pt x="6113122" y="1613508"/>
                      <a:pt x="6129521" y="1597109"/>
                    </a:cubicBezTo>
                    <a:cubicBezTo>
                      <a:pt x="6191473" y="1533941"/>
                      <a:pt x="6254641" y="1471381"/>
                      <a:pt x="6317201" y="1408821"/>
                    </a:cubicBezTo>
                    <a:cubicBezTo>
                      <a:pt x="6348177" y="1377844"/>
                      <a:pt x="6367006" y="1377237"/>
                      <a:pt x="6399198" y="1405177"/>
                    </a:cubicBezTo>
                    <a:cubicBezTo>
                      <a:pt x="6585056" y="1563095"/>
                      <a:pt x="6771522" y="1721014"/>
                      <a:pt x="6957380" y="1880148"/>
                    </a:cubicBezTo>
                    <a:cubicBezTo>
                      <a:pt x="6971349" y="1892296"/>
                      <a:pt x="6985319" y="1897154"/>
                      <a:pt x="7003541" y="1896547"/>
                    </a:cubicBezTo>
                    <a:cubicBezTo>
                      <a:pt x="7036339" y="1895332"/>
                      <a:pt x="7069138" y="1896547"/>
                      <a:pt x="7101936" y="1895940"/>
                    </a:cubicBezTo>
                    <a:cubicBezTo>
                      <a:pt x="7123194" y="1895332"/>
                      <a:pt x="7139594" y="1902013"/>
                      <a:pt x="7154171" y="1917198"/>
                    </a:cubicBezTo>
                    <a:cubicBezTo>
                      <a:pt x="7180288" y="1943923"/>
                      <a:pt x="7208228" y="1968218"/>
                      <a:pt x="7234345" y="1994943"/>
                    </a:cubicBezTo>
                    <a:cubicBezTo>
                      <a:pt x="7245278" y="2006483"/>
                      <a:pt x="7357036" y="2146788"/>
                      <a:pt x="7371006" y="2138285"/>
                    </a:cubicBezTo>
                    <a:cubicBezTo>
                      <a:pt x="7453002" y="2086657"/>
                      <a:pt x="7536213" y="2036244"/>
                      <a:pt x="7619424" y="1985225"/>
                    </a:cubicBezTo>
                    <a:cubicBezTo>
                      <a:pt x="7649186" y="1966396"/>
                      <a:pt x="7663156" y="1967611"/>
                      <a:pt x="7691703" y="1989476"/>
                    </a:cubicBezTo>
                    <a:cubicBezTo>
                      <a:pt x="7810749" y="2082405"/>
                      <a:pt x="7928581" y="2176549"/>
                      <a:pt x="8048235" y="2268871"/>
                    </a:cubicBezTo>
                    <a:cubicBezTo>
                      <a:pt x="8059168" y="2277982"/>
                      <a:pt x="8073137" y="2285270"/>
                      <a:pt x="8086500" y="2290130"/>
                    </a:cubicBezTo>
                    <a:cubicBezTo>
                      <a:pt x="8139949" y="2309566"/>
                      <a:pt x="8194006" y="2327180"/>
                      <a:pt x="8246848" y="2347223"/>
                    </a:cubicBezTo>
                    <a:cubicBezTo>
                      <a:pt x="8261425" y="2352690"/>
                      <a:pt x="8276002" y="2362408"/>
                      <a:pt x="8286327" y="2373948"/>
                    </a:cubicBezTo>
                    <a:cubicBezTo>
                      <a:pt x="8525635" y="2650306"/>
                      <a:pt x="8600343" y="2672172"/>
                      <a:pt x="8839651" y="2948530"/>
                    </a:cubicBezTo>
                    <a:cubicBezTo>
                      <a:pt x="8854836" y="2965536"/>
                      <a:pt x="8862124" y="2983758"/>
                      <a:pt x="8851799" y="3005623"/>
                    </a:cubicBezTo>
                    <a:cubicBezTo>
                      <a:pt x="8841473" y="3026882"/>
                      <a:pt x="8822644" y="3032348"/>
                      <a:pt x="8800779" y="3031133"/>
                    </a:cubicBezTo>
                    <a:cubicBezTo>
                      <a:pt x="8794705" y="3030526"/>
                      <a:pt x="8788024" y="3031133"/>
                      <a:pt x="8781950" y="3031133"/>
                    </a:cubicBezTo>
                    <a:cubicBezTo>
                      <a:pt x="5879280" y="3031133"/>
                      <a:pt x="2976003" y="3031133"/>
                      <a:pt x="73333" y="3031133"/>
                    </a:cubicBezTo>
                    <a:cubicBezTo>
                      <a:pt x="47823" y="3031133"/>
                      <a:pt x="20491" y="3034170"/>
                      <a:pt x="5306" y="3006231"/>
                    </a:cubicBezTo>
                    <a:cubicBezTo>
                      <a:pt x="-9878" y="2976469"/>
                      <a:pt x="10773" y="2957033"/>
                      <a:pt x="26564" y="2935775"/>
                    </a:cubicBezTo>
                    <a:cubicBezTo>
                      <a:pt x="225785" y="2680675"/>
                      <a:pt x="425006" y="2426183"/>
                      <a:pt x="624227" y="2171690"/>
                    </a:cubicBezTo>
                    <a:cubicBezTo>
                      <a:pt x="658240" y="2127959"/>
                      <a:pt x="689824" y="2129781"/>
                      <a:pt x="718370" y="2177157"/>
                    </a:cubicBezTo>
                    <a:cubicBezTo>
                      <a:pt x="728696" y="2189912"/>
                      <a:pt x="737199" y="2203882"/>
                      <a:pt x="747525" y="2222103"/>
                    </a:cubicBezTo>
                    <a:lnTo>
                      <a:pt x="747525" y="2222103"/>
                    </a:lnTo>
                    <a:close/>
                    <a:moveTo>
                      <a:pt x="5302876" y="2916946"/>
                    </a:moveTo>
                    <a:cubicBezTo>
                      <a:pt x="5339926" y="2968573"/>
                      <a:pt x="5482661" y="2941848"/>
                      <a:pt x="5526392" y="2875644"/>
                    </a:cubicBezTo>
                    <a:cubicBezTo>
                      <a:pt x="5502097" y="2876859"/>
                      <a:pt x="5480231" y="2878073"/>
                      <a:pt x="5457151" y="2879288"/>
                    </a:cubicBezTo>
                    <a:cubicBezTo>
                      <a:pt x="5480231" y="2850741"/>
                      <a:pt x="5519711" y="2839201"/>
                      <a:pt x="5536718" y="2801544"/>
                    </a:cubicBezTo>
                    <a:cubicBezTo>
                      <a:pt x="5526392" y="2800329"/>
                      <a:pt x="5519711" y="2798507"/>
                      <a:pt x="5514245" y="2797899"/>
                    </a:cubicBezTo>
                    <a:cubicBezTo>
                      <a:pt x="5529429" y="2774819"/>
                      <a:pt x="5545221" y="2752346"/>
                      <a:pt x="5562228" y="2726836"/>
                    </a:cubicBezTo>
                    <a:cubicBezTo>
                      <a:pt x="5547043" y="2723799"/>
                      <a:pt x="5539147" y="2721977"/>
                      <a:pt x="5532466" y="2720762"/>
                    </a:cubicBezTo>
                    <a:cubicBezTo>
                      <a:pt x="5554332" y="2691608"/>
                      <a:pt x="5576197" y="2664276"/>
                      <a:pt x="5601100" y="2630870"/>
                    </a:cubicBezTo>
                    <a:cubicBezTo>
                      <a:pt x="5581664" y="2632692"/>
                      <a:pt x="5570124" y="2633907"/>
                      <a:pt x="5557369" y="2635121"/>
                    </a:cubicBezTo>
                    <a:cubicBezTo>
                      <a:pt x="5573160" y="2613863"/>
                      <a:pt x="5588952" y="2593212"/>
                      <a:pt x="5607781" y="2567702"/>
                    </a:cubicBezTo>
                    <a:cubicBezTo>
                      <a:pt x="5585915" y="2571347"/>
                      <a:pt x="5572553" y="2573169"/>
                      <a:pt x="5556761" y="2576205"/>
                    </a:cubicBezTo>
                    <a:cubicBezTo>
                      <a:pt x="5578019" y="2551303"/>
                      <a:pt x="5596848" y="2529437"/>
                      <a:pt x="5616892" y="2506357"/>
                    </a:cubicBezTo>
                    <a:cubicBezTo>
                      <a:pt x="5611425" y="2503320"/>
                      <a:pt x="5609603" y="2502105"/>
                      <a:pt x="5607781" y="2500890"/>
                    </a:cubicBezTo>
                    <a:cubicBezTo>
                      <a:pt x="5605959" y="2499676"/>
                      <a:pt x="5604137" y="2497246"/>
                      <a:pt x="5604137" y="2497246"/>
                    </a:cubicBezTo>
                    <a:cubicBezTo>
                      <a:pt x="5616892" y="2476595"/>
                      <a:pt x="5628432" y="2458374"/>
                      <a:pt x="5643009" y="2435293"/>
                    </a:cubicBezTo>
                    <a:cubicBezTo>
                      <a:pt x="5627825" y="2439545"/>
                      <a:pt x="5619929" y="2441975"/>
                      <a:pt x="5612640" y="2444404"/>
                    </a:cubicBezTo>
                    <a:cubicBezTo>
                      <a:pt x="5653335" y="2407961"/>
                      <a:pt x="5676415" y="2362408"/>
                      <a:pt x="5686741" y="2313817"/>
                    </a:cubicBezTo>
                    <a:cubicBezTo>
                      <a:pt x="5714073" y="2352690"/>
                      <a:pt x="5739583" y="2389132"/>
                      <a:pt x="5766915" y="2427397"/>
                    </a:cubicBezTo>
                    <a:cubicBezTo>
                      <a:pt x="5767522" y="2426183"/>
                      <a:pt x="5765092" y="2429827"/>
                      <a:pt x="5762056" y="2432864"/>
                    </a:cubicBezTo>
                    <a:cubicBezTo>
                      <a:pt x="5777848" y="2447441"/>
                      <a:pt x="5793032" y="2460803"/>
                      <a:pt x="5810039" y="2476595"/>
                    </a:cubicBezTo>
                    <a:cubicBezTo>
                      <a:pt x="5797284" y="2474773"/>
                      <a:pt x="5788780" y="2473558"/>
                      <a:pt x="5772381" y="2471736"/>
                    </a:cubicBezTo>
                    <a:cubicBezTo>
                      <a:pt x="5793032" y="2495424"/>
                      <a:pt x="5809432" y="2514860"/>
                      <a:pt x="5827045" y="2534904"/>
                    </a:cubicBezTo>
                    <a:cubicBezTo>
                      <a:pt x="5819149" y="2536119"/>
                      <a:pt x="5811861" y="2536726"/>
                      <a:pt x="5800928" y="2537941"/>
                    </a:cubicBezTo>
                    <a:cubicBezTo>
                      <a:pt x="5820364" y="2560414"/>
                      <a:pt x="5837978" y="2581065"/>
                      <a:pt x="5856807" y="2602930"/>
                    </a:cubicBezTo>
                    <a:cubicBezTo>
                      <a:pt x="5839801" y="2599286"/>
                      <a:pt x="5824008" y="2595642"/>
                      <a:pt x="5802143" y="2590783"/>
                    </a:cubicBezTo>
                    <a:cubicBezTo>
                      <a:pt x="5819149" y="2614471"/>
                      <a:pt x="5832512" y="2633299"/>
                      <a:pt x="5847089" y="2652128"/>
                    </a:cubicBezTo>
                    <a:cubicBezTo>
                      <a:pt x="5837978" y="2653343"/>
                      <a:pt x="5830690" y="2654558"/>
                      <a:pt x="5819757" y="2656380"/>
                    </a:cubicBezTo>
                    <a:cubicBezTo>
                      <a:pt x="5836764" y="2678245"/>
                      <a:pt x="5851341" y="2697682"/>
                      <a:pt x="5867740" y="2718333"/>
                    </a:cubicBezTo>
                    <a:cubicBezTo>
                      <a:pt x="5856199" y="2719547"/>
                      <a:pt x="5847089" y="2720155"/>
                      <a:pt x="5833727" y="2721369"/>
                    </a:cubicBezTo>
                    <a:cubicBezTo>
                      <a:pt x="5852555" y="2740806"/>
                      <a:pt x="5867740" y="2756597"/>
                      <a:pt x="5884139" y="2774211"/>
                    </a:cubicBezTo>
                    <a:cubicBezTo>
                      <a:pt x="5902361" y="2754775"/>
                      <a:pt x="5930300" y="2746272"/>
                      <a:pt x="5931515" y="2714688"/>
                    </a:cubicBezTo>
                    <a:cubicBezTo>
                      <a:pt x="5919367" y="2713473"/>
                      <a:pt x="5909042" y="2712259"/>
                      <a:pt x="5900539" y="2711651"/>
                    </a:cubicBezTo>
                    <a:cubicBezTo>
                      <a:pt x="5917545" y="2688571"/>
                      <a:pt x="5935767" y="2667920"/>
                      <a:pt x="5950343" y="2644840"/>
                    </a:cubicBezTo>
                    <a:cubicBezTo>
                      <a:pt x="5969780" y="2613863"/>
                      <a:pt x="5967350" y="2610219"/>
                      <a:pt x="5932122" y="2607182"/>
                    </a:cubicBezTo>
                    <a:cubicBezTo>
                      <a:pt x="5930300" y="2607182"/>
                      <a:pt x="5928478" y="2605360"/>
                      <a:pt x="5927263" y="2605360"/>
                    </a:cubicBezTo>
                    <a:cubicBezTo>
                      <a:pt x="5957632" y="2565880"/>
                      <a:pt x="5988609" y="2526400"/>
                      <a:pt x="6018978" y="2487528"/>
                    </a:cubicBezTo>
                    <a:cubicBezTo>
                      <a:pt x="6017155" y="2486313"/>
                      <a:pt x="6015941" y="2484491"/>
                      <a:pt x="6014118" y="2483276"/>
                    </a:cubicBezTo>
                    <a:cubicBezTo>
                      <a:pt x="5997112" y="2484491"/>
                      <a:pt x="5980712" y="2486313"/>
                      <a:pt x="5962491" y="2487528"/>
                    </a:cubicBezTo>
                    <a:cubicBezTo>
                      <a:pt x="5985572" y="2457766"/>
                      <a:pt x="6006830" y="2429827"/>
                      <a:pt x="6028088" y="2401887"/>
                    </a:cubicBezTo>
                    <a:cubicBezTo>
                      <a:pt x="6026874" y="2400065"/>
                      <a:pt x="6025051" y="2398851"/>
                      <a:pt x="6023837" y="2397028"/>
                    </a:cubicBezTo>
                    <a:cubicBezTo>
                      <a:pt x="6003186" y="2400065"/>
                      <a:pt x="5983142" y="2403710"/>
                      <a:pt x="5961277" y="2407354"/>
                    </a:cubicBezTo>
                    <a:cubicBezTo>
                      <a:pt x="5990431" y="2373948"/>
                      <a:pt x="6017763" y="2342364"/>
                      <a:pt x="6045702" y="2310173"/>
                    </a:cubicBezTo>
                    <a:cubicBezTo>
                      <a:pt x="6034769" y="2305314"/>
                      <a:pt x="6028696" y="2302277"/>
                      <a:pt x="6025051" y="2300455"/>
                    </a:cubicBezTo>
                    <a:cubicBezTo>
                      <a:pt x="6042665" y="2272515"/>
                      <a:pt x="6059672" y="2245791"/>
                      <a:pt x="6076679" y="2219673"/>
                    </a:cubicBezTo>
                    <a:cubicBezTo>
                      <a:pt x="6074856" y="2218459"/>
                      <a:pt x="6073642" y="2217244"/>
                      <a:pt x="6071819" y="2216637"/>
                    </a:cubicBezTo>
                    <a:cubicBezTo>
                      <a:pt x="6060887" y="2219673"/>
                      <a:pt x="6048739" y="2223318"/>
                      <a:pt x="6031125" y="2228784"/>
                    </a:cubicBezTo>
                    <a:cubicBezTo>
                      <a:pt x="6085182" y="2178371"/>
                      <a:pt x="6125269" y="2128566"/>
                      <a:pt x="6133772" y="2059325"/>
                    </a:cubicBezTo>
                    <a:cubicBezTo>
                      <a:pt x="6134987" y="2053251"/>
                      <a:pt x="6141061" y="2047785"/>
                      <a:pt x="6147742" y="2036244"/>
                    </a:cubicBezTo>
                    <a:cubicBezTo>
                      <a:pt x="6164749" y="2109130"/>
                      <a:pt x="6209695" y="2155899"/>
                      <a:pt x="6258286" y="2201452"/>
                    </a:cubicBezTo>
                    <a:cubicBezTo>
                      <a:pt x="6250997" y="2204489"/>
                      <a:pt x="6245530" y="2206311"/>
                      <a:pt x="6238849" y="2208740"/>
                    </a:cubicBezTo>
                    <a:cubicBezTo>
                      <a:pt x="6262537" y="2229999"/>
                      <a:pt x="6284403" y="2250042"/>
                      <a:pt x="6310520" y="2273123"/>
                    </a:cubicBezTo>
                    <a:cubicBezTo>
                      <a:pt x="6291084" y="2270086"/>
                      <a:pt x="6277721" y="2267656"/>
                      <a:pt x="6264967" y="2264620"/>
                    </a:cubicBezTo>
                    <a:cubicBezTo>
                      <a:pt x="6263751" y="2266442"/>
                      <a:pt x="6262537" y="2268264"/>
                      <a:pt x="6261930" y="2269478"/>
                    </a:cubicBezTo>
                    <a:cubicBezTo>
                      <a:pt x="6285010" y="2296203"/>
                      <a:pt x="6309305" y="2322928"/>
                      <a:pt x="6334208" y="2352082"/>
                    </a:cubicBezTo>
                    <a:cubicBezTo>
                      <a:pt x="6321453" y="2352082"/>
                      <a:pt x="6311127" y="2352082"/>
                      <a:pt x="6294120" y="2352082"/>
                    </a:cubicBezTo>
                    <a:cubicBezTo>
                      <a:pt x="6322061" y="2384881"/>
                      <a:pt x="6347570" y="2413428"/>
                      <a:pt x="6374295" y="2445012"/>
                    </a:cubicBezTo>
                    <a:cubicBezTo>
                      <a:pt x="6348785" y="2439545"/>
                      <a:pt x="6326919" y="2434079"/>
                      <a:pt x="6304446" y="2429220"/>
                    </a:cubicBezTo>
                    <a:cubicBezTo>
                      <a:pt x="6303231" y="2430434"/>
                      <a:pt x="6302624" y="2432256"/>
                      <a:pt x="6301409" y="2433471"/>
                    </a:cubicBezTo>
                    <a:cubicBezTo>
                      <a:pt x="6320845" y="2460196"/>
                      <a:pt x="6340282" y="2486313"/>
                      <a:pt x="6359718" y="2513645"/>
                    </a:cubicBezTo>
                    <a:cubicBezTo>
                      <a:pt x="6346356" y="2514860"/>
                      <a:pt x="6335423" y="2516075"/>
                      <a:pt x="6320238" y="2517290"/>
                    </a:cubicBezTo>
                    <a:cubicBezTo>
                      <a:pt x="6343926" y="2548266"/>
                      <a:pt x="6365184" y="2574383"/>
                      <a:pt x="6388264" y="2604145"/>
                    </a:cubicBezTo>
                    <a:cubicBezTo>
                      <a:pt x="6371865" y="2605360"/>
                      <a:pt x="6359111" y="2606574"/>
                      <a:pt x="6345141" y="2607182"/>
                    </a:cubicBezTo>
                    <a:cubicBezTo>
                      <a:pt x="6343319" y="2609611"/>
                      <a:pt x="6341496" y="2612041"/>
                      <a:pt x="6339674" y="2614471"/>
                    </a:cubicBezTo>
                    <a:cubicBezTo>
                      <a:pt x="6373080" y="2644840"/>
                      <a:pt x="6407094" y="2675209"/>
                      <a:pt x="6440500" y="2705578"/>
                    </a:cubicBezTo>
                    <a:cubicBezTo>
                      <a:pt x="6439284" y="2707400"/>
                      <a:pt x="6438070" y="2708614"/>
                      <a:pt x="6436855" y="2710437"/>
                    </a:cubicBezTo>
                    <a:cubicBezTo>
                      <a:pt x="6419849" y="2708007"/>
                      <a:pt x="6403449" y="2705578"/>
                      <a:pt x="6385227" y="2703148"/>
                    </a:cubicBezTo>
                    <a:cubicBezTo>
                      <a:pt x="6412560" y="2739591"/>
                      <a:pt x="6436855" y="2773604"/>
                      <a:pt x="6466009" y="2812477"/>
                    </a:cubicBezTo>
                    <a:cubicBezTo>
                      <a:pt x="6442929" y="2812477"/>
                      <a:pt x="6426530" y="2812477"/>
                      <a:pt x="6404664" y="2812477"/>
                    </a:cubicBezTo>
                    <a:cubicBezTo>
                      <a:pt x="6421670" y="2830698"/>
                      <a:pt x="6435033" y="2844060"/>
                      <a:pt x="6447788" y="2857423"/>
                    </a:cubicBezTo>
                    <a:cubicBezTo>
                      <a:pt x="6456899" y="2835557"/>
                      <a:pt x="6464795" y="2816728"/>
                      <a:pt x="6472690" y="2798507"/>
                    </a:cubicBezTo>
                    <a:cubicBezTo>
                      <a:pt x="6469653" y="2797292"/>
                      <a:pt x="6466617" y="2796685"/>
                      <a:pt x="6463580" y="2795470"/>
                    </a:cubicBezTo>
                    <a:cubicBezTo>
                      <a:pt x="6469046" y="2786966"/>
                      <a:pt x="6473906" y="2779678"/>
                      <a:pt x="6479371" y="2771175"/>
                    </a:cubicBezTo>
                    <a:cubicBezTo>
                      <a:pt x="6473298" y="2769960"/>
                      <a:pt x="6469046" y="2769352"/>
                      <a:pt x="6468439" y="2768745"/>
                    </a:cubicBezTo>
                    <a:cubicBezTo>
                      <a:pt x="6485445" y="2731695"/>
                      <a:pt x="6501845" y="2694037"/>
                      <a:pt x="6520066" y="2652735"/>
                    </a:cubicBezTo>
                    <a:cubicBezTo>
                      <a:pt x="6543754" y="2697074"/>
                      <a:pt x="6565620" y="2737769"/>
                      <a:pt x="6588093" y="2780893"/>
                    </a:cubicBezTo>
                    <a:cubicBezTo>
                      <a:pt x="6582019" y="2780893"/>
                      <a:pt x="6577160" y="2780893"/>
                      <a:pt x="6571086" y="2780893"/>
                    </a:cubicBezTo>
                    <a:cubicBezTo>
                      <a:pt x="6575945" y="2790003"/>
                      <a:pt x="6583841" y="2796685"/>
                      <a:pt x="6584448" y="2803973"/>
                    </a:cubicBezTo>
                    <a:cubicBezTo>
                      <a:pt x="6585663" y="2827054"/>
                      <a:pt x="6589308" y="2848919"/>
                      <a:pt x="6609351" y="2865318"/>
                    </a:cubicBezTo>
                    <a:cubicBezTo>
                      <a:pt x="6606314" y="2867141"/>
                      <a:pt x="6602670" y="2868963"/>
                      <a:pt x="6599026" y="2870785"/>
                    </a:cubicBezTo>
                    <a:cubicBezTo>
                      <a:pt x="6605707" y="2879896"/>
                      <a:pt x="6611781" y="2889006"/>
                      <a:pt x="6617854" y="2897510"/>
                    </a:cubicBezTo>
                    <a:cubicBezTo>
                      <a:pt x="6613603" y="2900547"/>
                      <a:pt x="6609958" y="2903584"/>
                      <a:pt x="6609958" y="2904191"/>
                    </a:cubicBezTo>
                    <a:cubicBezTo>
                      <a:pt x="6619677" y="2948530"/>
                      <a:pt x="6652475" y="2938812"/>
                      <a:pt x="6681022" y="2939419"/>
                    </a:cubicBezTo>
                    <a:cubicBezTo>
                      <a:pt x="6770914" y="2939419"/>
                      <a:pt x="6860199" y="2938812"/>
                      <a:pt x="6950091" y="2940026"/>
                    </a:cubicBezTo>
                    <a:cubicBezTo>
                      <a:pt x="6992000" y="2940634"/>
                      <a:pt x="7012044" y="2909657"/>
                      <a:pt x="7038769" y="2888399"/>
                    </a:cubicBezTo>
                    <a:cubicBezTo>
                      <a:pt x="7037554" y="2886577"/>
                      <a:pt x="7037554" y="2884755"/>
                      <a:pt x="7036339" y="2882932"/>
                    </a:cubicBezTo>
                    <a:cubicBezTo>
                      <a:pt x="7015081" y="2884147"/>
                      <a:pt x="6993216" y="2885969"/>
                      <a:pt x="6970135" y="2887184"/>
                    </a:cubicBezTo>
                    <a:cubicBezTo>
                      <a:pt x="6993216" y="2858030"/>
                      <a:pt x="7032087" y="2847097"/>
                      <a:pt x="7048487" y="2810047"/>
                    </a:cubicBezTo>
                    <a:cubicBezTo>
                      <a:pt x="7038769" y="2808225"/>
                      <a:pt x="7031480" y="2807010"/>
                      <a:pt x="7026622" y="2805188"/>
                    </a:cubicBezTo>
                    <a:cubicBezTo>
                      <a:pt x="7041806" y="2782107"/>
                      <a:pt x="7056991" y="2759634"/>
                      <a:pt x="7074604" y="2734124"/>
                    </a:cubicBezTo>
                    <a:cubicBezTo>
                      <a:pt x="7059419" y="2731087"/>
                      <a:pt x="7051524" y="2729265"/>
                      <a:pt x="7044235" y="2728051"/>
                    </a:cubicBezTo>
                    <a:cubicBezTo>
                      <a:pt x="7066101" y="2698896"/>
                      <a:pt x="7087967" y="2671564"/>
                      <a:pt x="7112262" y="2639980"/>
                    </a:cubicBezTo>
                    <a:cubicBezTo>
                      <a:pt x="7094648" y="2639980"/>
                      <a:pt x="7083107" y="2639980"/>
                      <a:pt x="7072175" y="2639980"/>
                    </a:cubicBezTo>
                    <a:cubicBezTo>
                      <a:pt x="7087360" y="2618722"/>
                      <a:pt x="7101936" y="2599893"/>
                      <a:pt x="7120157" y="2575598"/>
                    </a:cubicBezTo>
                    <a:cubicBezTo>
                      <a:pt x="7098899" y="2578635"/>
                      <a:pt x="7084323" y="2581065"/>
                      <a:pt x="7068530" y="2583494"/>
                    </a:cubicBezTo>
                    <a:cubicBezTo>
                      <a:pt x="7089181" y="2559806"/>
                      <a:pt x="7108618" y="2537333"/>
                      <a:pt x="7128661" y="2514253"/>
                    </a:cubicBezTo>
                    <a:cubicBezTo>
                      <a:pt x="7121373" y="2509394"/>
                      <a:pt x="7117729" y="2506357"/>
                      <a:pt x="7115906" y="2504535"/>
                    </a:cubicBezTo>
                    <a:cubicBezTo>
                      <a:pt x="7128661" y="2483884"/>
                      <a:pt x="7140201" y="2465662"/>
                      <a:pt x="7153563" y="2443189"/>
                    </a:cubicBezTo>
                    <a:cubicBezTo>
                      <a:pt x="7139594" y="2446226"/>
                      <a:pt x="7131698" y="2448048"/>
                      <a:pt x="7120157" y="2450478"/>
                    </a:cubicBezTo>
                    <a:cubicBezTo>
                      <a:pt x="7163889" y="2413428"/>
                      <a:pt x="7190006" y="2369696"/>
                      <a:pt x="7196688" y="2318676"/>
                    </a:cubicBezTo>
                    <a:cubicBezTo>
                      <a:pt x="7224627" y="2358763"/>
                      <a:pt x="7250744" y="2396421"/>
                      <a:pt x="7278076" y="2434686"/>
                    </a:cubicBezTo>
                    <a:cubicBezTo>
                      <a:pt x="7279292" y="2433471"/>
                      <a:pt x="7276255" y="2435901"/>
                      <a:pt x="7272003" y="2438938"/>
                    </a:cubicBezTo>
                    <a:cubicBezTo>
                      <a:pt x="7287795" y="2454122"/>
                      <a:pt x="7303587" y="2467484"/>
                      <a:pt x="7321201" y="2483884"/>
                    </a:cubicBezTo>
                    <a:cubicBezTo>
                      <a:pt x="7307838" y="2482062"/>
                      <a:pt x="7299335" y="2480847"/>
                      <a:pt x="7283543" y="2479025"/>
                    </a:cubicBezTo>
                    <a:cubicBezTo>
                      <a:pt x="7304194" y="2502713"/>
                      <a:pt x="7320593" y="2522149"/>
                      <a:pt x="7337600" y="2542192"/>
                    </a:cubicBezTo>
                    <a:cubicBezTo>
                      <a:pt x="7329704" y="2542800"/>
                      <a:pt x="7322415" y="2543407"/>
                      <a:pt x="7311482" y="2544622"/>
                    </a:cubicBezTo>
                    <a:cubicBezTo>
                      <a:pt x="7330312" y="2567095"/>
                      <a:pt x="7346103" y="2586531"/>
                      <a:pt x="7365539" y="2609611"/>
                    </a:cubicBezTo>
                    <a:cubicBezTo>
                      <a:pt x="7346711" y="2605967"/>
                      <a:pt x="7332741" y="2602930"/>
                      <a:pt x="7313305" y="2599286"/>
                    </a:cubicBezTo>
                    <a:cubicBezTo>
                      <a:pt x="7330312" y="2622366"/>
                      <a:pt x="7343066" y="2640588"/>
                      <a:pt x="7357644" y="2660631"/>
                    </a:cubicBezTo>
                    <a:cubicBezTo>
                      <a:pt x="7348533" y="2661846"/>
                      <a:pt x="7340637" y="2662454"/>
                      <a:pt x="7329704" y="2663668"/>
                    </a:cubicBezTo>
                    <a:cubicBezTo>
                      <a:pt x="7345496" y="2684319"/>
                      <a:pt x="7360073" y="2701933"/>
                      <a:pt x="7376472" y="2722584"/>
                    </a:cubicBezTo>
                    <a:cubicBezTo>
                      <a:pt x="7384368" y="2709829"/>
                      <a:pt x="7389834" y="2700718"/>
                      <a:pt x="7397123" y="2689786"/>
                    </a:cubicBezTo>
                    <a:cubicBezTo>
                      <a:pt x="7385583" y="2689786"/>
                      <a:pt x="7377687" y="2689786"/>
                      <a:pt x="7369791" y="2689786"/>
                    </a:cubicBezTo>
                    <a:cubicBezTo>
                      <a:pt x="7380724" y="2674601"/>
                      <a:pt x="7391657" y="2659417"/>
                      <a:pt x="7405019" y="2641195"/>
                    </a:cubicBezTo>
                    <a:cubicBezTo>
                      <a:pt x="7390442" y="2642410"/>
                      <a:pt x="7381331" y="2643625"/>
                      <a:pt x="7376472" y="2644232"/>
                    </a:cubicBezTo>
                    <a:cubicBezTo>
                      <a:pt x="7392871" y="2613256"/>
                      <a:pt x="7409878" y="2579850"/>
                      <a:pt x="7426884" y="2547051"/>
                    </a:cubicBezTo>
                    <a:cubicBezTo>
                      <a:pt x="7427492" y="2545836"/>
                      <a:pt x="7426277" y="2544014"/>
                      <a:pt x="7425670" y="2542192"/>
                    </a:cubicBezTo>
                    <a:cubicBezTo>
                      <a:pt x="7420811" y="2542800"/>
                      <a:pt x="7415952" y="2543407"/>
                      <a:pt x="7411700" y="2544014"/>
                    </a:cubicBezTo>
                    <a:cubicBezTo>
                      <a:pt x="7423240" y="2528830"/>
                      <a:pt x="7436603" y="2514860"/>
                      <a:pt x="7445106" y="2499068"/>
                    </a:cubicBezTo>
                    <a:cubicBezTo>
                      <a:pt x="7454217" y="2482669"/>
                      <a:pt x="7459076" y="2463840"/>
                      <a:pt x="7464543" y="2451085"/>
                    </a:cubicBezTo>
                    <a:cubicBezTo>
                      <a:pt x="7491875" y="2488135"/>
                      <a:pt x="7521028" y="2526400"/>
                      <a:pt x="7549576" y="2564058"/>
                    </a:cubicBezTo>
                    <a:cubicBezTo>
                      <a:pt x="7550790" y="2565273"/>
                      <a:pt x="7550790" y="2567095"/>
                      <a:pt x="7551397" y="2568917"/>
                    </a:cubicBezTo>
                    <a:cubicBezTo>
                      <a:pt x="7546539" y="2569524"/>
                      <a:pt x="7541072" y="2570132"/>
                      <a:pt x="7531962" y="2570739"/>
                    </a:cubicBezTo>
                    <a:cubicBezTo>
                      <a:pt x="7545324" y="2587138"/>
                      <a:pt x="7557471" y="2600501"/>
                      <a:pt x="7569619" y="2615078"/>
                    </a:cubicBezTo>
                    <a:cubicBezTo>
                      <a:pt x="7564153" y="2616293"/>
                      <a:pt x="7559294" y="2618115"/>
                      <a:pt x="7552613" y="2619330"/>
                    </a:cubicBezTo>
                    <a:cubicBezTo>
                      <a:pt x="7565367" y="2634514"/>
                      <a:pt x="7575693" y="2648484"/>
                      <a:pt x="7589055" y="2664276"/>
                    </a:cubicBezTo>
                    <a:cubicBezTo>
                      <a:pt x="7575693" y="2662454"/>
                      <a:pt x="7565975" y="2661239"/>
                      <a:pt x="7552613" y="2659417"/>
                    </a:cubicBezTo>
                    <a:cubicBezTo>
                      <a:pt x="7564153" y="2676423"/>
                      <a:pt x="7573871" y="2689786"/>
                      <a:pt x="7584196" y="2703755"/>
                    </a:cubicBezTo>
                    <a:cubicBezTo>
                      <a:pt x="7578122" y="2704970"/>
                      <a:pt x="7573264" y="2706185"/>
                      <a:pt x="7564760" y="2708007"/>
                    </a:cubicBezTo>
                    <a:cubicBezTo>
                      <a:pt x="7576908" y="2724406"/>
                      <a:pt x="7587840" y="2738983"/>
                      <a:pt x="7599381" y="2754168"/>
                    </a:cubicBezTo>
                    <a:cubicBezTo>
                      <a:pt x="7591485" y="2755990"/>
                      <a:pt x="7585411" y="2757205"/>
                      <a:pt x="7576301" y="2759027"/>
                    </a:cubicBezTo>
                    <a:cubicBezTo>
                      <a:pt x="7593914" y="2777856"/>
                      <a:pt x="7609707" y="2794255"/>
                      <a:pt x="7627320" y="2812477"/>
                    </a:cubicBezTo>
                    <a:cubicBezTo>
                      <a:pt x="7616388" y="2811869"/>
                      <a:pt x="7610314" y="2811262"/>
                      <a:pt x="7600596" y="2811262"/>
                    </a:cubicBezTo>
                    <a:cubicBezTo>
                      <a:pt x="7614565" y="2830698"/>
                      <a:pt x="7626713" y="2848312"/>
                      <a:pt x="7640683" y="2867748"/>
                    </a:cubicBezTo>
                    <a:cubicBezTo>
                      <a:pt x="7629750" y="2868963"/>
                      <a:pt x="7621854" y="2870785"/>
                      <a:pt x="7614565" y="2871392"/>
                    </a:cubicBezTo>
                    <a:cubicBezTo>
                      <a:pt x="7613351" y="2873822"/>
                      <a:pt x="7611528" y="2875644"/>
                      <a:pt x="7610314" y="2878073"/>
                    </a:cubicBezTo>
                    <a:cubicBezTo>
                      <a:pt x="7623676" y="2889006"/>
                      <a:pt x="7636431" y="2900547"/>
                      <a:pt x="7652223" y="2913909"/>
                    </a:cubicBezTo>
                    <a:cubicBezTo>
                      <a:pt x="7643112" y="2913909"/>
                      <a:pt x="7638253" y="2913909"/>
                      <a:pt x="7632179" y="2913909"/>
                    </a:cubicBezTo>
                    <a:cubicBezTo>
                      <a:pt x="7671659" y="2943670"/>
                      <a:pt x="7790098" y="2951567"/>
                      <a:pt x="7822290" y="2926664"/>
                    </a:cubicBezTo>
                    <a:cubicBezTo>
                      <a:pt x="7810142" y="2925449"/>
                      <a:pt x="7799209" y="2925449"/>
                      <a:pt x="7786454" y="2924234"/>
                    </a:cubicBezTo>
                    <a:cubicBezTo>
                      <a:pt x="7807105" y="2907835"/>
                      <a:pt x="7825934" y="2893258"/>
                      <a:pt x="7844155" y="2879288"/>
                    </a:cubicBezTo>
                    <a:cubicBezTo>
                      <a:pt x="7842940" y="2877466"/>
                      <a:pt x="7842333" y="2875644"/>
                      <a:pt x="7841118" y="2873822"/>
                    </a:cubicBezTo>
                    <a:cubicBezTo>
                      <a:pt x="7825326" y="2875037"/>
                      <a:pt x="7809534" y="2875037"/>
                      <a:pt x="7791921" y="2876251"/>
                    </a:cubicBezTo>
                    <a:cubicBezTo>
                      <a:pt x="7812571" y="2858030"/>
                      <a:pt x="7832615" y="2841023"/>
                      <a:pt x="7855088" y="2820980"/>
                    </a:cubicBezTo>
                    <a:cubicBezTo>
                      <a:pt x="7844155" y="2817335"/>
                      <a:pt x="7839296" y="2815513"/>
                      <a:pt x="7835652" y="2813691"/>
                    </a:cubicBezTo>
                    <a:cubicBezTo>
                      <a:pt x="7846585" y="2796685"/>
                      <a:pt x="7857517" y="2780285"/>
                      <a:pt x="7869665" y="2761456"/>
                    </a:cubicBezTo>
                    <a:cubicBezTo>
                      <a:pt x="7859340" y="2758420"/>
                      <a:pt x="7853873" y="2756597"/>
                      <a:pt x="7849014" y="2754775"/>
                    </a:cubicBezTo>
                    <a:cubicBezTo>
                      <a:pt x="7865413" y="2733517"/>
                      <a:pt x="7880598" y="2712866"/>
                      <a:pt x="7898212" y="2689786"/>
                    </a:cubicBezTo>
                    <a:cubicBezTo>
                      <a:pt x="7884849" y="2689786"/>
                      <a:pt x="7876954" y="2689786"/>
                      <a:pt x="7869058" y="2689786"/>
                    </a:cubicBezTo>
                    <a:cubicBezTo>
                      <a:pt x="7879991" y="2674601"/>
                      <a:pt x="7890923" y="2659417"/>
                      <a:pt x="7904286" y="2641195"/>
                    </a:cubicBezTo>
                    <a:cubicBezTo>
                      <a:pt x="7889709" y="2642410"/>
                      <a:pt x="7880598" y="2643625"/>
                      <a:pt x="7876346" y="2644232"/>
                    </a:cubicBezTo>
                    <a:cubicBezTo>
                      <a:pt x="7892746" y="2612648"/>
                      <a:pt x="7909752" y="2579242"/>
                      <a:pt x="7927366" y="2546444"/>
                    </a:cubicBezTo>
                    <a:cubicBezTo>
                      <a:pt x="7927973" y="2545229"/>
                      <a:pt x="7926151" y="2544014"/>
                      <a:pt x="7926151" y="2542800"/>
                    </a:cubicBezTo>
                    <a:cubicBezTo>
                      <a:pt x="7921292" y="2543407"/>
                      <a:pt x="7917041" y="2544014"/>
                      <a:pt x="7918255" y="2544014"/>
                    </a:cubicBezTo>
                    <a:cubicBezTo>
                      <a:pt x="7935262" y="2513038"/>
                      <a:pt x="7953484" y="2480847"/>
                      <a:pt x="7968061" y="2454729"/>
                    </a:cubicBezTo>
                    <a:cubicBezTo>
                      <a:pt x="7993570" y="2489350"/>
                      <a:pt x="8022117" y="2527008"/>
                      <a:pt x="8050664" y="2565273"/>
                    </a:cubicBezTo>
                    <a:cubicBezTo>
                      <a:pt x="8051879" y="2566488"/>
                      <a:pt x="8051879" y="2568310"/>
                      <a:pt x="8051879" y="2569524"/>
                    </a:cubicBezTo>
                    <a:cubicBezTo>
                      <a:pt x="8047020" y="2570132"/>
                      <a:pt x="8042161" y="2570739"/>
                      <a:pt x="8033050" y="2571954"/>
                    </a:cubicBezTo>
                    <a:cubicBezTo>
                      <a:pt x="8046412" y="2587746"/>
                      <a:pt x="8058560" y="2601108"/>
                      <a:pt x="8070707" y="2615685"/>
                    </a:cubicBezTo>
                    <a:cubicBezTo>
                      <a:pt x="8065242" y="2616900"/>
                      <a:pt x="8060382" y="2618115"/>
                      <a:pt x="8053094" y="2619937"/>
                    </a:cubicBezTo>
                    <a:cubicBezTo>
                      <a:pt x="8066456" y="2635729"/>
                      <a:pt x="8078604" y="2650306"/>
                      <a:pt x="8092574" y="2666705"/>
                    </a:cubicBezTo>
                    <a:cubicBezTo>
                      <a:pt x="8079211" y="2663668"/>
                      <a:pt x="8068886" y="2661846"/>
                      <a:pt x="8053094" y="2659417"/>
                    </a:cubicBezTo>
                    <a:cubicBezTo>
                      <a:pt x="8065242" y="2676423"/>
                      <a:pt x="8074960" y="2690393"/>
                      <a:pt x="8084678" y="2704363"/>
                    </a:cubicBezTo>
                    <a:cubicBezTo>
                      <a:pt x="8079211" y="2706185"/>
                      <a:pt x="8073744" y="2707400"/>
                      <a:pt x="8065849" y="2709829"/>
                    </a:cubicBezTo>
                    <a:cubicBezTo>
                      <a:pt x="8077996" y="2725621"/>
                      <a:pt x="8088929" y="2739591"/>
                      <a:pt x="8100469" y="2754775"/>
                    </a:cubicBezTo>
                    <a:cubicBezTo>
                      <a:pt x="8092574" y="2755990"/>
                      <a:pt x="8086500" y="2757812"/>
                      <a:pt x="8077996" y="2759027"/>
                    </a:cubicBezTo>
                    <a:cubicBezTo>
                      <a:pt x="8090751" y="2772389"/>
                      <a:pt x="8101076" y="2783930"/>
                      <a:pt x="8113224" y="2797292"/>
                    </a:cubicBezTo>
                    <a:cubicBezTo>
                      <a:pt x="8120513" y="2787574"/>
                      <a:pt x="8125980" y="2780893"/>
                      <a:pt x="8132053" y="2772997"/>
                    </a:cubicBezTo>
                    <a:cubicBezTo>
                      <a:pt x="8125372" y="2770567"/>
                      <a:pt x="8121728" y="2769960"/>
                      <a:pt x="8121120" y="2769352"/>
                    </a:cubicBezTo>
                    <a:cubicBezTo>
                      <a:pt x="8138127" y="2732302"/>
                      <a:pt x="8153919" y="2695859"/>
                      <a:pt x="8172748" y="2653950"/>
                    </a:cubicBezTo>
                    <a:cubicBezTo>
                      <a:pt x="8196436" y="2698289"/>
                      <a:pt x="8218301" y="2738983"/>
                      <a:pt x="8240774" y="2780893"/>
                    </a:cubicBezTo>
                    <a:cubicBezTo>
                      <a:pt x="8234700" y="2782107"/>
                      <a:pt x="8229842" y="2782107"/>
                      <a:pt x="8225589" y="2782715"/>
                    </a:cubicBezTo>
                    <a:cubicBezTo>
                      <a:pt x="8240167" y="2823409"/>
                      <a:pt x="8253530" y="2861674"/>
                      <a:pt x="8268106" y="2901761"/>
                    </a:cubicBezTo>
                    <a:cubicBezTo>
                      <a:pt x="8267499" y="2902369"/>
                      <a:pt x="8263855" y="2904191"/>
                      <a:pt x="8262032" y="2905406"/>
                    </a:cubicBezTo>
                    <a:cubicBezTo>
                      <a:pt x="8268714" y="2945493"/>
                      <a:pt x="8297868" y="2940634"/>
                      <a:pt x="8325807" y="2940634"/>
                    </a:cubicBezTo>
                    <a:cubicBezTo>
                      <a:pt x="8446676" y="2940026"/>
                      <a:pt x="8567545" y="2940634"/>
                      <a:pt x="8688413" y="2940634"/>
                    </a:cubicBezTo>
                    <a:cubicBezTo>
                      <a:pt x="8696309" y="2940634"/>
                      <a:pt x="8704812" y="2940026"/>
                      <a:pt x="8715745" y="2939419"/>
                    </a:cubicBezTo>
                    <a:cubicBezTo>
                      <a:pt x="8710279" y="2932130"/>
                      <a:pt x="8707242" y="2927879"/>
                      <a:pt x="8703598" y="2924234"/>
                    </a:cubicBezTo>
                    <a:cubicBezTo>
                      <a:pt x="8492229" y="2679460"/>
                      <a:pt x="8444854" y="2689786"/>
                      <a:pt x="8233486" y="2445012"/>
                    </a:cubicBezTo>
                    <a:cubicBezTo>
                      <a:pt x="8226197" y="2436508"/>
                      <a:pt x="8215264" y="2430434"/>
                      <a:pt x="8204939" y="2426790"/>
                    </a:cubicBezTo>
                    <a:cubicBezTo>
                      <a:pt x="8153312" y="2407961"/>
                      <a:pt x="8100469" y="2389740"/>
                      <a:pt x="8048842" y="2370911"/>
                    </a:cubicBezTo>
                    <a:cubicBezTo>
                      <a:pt x="8035480" y="2366052"/>
                      <a:pt x="8021510" y="2358763"/>
                      <a:pt x="8010577" y="2349653"/>
                    </a:cubicBezTo>
                    <a:cubicBezTo>
                      <a:pt x="7898819" y="2262797"/>
                      <a:pt x="7787668" y="2175335"/>
                      <a:pt x="7676518" y="2086657"/>
                    </a:cubicBezTo>
                    <a:cubicBezTo>
                      <a:pt x="7661334" y="2074510"/>
                      <a:pt x="7651008" y="2074510"/>
                      <a:pt x="7635823" y="2084835"/>
                    </a:cubicBezTo>
                    <a:cubicBezTo>
                      <a:pt x="7598166" y="2109738"/>
                      <a:pt x="7559294" y="2132211"/>
                      <a:pt x="7521028" y="2155899"/>
                    </a:cubicBezTo>
                    <a:cubicBezTo>
                      <a:pt x="7516170" y="2158935"/>
                      <a:pt x="7394694" y="2237895"/>
                      <a:pt x="7357644" y="2249435"/>
                    </a:cubicBezTo>
                    <a:cubicBezTo>
                      <a:pt x="7348533" y="2252472"/>
                      <a:pt x="7230701" y="2104879"/>
                      <a:pt x="7220983" y="2098805"/>
                    </a:cubicBezTo>
                    <a:cubicBezTo>
                      <a:pt x="7208836" y="2090909"/>
                      <a:pt x="7199117" y="2078761"/>
                      <a:pt x="7188185" y="2069043"/>
                    </a:cubicBezTo>
                    <a:cubicBezTo>
                      <a:pt x="7160245" y="2042318"/>
                      <a:pt x="7135950" y="2005268"/>
                      <a:pt x="7101936" y="1991906"/>
                    </a:cubicBezTo>
                    <a:cubicBezTo>
                      <a:pt x="7067316" y="1978543"/>
                      <a:pt x="7023585" y="1987047"/>
                      <a:pt x="6984105" y="1987654"/>
                    </a:cubicBezTo>
                    <a:cubicBezTo>
                      <a:pt x="6961024" y="1988261"/>
                      <a:pt x="6942196" y="1980366"/>
                      <a:pt x="6925189" y="1965788"/>
                    </a:cubicBezTo>
                    <a:cubicBezTo>
                      <a:pt x="6746619" y="1813336"/>
                      <a:pt x="6566834" y="1661491"/>
                      <a:pt x="6388264" y="1509039"/>
                    </a:cubicBezTo>
                    <a:cubicBezTo>
                      <a:pt x="6381583" y="1503572"/>
                      <a:pt x="6374902" y="1498106"/>
                      <a:pt x="6368829" y="1493247"/>
                    </a:cubicBezTo>
                    <a:cubicBezTo>
                      <a:pt x="6370043" y="1495676"/>
                      <a:pt x="6371865" y="1498106"/>
                      <a:pt x="6372473" y="1500535"/>
                    </a:cubicBezTo>
                    <a:cubicBezTo>
                      <a:pt x="6348177" y="1524830"/>
                      <a:pt x="6323275" y="1549126"/>
                      <a:pt x="6300194" y="1571599"/>
                    </a:cubicBezTo>
                    <a:cubicBezTo>
                      <a:pt x="6327526" y="1578887"/>
                      <a:pt x="6359111" y="1586176"/>
                      <a:pt x="6390694" y="1594072"/>
                    </a:cubicBezTo>
                    <a:cubicBezTo>
                      <a:pt x="6361540" y="1605005"/>
                      <a:pt x="6332993" y="1614115"/>
                      <a:pt x="6303839" y="1618974"/>
                    </a:cubicBezTo>
                    <a:cubicBezTo>
                      <a:pt x="6249175" y="1627478"/>
                      <a:pt x="6201192" y="1646914"/>
                      <a:pt x="6166571" y="1693075"/>
                    </a:cubicBezTo>
                    <a:cubicBezTo>
                      <a:pt x="6153816" y="1710081"/>
                      <a:pt x="6134987" y="1713726"/>
                      <a:pt x="6113729" y="1710081"/>
                    </a:cubicBezTo>
                    <a:cubicBezTo>
                      <a:pt x="6100366" y="1707652"/>
                      <a:pt x="6086397" y="1708259"/>
                      <a:pt x="6072427" y="1707045"/>
                    </a:cubicBezTo>
                    <a:cubicBezTo>
                      <a:pt x="6072427" y="1708259"/>
                      <a:pt x="6072427" y="1710081"/>
                      <a:pt x="6072427" y="1711296"/>
                    </a:cubicBezTo>
                    <a:cubicBezTo>
                      <a:pt x="6130128" y="1720407"/>
                      <a:pt x="6188437" y="1730125"/>
                      <a:pt x="6246138" y="1738628"/>
                    </a:cubicBezTo>
                    <a:cubicBezTo>
                      <a:pt x="6216983" y="1747739"/>
                      <a:pt x="6188437" y="1751991"/>
                      <a:pt x="6159890" y="1756242"/>
                    </a:cubicBezTo>
                    <a:cubicBezTo>
                      <a:pt x="6097937" y="1765960"/>
                      <a:pt x="6035377" y="1778108"/>
                      <a:pt x="5972817" y="1784182"/>
                    </a:cubicBezTo>
                    <a:cubicBezTo>
                      <a:pt x="5947914" y="1786611"/>
                      <a:pt x="5930300" y="1789648"/>
                      <a:pt x="5919367" y="1815158"/>
                    </a:cubicBezTo>
                    <a:cubicBezTo>
                      <a:pt x="5992253" y="1826698"/>
                      <a:pt x="6063924" y="1838239"/>
                      <a:pt x="6135594" y="1849171"/>
                    </a:cubicBezTo>
                    <a:cubicBezTo>
                      <a:pt x="6041450" y="1868608"/>
                      <a:pt x="5947914" y="1882577"/>
                      <a:pt x="5854377" y="1897154"/>
                    </a:cubicBezTo>
                    <a:cubicBezTo>
                      <a:pt x="5848911" y="1898369"/>
                      <a:pt x="5841623" y="1898977"/>
                      <a:pt x="5837371" y="1902013"/>
                    </a:cubicBezTo>
                    <a:cubicBezTo>
                      <a:pt x="5797891" y="1931168"/>
                      <a:pt x="5779670" y="1928738"/>
                      <a:pt x="5751730" y="1888651"/>
                    </a:cubicBezTo>
                    <a:cubicBezTo>
                      <a:pt x="5576197" y="1640233"/>
                      <a:pt x="5339319" y="1277627"/>
                      <a:pt x="5166216" y="1027993"/>
                    </a:cubicBezTo>
                    <a:cubicBezTo>
                      <a:pt x="5138884" y="988514"/>
                      <a:pt x="5113374" y="965433"/>
                      <a:pt x="5063568" y="980618"/>
                    </a:cubicBezTo>
                    <a:cubicBezTo>
                      <a:pt x="5035022" y="989729"/>
                      <a:pt x="5013763" y="975759"/>
                      <a:pt x="4994934" y="953893"/>
                    </a:cubicBezTo>
                    <a:cubicBezTo>
                      <a:pt x="4758056" y="679965"/>
                      <a:pt x="4520571" y="406643"/>
                      <a:pt x="4282478" y="132715"/>
                    </a:cubicBezTo>
                    <a:cubicBezTo>
                      <a:pt x="4277011" y="126641"/>
                      <a:pt x="4271545" y="120567"/>
                      <a:pt x="4264256" y="113886"/>
                    </a:cubicBezTo>
                    <a:cubicBezTo>
                      <a:pt x="4195622" y="190416"/>
                      <a:pt x="4128203" y="265124"/>
                      <a:pt x="4058354" y="343476"/>
                    </a:cubicBezTo>
                    <a:cubicBezTo>
                      <a:pt x="4156142" y="355016"/>
                      <a:pt x="4249072" y="366556"/>
                      <a:pt x="4342001" y="377489"/>
                    </a:cubicBezTo>
                    <a:cubicBezTo>
                      <a:pt x="4335320" y="381741"/>
                      <a:pt x="4328638" y="383563"/>
                      <a:pt x="4321957" y="384170"/>
                    </a:cubicBezTo>
                    <a:cubicBezTo>
                      <a:pt x="4215666" y="396925"/>
                      <a:pt x="4108159" y="409073"/>
                      <a:pt x="4001868" y="423043"/>
                    </a:cubicBezTo>
                    <a:cubicBezTo>
                      <a:pt x="3990935" y="424258"/>
                      <a:pt x="3981217" y="432761"/>
                      <a:pt x="3970892" y="438227"/>
                    </a:cubicBezTo>
                    <a:cubicBezTo>
                      <a:pt x="3972106" y="440657"/>
                      <a:pt x="3973321" y="443086"/>
                      <a:pt x="3973928" y="445516"/>
                    </a:cubicBezTo>
                    <a:cubicBezTo>
                      <a:pt x="4071716" y="457056"/>
                      <a:pt x="4168897" y="468596"/>
                      <a:pt x="4266686" y="480744"/>
                    </a:cubicBezTo>
                    <a:cubicBezTo>
                      <a:pt x="4263649" y="483781"/>
                      <a:pt x="4260612" y="484388"/>
                      <a:pt x="4257575" y="484996"/>
                    </a:cubicBezTo>
                    <a:cubicBezTo>
                      <a:pt x="4142780" y="498965"/>
                      <a:pt x="4027378" y="512328"/>
                      <a:pt x="3911976" y="526905"/>
                    </a:cubicBezTo>
                    <a:cubicBezTo>
                      <a:pt x="3901043" y="528120"/>
                      <a:pt x="3890717" y="534193"/>
                      <a:pt x="3880392" y="537838"/>
                    </a:cubicBezTo>
                    <a:cubicBezTo>
                      <a:pt x="3880999" y="540875"/>
                      <a:pt x="3881607" y="542697"/>
                      <a:pt x="3882214" y="545734"/>
                    </a:cubicBezTo>
                    <a:cubicBezTo>
                      <a:pt x="3983646" y="557881"/>
                      <a:pt x="4085079" y="570029"/>
                      <a:pt x="4186511" y="582784"/>
                    </a:cubicBezTo>
                    <a:cubicBezTo>
                      <a:pt x="4164646" y="588858"/>
                      <a:pt x="4142780" y="591287"/>
                      <a:pt x="4121522" y="593717"/>
                    </a:cubicBezTo>
                    <a:cubicBezTo>
                      <a:pt x="4018874" y="605864"/>
                      <a:pt x="3915620" y="616797"/>
                      <a:pt x="3812973" y="629552"/>
                    </a:cubicBezTo>
                    <a:cubicBezTo>
                      <a:pt x="3803862" y="630767"/>
                      <a:pt x="3795966" y="638055"/>
                      <a:pt x="3787463" y="642307"/>
                    </a:cubicBezTo>
                    <a:cubicBezTo>
                      <a:pt x="3788677" y="644737"/>
                      <a:pt x="3788677" y="646559"/>
                      <a:pt x="3789892" y="648988"/>
                    </a:cubicBezTo>
                    <a:cubicBezTo>
                      <a:pt x="3886466" y="660528"/>
                      <a:pt x="3981824" y="672069"/>
                      <a:pt x="4078398" y="683609"/>
                    </a:cubicBezTo>
                    <a:cubicBezTo>
                      <a:pt x="4060784" y="689683"/>
                      <a:pt x="4043170" y="691505"/>
                      <a:pt x="4026163" y="693934"/>
                    </a:cubicBezTo>
                    <a:cubicBezTo>
                      <a:pt x="3926553" y="706082"/>
                      <a:pt x="3826335" y="717622"/>
                      <a:pt x="3726725" y="730377"/>
                    </a:cubicBezTo>
                    <a:cubicBezTo>
                      <a:pt x="3716399" y="731592"/>
                      <a:pt x="3707288" y="738880"/>
                      <a:pt x="3697570" y="743132"/>
                    </a:cubicBezTo>
                    <a:cubicBezTo>
                      <a:pt x="3698785" y="745562"/>
                      <a:pt x="3699393" y="747991"/>
                      <a:pt x="3700607" y="750421"/>
                    </a:cubicBezTo>
                    <a:cubicBezTo>
                      <a:pt x="3797181" y="761961"/>
                      <a:pt x="3894361" y="773501"/>
                      <a:pt x="3990935" y="785041"/>
                    </a:cubicBezTo>
                    <a:cubicBezTo>
                      <a:pt x="3985468" y="789900"/>
                      <a:pt x="3979395" y="791115"/>
                      <a:pt x="3973928" y="791723"/>
                    </a:cubicBezTo>
                    <a:cubicBezTo>
                      <a:pt x="3861563" y="805085"/>
                      <a:pt x="3747983" y="818447"/>
                      <a:pt x="3635618" y="831810"/>
                    </a:cubicBezTo>
                    <a:cubicBezTo>
                      <a:pt x="3616789" y="834239"/>
                      <a:pt x="3608285" y="844565"/>
                      <a:pt x="3600390" y="860964"/>
                    </a:cubicBezTo>
                    <a:cubicBezTo>
                      <a:pt x="3701822" y="873111"/>
                      <a:pt x="3800825" y="884652"/>
                      <a:pt x="3899828" y="896799"/>
                    </a:cubicBezTo>
                    <a:cubicBezTo>
                      <a:pt x="3897398" y="901658"/>
                      <a:pt x="3894969" y="902873"/>
                      <a:pt x="3892539" y="902873"/>
                    </a:cubicBezTo>
                    <a:cubicBezTo>
                      <a:pt x="3781996" y="915628"/>
                      <a:pt x="3671453" y="930813"/>
                      <a:pt x="3560910" y="940531"/>
                    </a:cubicBezTo>
                    <a:cubicBezTo>
                      <a:pt x="3522645" y="943568"/>
                      <a:pt x="3500779" y="961789"/>
                      <a:pt x="3480736" y="993373"/>
                    </a:cubicBezTo>
                    <a:cubicBezTo>
                      <a:pt x="3585205" y="1006128"/>
                      <a:pt x="3688460" y="1018275"/>
                      <a:pt x="3791107" y="1030423"/>
                    </a:cubicBezTo>
                    <a:cubicBezTo>
                      <a:pt x="3771671" y="1035282"/>
                      <a:pt x="3752842" y="1038319"/>
                      <a:pt x="3733406" y="1040748"/>
                    </a:cubicBezTo>
                    <a:cubicBezTo>
                      <a:pt x="3625900" y="1052896"/>
                      <a:pt x="3518393" y="1064436"/>
                      <a:pt x="3410887" y="1077191"/>
                    </a:cubicBezTo>
                    <a:cubicBezTo>
                      <a:pt x="3403598" y="1078406"/>
                      <a:pt x="3397524" y="1084480"/>
                      <a:pt x="3391451" y="1088731"/>
                    </a:cubicBezTo>
                    <a:cubicBezTo>
                      <a:pt x="3392666" y="1090554"/>
                      <a:pt x="3393273" y="1091768"/>
                      <a:pt x="3394488" y="1093590"/>
                    </a:cubicBezTo>
                    <a:cubicBezTo>
                      <a:pt x="3494098" y="1105131"/>
                      <a:pt x="3593708" y="1117278"/>
                      <a:pt x="3695748" y="1129426"/>
                    </a:cubicBezTo>
                    <a:cubicBezTo>
                      <a:pt x="3691497" y="1132463"/>
                      <a:pt x="3690889" y="1134285"/>
                      <a:pt x="3689067" y="1134285"/>
                    </a:cubicBezTo>
                    <a:cubicBezTo>
                      <a:pt x="3567591" y="1148862"/>
                      <a:pt x="3446723" y="1162832"/>
                      <a:pt x="3324639" y="1177409"/>
                    </a:cubicBezTo>
                    <a:cubicBezTo>
                      <a:pt x="3316743" y="1178624"/>
                      <a:pt x="3309454" y="1183483"/>
                      <a:pt x="3301558" y="1186520"/>
                    </a:cubicBezTo>
                    <a:cubicBezTo>
                      <a:pt x="3302773" y="1188949"/>
                      <a:pt x="3302773" y="1190771"/>
                      <a:pt x="3303988" y="1193201"/>
                    </a:cubicBezTo>
                    <a:cubicBezTo>
                      <a:pt x="3403598" y="1205349"/>
                      <a:pt x="3502601" y="1216889"/>
                      <a:pt x="3602212" y="1229036"/>
                    </a:cubicBezTo>
                    <a:cubicBezTo>
                      <a:pt x="3478914" y="1247865"/>
                      <a:pt x="3355615" y="1261835"/>
                      <a:pt x="3232925" y="1276412"/>
                    </a:cubicBezTo>
                    <a:cubicBezTo>
                      <a:pt x="3228066" y="1277019"/>
                      <a:pt x="3221992" y="1278841"/>
                      <a:pt x="3218347" y="1281271"/>
                    </a:cubicBezTo>
                    <a:cubicBezTo>
                      <a:pt x="3178260" y="1312247"/>
                      <a:pt x="3163683" y="1310425"/>
                      <a:pt x="3132099" y="1270945"/>
                    </a:cubicBezTo>
                    <a:cubicBezTo>
                      <a:pt x="3054962" y="1174979"/>
                      <a:pt x="2978432" y="1079621"/>
                      <a:pt x="2901902" y="983655"/>
                    </a:cubicBezTo>
                    <a:cubicBezTo>
                      <a:pt x="2851490" y="920487"/>
                      <a:pt x="2801077" y="857927"/>
                      <a:pt x="2748843" y="792330"/>
                    </a:cubicBezTo>
                    <a:cubicBezTo>
                      <a:pt x="2706326" y="829380"/>
                      <a:pt x="2665024" y="864608"/>
                      <a:pt x="2620078" y="903480"/>
                    </a:cubicBezTo>
                    <a:cubicBezTo>
                      <a:pt x="2688712" y="914413"/>
                      <a:pt x="2751272" y="924739"/>
                      <a:pt x="2813225" y="934457"/>
                    </a:cubicBezTo>
                    <a:cubicBezTo>
                      <a:pt x="2725155" y="952678"/>
                      <a:pt x="2637692" y="965433"/>
                      <a:pt x="2550229" y="980618"/>
                    </a:cubicBezTo>
                    <a:cubicBezTo>
                      <a:pt x="2532008" y="983655"/>
                      <a:pt x="2515001" y="995802"/>
                      <a:pt x="2497387" y="1003091"/>
                    </a:cubicBezTo>
                    <a:cubicBezTo>
                      <a:pt x="2498602" y="1006128"/>
                      <a:pt x="2498602" y="1009165"/>
                      <a:pt x="2499817" y="1012202"/>
                    </a:cubicBezTo>
                    <a:cubicBezTo>
                      <a:pt x="2564199" y="1022527"/>
                      <a:pt x="2628581" y="1032852"/>
                      <a:pt x="2693571" y="1043178"/>
                    </a:cubicBezTo>
                    <a:cubicBezTo>
                      <a:pt x="2603679" y="1060792"/>
                      <a:pt x="2515001" y="1076584"/>
                      <a:pt x="2425109" y="1088124"/>
                    </a:cubicBezTo>
                    <a:cubicBezTo>
                      <a:pt x="2387451" y="1092983"/>
                      <a:pt x="2371052" y="1121530"/>
                      <a:pt x="2341290" y="1143396"/>
                    </a:cubicBezTo>
                    <a:cubicBezTo>
                      <a:pt x="2414783" y="1154936"/>
                      <a:pt x="2480988" y="1165261"/>
                      <a:pt x="2550229" y="1176194"/>
                    </a:cubicBezTo>
                    <a:cubicBezTo>
                      <a:pt x="2546585" y="1179231"/>
                      <a:pt x="2545370" y="1180446"/>
                      <a:pt x="2544155" y="1180446"/>
                    </a:cubicBezTo>
                    <a:cubicBezTo>
                      <a:pt x="2452441" y="1195023"/>
                      <a:pt x="2361334" y="1209600"/>
                      <a:pt x="2269620" y="1223570"/>
                    </a:cubicBezTo>
                    <a:cubicBezTo>
                      <a:pt x="2261724" y="1224785"/>
                      <a:pt x="2250791" y="1222355"/>
                      <a:pt x="2245324" y="1226607"/>
                    </a:cubicBezTo>
                    <a:cubicBezTo>
                      <a:pt x="2225888" y="1240576"/>
                      <a:pt x="2208882" y="1257583"/>
                      <a:pt x="2187016" y="1275805"/>
                    </a:cubicBezTo>
                    <a:cubicBezTo>
                      <a:pt x="2259901" y="1287345"/>
                      <a:pt x="2327928" y="1298278"/>
                      <a:pt x="2395347" y="1308603"/>
                    </a:cubicBezTo>
                    <a:cubicBezTo>
                      <a:pt x="2324284" y="1323788"/>
                      <a:pt x="2253828" y="1337757"/>
                      <a:pt x="2182764" y="1344439"/>
                    </a:cubicBezTo>
                    <a:cubicBezTo>
                      <a:pt x="2118989" y="1349905"/>
                      <a:pt x="2064325" y="1367519"/>
                      <a:pt x="2021201" y="1416717"/>
                    </a:cubicBezTo>
                    <a:cubicBezTo>
                      <a:pt x="2006017" y="1433723"/>
                      <a:pt x="1985973" y="1434938"/>
                      <a:pt x="1965322" y="1426435"/>
                    </a:cubicBezTo>
                    <a:cubicBezTo>
                      <a:pt x="1935560" y="1414895"/>
                      <a:pt x="1905799" y="1403354"/>
                      <a:pt x="1876037" y="1392422"/>
                    </a:cubicBezTo>
                    <a:cubicBezTo>
                      <a:pt x="1842631" y="1379667"/>
                      <a:pt x="1830484" y="1384526"/>
                      <a:pt x="1814084" y="1419146"/>
                    </a:cubicBezTo>
                    <a:cubicBezTo>
                      <a:pt x="1880896" y="1430079"/>
                      <a:pt x="1947101" y="1440405"/>
                      <a:pt x="2013912" y="1450123"/>
                    </a:cubicBezTo>
                    <a:cubicBezTo>
                      <a:pt x="2010268" y="1454374"/>
                      <a:pt x="2006624" y="1455589"/>
                      <a:pt x="2002980" y="1456196"/>
                    </a:cubicBezTo>
                    <a:cubicBezTo>
                      <a:pt x="1920983" y="1468951"/>
                      <a:pt x="1838380" y="1481099"/>
                      <a:pt x="1756383" y="1495069"/>
                    </a:cubicBezTo>
                    <a:cubicBezTo>
                      <a:pt x="1740591" y="1498106"/>
                      <a:pt x="1726622" y="1507824"/>
                      <a:pt x="1710830" y="1513898"/>
                    </a:cubicBezTo>
                    <a:cubicBezTo>
                      <a:pt x="1699897" y="1518757"/>
                      <a:pt x="1687749" y="1523616"/>
                      <a:pt x="1676209" y="1524830"/>
                    </a:cubicBezTo>
                    <a:cubicBezTo>
                      <a:pt x="1658595" y="1526653"/>
                      <a:pt x="1640374" y="1524830"/>
                      <a:pt x="1622152" y="1526045"/>
                    </a:cubicBezTo>
                    <a:cubicBezTo>
                      <a:pt x="1616686" y="1526045"/>
                      <a:pt x="1608790" y="1527260"/>
                      <a:pt x="1605146" y="1530904"/>
                    </a:cubicBezTo>
                    <a:cubicBezTo>
                      <a:pt x="1588746" y="1549126"/>
                      <a:pt x="1573562" y="1567954"/>
                      <a:pt x="1555948" y="1589820"/>
                    </a:cubicBezTo>
                    <a:cubicBezTo>
                      <a:pt x="1630048" y="1601360"/>
                      <a:pt x="1699290" y="1612901"/>
                      <a:pt x="1768531" y="1623226"/>
                    </a:cubicBezTo>
                    <a:cubicBezTo>
                      <a:pt x="1687749" y="1640233"/>
                      <a:pt x="1607575" y="1656024"/>
                      <a:pt x="1526794" y="1664528"/>
                    </a:cubicBezTo>
                    <a:cubicBezTo>
                      <a:pt x="1483062" y="1668779"/>
                      <a:pt x="1469092" y="1699148"/>
                      <a:pt x="1444797" y="1728303"/>
                    </a:cubicBezTo>
                    <a:cubicBezTo>
                      <a:pt x="1526794" y="1741058"/>
                      <a:pt x="1604538" y="1753205"/>
                      <a:pt x="1682890" y="1765960"/>
                    </a:cubicBezTo>
                    <a:cubicBezTo>
                      <a:pt x="1633085" y="1777501"/>
                      <a:pt x="1582673" y="1785397"/>
                      <a:pt x="1532867" y="1792685"/>
                    </a:cubicBezTo>
                    <a:cubicBezTo>
                      <a:pt x="1489136" y="1799366"/>
                      <a:pt x="1445405" y="1808477"/>
                      <a:pt x="1401066" y="1811514"/>
                    </a:cubicBezTo>
                    <a:cubicBezTo>
                      <a:pt x="1381630" y="1812729"/>
                      <a:pt x="1370089" y="1818195"/>
                      <a:pt x="1359157" y="1832772"/>
                    </a:cubicBezTo>
                    <a:cubicBezTo>
                      <a:pt x="1336076" y="1862534"/>
                      <a:pt x="1311781" y="1890473"/>
                      <a:pt x="1289308" y="1920235"/>
                    </a:cubicBezTo>
                    <a:cubicBezTo>
                      <a:pt x="1275338" y="1939064"/>
                      <a:pt x="1258332" y="1949389"/>
                      <a:pt x="1234644" y="1949997"/>
                    </a:cubicBezTo>
                    <a:cubicBezTo>
                      <a:pt x="1217637" y="1951211"/>
                      <a:pt x="1201238" y="1956070"/>
                      <a:pt x="1184839" y="1959715"/>
                    </a:cubicBezTo>
                    <a:cubicBezTo>
                      <a:pt x="1185446" y="1961537"/>
                      <a:pt x="1185446" y="1963359"/>
                      <a:pt x="1186053" y="1965181"/>
                    </a:cubicBezTo>
                    <a:cubicBezTo>
                      <a:pt x="1236466" y="1973077"/>
                      <a:pt x="1286878" y="1981580"/>
                      <a:pt x="1337898" y="1989476"/>
                    </a:cubicBezTo>
                    <a:cubicBezTo>
                      <a:pt x="1246791" y="2007090"/>
                      <a:pt x="1155684" y="2022882"/>
                      <a:pt x="1063970" y="2034422"/>
                    </a:cubicBezTo>
                    <a:cubicBezTo>
                      <a:pt x="1027527" y="2039281"/>
                      <a:pt x="1008698" y="2065399"/>
                      <a:pt x="983188" y="2085442"/>
                    </a:cubicBezTo>
                    <a:cubicBezTo>
                      <a:pt x="1050000" y="2096375"/>
                      <a:pt x="1116812" y="2106701"/>
                      <a:pt x="1183624" y="2117633"/>
                    </a:cubicBezTo>
                    <a:cubicBezTo>
                      <a:pt x="1099805" y="2135248"/>
                      <a:pt x="1016594" y="2148610"/>
                      <a:pt x="933990" y="2160757"/>
                    </a:cubicBezTo>
                    <a:cubicBezTo>
                      <a:pt x="916984" y="2163187"/>
                      <a:pt x="906051" y="2169868"/>
                      <a:pt x="896333" y="2183838"/>
                    </a:cubicBezTo>
                    <a:cubicBezTo>
                      <a:pt x="861105" y="2232428"/>
                      <a:pt x="825269" y="2279804"/>
                      <a:pt x="788219" y="2327180"/>
                    </a:cubicBezTo>
                    <a:cubicBezTo>
                      <a:pt x="763924" y="2358763"/>
                      <a:pt x="728696" y="2356334"/>
                      <a:pt x="708045" y="2322928"/>
                    </a:cubicBezTo>
                    <a:cubicBezTo>
                      <a:pt x="697112" y="2305314"/>
                      <a:pt x="686179" y="2287093"/>
                      <a:pt x="673424" y="2266442"/>
                    </a:cubicBezTo>
                    <a:cubicBezTo>
                      <a:pt x="644270" y="2304099"/>
                      <a:pt x="615723" y="2339935"/>
                      <a:pt x="585354" y="2378807"/>
                    </a:cubicBezTo>
                    <a:cubicBezTo>
                      <a:pt x="660669" y="2390347"/>
                      <a:pt x="730518" y="2401887"/>
                      <a:pt x="799759" y="2412820"/>
                    </a:cubicBezTo>
                    <a:cubicBezTo>
                      <a:pt x="721407" y="2428612"/>
                      <a:pt x="644270" y="2443797"/>
                      <a:pt x="566525" y="2451693"/>
                    </a:cubicBezTo>
                    <a:cubicBezTo>
                      <a:pt x="522794" y="2455944"/>
                      <a:pt x="502143" y="2482062"/>
                      <a:pt x="480277" y="2516075"/>
                    </a:cubicBezTo>
                    <a:cubicBezTo>
                      <a:pt x="552556" y="2527615"/>
                      <a:pt x="623012" y="2539155"/>
                      <a:pt x="692861" y="2549481"/>
                    </a:cubicBezTo>
                    <a:cubicBezTo>
                      <a:pt x="688001" y="2554340"/>
                      <a:pt x="683750" y="2555555"/>
                      <a:pt x="679498" y="2556162"/>
                    </a:cubicBezTo>
                    <a:cubicBezTo>
                      <a:pt x="597502" y="2568917"/>
                      <a:pt x="514898" y="2581672"/>
                      <a:pt x="432902" y="2595034"/>
                    </a:cubicBezTo>
                    <a:cubicBezTo>
                      <a:pt x="425613" y="2596249"/>
                      <a:pt x="415895" y="2597464"/>
                      <a:pt x="411643" y="2602323"/>
                    </a:cubicBezTo>
                    <a:cubicBezTo>
                      <a:pt x="394637" y="2621152"/>
                      <a:pt x="380060" y="2641803"/>
                      <a:pt x="361838" y="2665490"/>
                    </a:cubicBezTo>
                    <a:cubicBezTo>
                      <a:pt x="437153" y="2677638"/>
                      <a:pt x="508824" y="2688571"/>
                      <a:pt x="579888" y="2700111"/>
                    </a:cubicBezTo>
                    <a:cubicBezTo>
                      <a:pt x="575029" y="2704970"/>
                      <a:pt x="569562" y="2706185"/>
                      <a:pt x="564703" y="2707400"/>
                    </a:cubicBezTo>
                    <a:cubicBezTo>
                      <a:pt x="488781" y="2719547"/>
                      <a:pt x="412858" y="2734732"/>
                      <a:pt x="336328" y="2742020"/>
                    </a:cubicBezTo>
                    <a:cubicBezTo>
                      <a:pt x="286523" y="2746879"/>
                      <a:pt x="274983" y="2783930"/>
                      <a:pt x="246436" y="2814299"/>
                    </a:cubicBezTo>
                    <a:cubicBezTo>
                      <a:pt x="326003" y="2827054"/>
                      <a:pt x="400103" y="2838594"/>
                      <a:pt x="474811" y="2850134"/>
                    </a:cubicBezTo>
                    <a:cubicBezTo>
                      <a:pt x="384919" y="2868963"/>
                      <a:pt x="296241" y="2884755"/>
                      <a:pt x="206956" y="2895080"/>
                    </a:cubicBezTo>
                    <a:cubicBezTo>
                      <a:pt x="175373" y="2898724"/>
                      <a:pt x="165047" y="2918161"/>
                      <a:pt x="151077" y="2938812"/>
                    </a:cubicBezTo>
                    <a:cubicBezTo>
                      <a:pt x="154114" y="2940026"/>
                      <a:pt x="155936" y="2941241"/>
                      <a:pt x="157151" y="2941241"/>
                    </a:cubicBezTo>
                    <a:cubicBezTo>
                      <a:pt x="380667" y="2941241"/>
                      <a:pt x="604790" y="2941848"/>
                      <a:pt x="828306" y="2941241"/>
                    </a:cubicBezTo>
                    <a:cubicBezTo>
                      <a:pt x="837417" y="2941241"/>
                      <a:pt x="846528" y="2935775"/>
                      <a:pt x="855638" y="2932130"/>
                    </a:cubicBezTo>
                    <a:cubicBezTo>
                      <a:pt x="855031" y="2930308"/>
                      <a:pt x="854424" y="2929093"/>
                      <a:pt x="853816" y="2927271"/>
                    </a:cubicBezTo>
                    <a:cubicBezTo>
                      <a:pt x="843491" y="2926664"/>
                      <a:pt x="833165" y="2926056"/>
                      <a:pt x="820410" y="2925449"/>
                    </a:cubicBezTo>
                    <a:cubicBezTo>
                      <a:pt x="841669" y="2909050"/>
                      <a:pt x="859890" y="2895080"/>
                      <a:pt x="883578" y="2876251"/>
                    </a:cubicBezTo>
                    <a:cubicBezTo>
                      <a:pt x="860497" y="2876251"/>
                      <a:pt x="845313" y="2876251"/>
                      <a:pt x="827092" y="2876251"/>
                    </a:cubicBezTo>
                    <a:cubicBezTo>
                      <a:pt x="848350" y="2858637"/>
                      <a:pt x="867786" y="2841631"/>
                      <a:pt x="889652" y="2823409"/>
                    </a:cubicBezTo>
                    <a:cubicBezTo>
                      <a:pt x="878719" y="2818550"/>
                      <a:pt x="874467" y="2816121"/>
                      <a:pt x="870823" y="2814299"/>
                    </a:cubicBezTo>
                    <a:cubicBezTo>
                      <a:pt x="881756" y="2797292"/>
                      <a:pt x="892689" y="2780893"/>
                      <a:pt x="904229" y="2762671"/>
                    </a:cubicBezTo>
                    <a:cubicBezTo>
                      <a:pt x="894511" y="2759634"/>
                      <a:pt x="889044" y="2757812"/>
                      <a:pt x="883578" y="2755990"/>
                    </a:cubicBezTo>
                    <a:cubicBezTo>
                      <a:pt x="899370" y="2734732"/>
                      <a:pt x="915162" y="2714688"/>
                      <a:pt x="932776" y="2691000"/>
                    </a:cubicBezTo>
                    <a:cubicBezTo>
                      <a:pt x="918806" y="2691000"/>
                      <a:pt x="911517" y="2691000"/>
                      <a:pt x="903014" y="2691000"/>
                    </a:cubicBezTo>
                    <a:cubicBezTo>
                      <a:pt x="913947" y="2675816"/>
                      <a:pt x="924880" y="2661239"/>
                      <a:pt x="938242" y="2643017"/>
                    </a:cubicBezTo>
                    <a:cubicBezTo>
                      <a:pt x="923058" y="2644232"/>
                      <a:pt x="913947" y="2646054"/>
                      <a:pt x="903014" y="2646662"/>
                    </a:cubicBezTo>
                    <a:cubicBezTo>
                      <a:pt x="936420" y="2619937"/>
                      <a:pt x="940064" y="2578028"/>
                      <a:pt x="961930" y="2546444"/>
                    </a:cubicBezTo>
                    <a:cubicBezTo>
                      <a:pt x="957071" y="2544622"/>
                      <a:pt x="952819" y="2543407"/>
                      <a:pt x="953427" y="2543407"/>
                    </a:cubicBezTo>
                    <a:cubicBezTo>
                      <a:pt x="970433" y="2511216"/>
                      <a:pt x="986832" y="2480239"/>
                      <a:pt x="1000802" y="2454122"/>
                    </a:cubicBezTo>
                    <a:cubicBezTo>
                      <a:pt x="1026920" y="2491172"/>
                      <a:pt x="1054859" y="2531259"/>
                      <a:pt x="1082799" y="2571347"/>
                    </a:cubicBezTo>
                    <a:cubicBezTo>
                      <a:pt x="1080369" y="2571347"/>
                      <a:pt x="1074903" y="2571347"/>
                      <a:pt x="1063970" y="2571347"/>
                    </a:cubicBezTo>
                    <a:cubicBezTo>
                      <a:pt x="1078547" y="2588353"/>
                      <a:pt x="1090695" y="2602323"/>
                      <a:pt x="1103450" y="2616900"/>
                    </a:cubicBezTo>
                    <a:cubicBezTo>
                      <a:pt x="1097983" y="2618115"/>
                      <a:pt x="1092517" y="2618722"/>
                      <a:pt x="1085228" y="2620544"/>
                    </a:cubicBezTo>
                    <a:cubicBezTo>
                      <a:pt x="1098591" y="2636943"/>
                      <a:pt x="1110738" y="2651521"/>
                      <a:pt x="1125315" y="2667920"/>
                    </a:cubicBezTo>
                    <a:cubicBezTo>
                      <a:pt x="1111953" y="2664883"/>
                      <a:pt x="1101020" y="2663061"/>
                      <a:pt x="1085836" y="2660024"/>
                    </a:cubicBezTo>
                    <a:cubicBezTo>
                      <a:pt x="1097983" y="2677031"/>
                      <a:pt x="1107701" y="2691000"/>
                      <a:pt x="1118027" y="2704970"/>
                    </a:cubicBezTo>
                    <a:cubicBezTo>
                      <a:pt x="1111953" y="2706185"/>
                      <a:pt x="1107094" y="2708007"/>
                      <a:pt x="1099198" y="2709829"/>
                    </a:cubicBezTo>
                    <a:cubicBezTo>
                      <a:pt x="1111345" y="2725621"/>
                      <a:pt x="1122278" y="2740806"/>
                      <a:pt x="1133211" y="2755383"/>
                    </a:cubicBezTo>
                    <a:cubicBezTo>
                      <a:pt x="1125315" y="2756597"/>
                      <a:pt x="1119241" y="2758420"/>
                      <a:pt x="1110131" y="2760242"/>
                    </a:cubicBezTo>
                    <a:cubicBezTo>
                      <a:pt x="1127745" y="2779071"/>
                      <a:pt x="1143537" y="2795470"/>
                      <a:pt x="1161151" y="2814299"/>
                    </a:cubicBezTo>
                    <a:cubicBezTo>
                      <a:pt x="1150218" y="2814299"/>
                      <a:pt x="1143537" y="2814299"/>
                      <a:pt x="1133819" y="2814299"/>
                    </a:cubicBezTo>
                    <a:cubicBezTo>
                      <a:pt x="1144144" y="2827054"/>
                      <a:pt x="1152647" y="2837379"/>
                      <a:pt x="1162365" y="2849527"/>
                    </a:cubicBezTo>
                    <a:cubicBezTo>
                      <a:pt x="1189698" y="2820980"/>
                      <a:pt x="1227355" y="2808225"/>
                      <a:pt x="1246184" y="2769352"/>
                    </a:cubicBezTo>
                    <a:cubicBezTo>
                      <a:pt x="1235251" y="2768138"/>
                      <a:pt x="1228570" y="2767530"/>
                      <a:pt x="1223103" y="2766316"/>
                    </a:cubicBezTo>
                    <a:cubicBezTo>
                      <a:pt x="1238895" y="2743235"/>
                      <a:pt x="1254080" y="2720762"/>
                      <a:pt x="1271086" y="2695252"/>
                    </a:cubicBezTo>
                    <a:cubicBezTo>
                      <a:pt x="1256509" y="2692215"/>
                      <a:pt x="1248613" y="2690393"/>
                      <a:pt x="1240717" y="2688571"/>
                    </a:cubicBezTo>
                    <a:cubicBezTo>
                      <a:pt x="1261976" y="2660024"/>
                      <a:pt x="1283841" y="2632085"/>
                      <a:pt x="1308744" y="2599286"/>
                    </a:cubicBezTo>
                    <a:cubicBezTo>
                      <a:pt x="1289308" y="2601108"/>
                      <a:pt x="1277768" y="2601716"/>
                      <a:pt x="1265620" y="2602930"/>
                    </a:cubicBezTo>
                    <a:cubicBezTo>
                      <a:pt x="1282627" y="2581065"/>
                      <a:pt x="1297204" y="2561021"/>
                      <a:pt x="1315425" y="2536119"/>
                    </a:cubicBezTo>
                    <a:cubicBezTo>
                      <a:pt x="1294167" y="2539155"/>
                      <a:pt x="1280805" y="2540978"/>
                      <a:pt x="1264405" y="2543407"/>
                    </a:cubicBezTo>
                    <a:cubicBezTo>
                      <a:pt x="1282627" y="2522756"/>
                      <a:pt x="1298419" y="2505142"/>
                      <a:pt x="1313603" y="2486313"/>
                    </a:cubicBezTo>
                    <a:cubicBezTo>
                      <a:pt x="1317247" y="2481454"/>
                      <a:pt x="1316033" y="2473558"/>
                      <a:pt x="1316640" y="2466270"/>
                    </a:cubicBezTo>
                    <a:cubicBezTo>
                      <a:pt x="1315425" y="2465662"/>
                      <a:pt x="1313603" y="2465055"/>
                      <a:pt x="1311781" y="2465055"/>
                    </a:cubicBezTo>
                    <a:cubicBezTo>
                      <a:pt x="1323321" y="2446226"/>
                      <a:pt x="1334861" y="2427397"/>
                      <a:pt x="1350653" y="2403102"/>
                    </a:cubicBezTo>
                    <a:cubicBezTo>
                      <a:pt x="1335469" y="2407961"/>
                      <a:pt x="1328180" y="2410391"/>
                      <a:pt x="1321499" y="2412213"/>
                    </a:cubicBezTo>
                    <a:cubicBezTo>
                      <a:pt x="1360979" y="2375770"/>
                      <a:pt x="1384059" y="2330217"/>
                      <a:pt x="1398029" y="2278589"/>
                    </a:cubicBezTo>
                    <a:cubicBezTo>
                      <a:pt x="1411999" y="2323535"/>
                      <a:pt x="1439938" y="2355119"/>
                      <a:pt x="1470307" y="2385488"/>
                    </a:cubicBezTo>
                    <a:cubicBezTo>
                      <a:pt x="1473344" y="2388525"/>
                      <a:pt x="1473344" y="2395814"/>
                      <a:pt x="1475166" y="2407961"/>
                    </a:cubicBezTo>
                    <a:cubicBezTo>
                      <a:pt x="1484277" y="2415857"/>
                      <a:pt x="1498854" y="2429220"/>
                      <a:pt x="1517075" y="2446226"/>
                    </a:cubicBezTo>
                    <a:cubicBezTo>
                      <a:pt x="1503713" y="2444404"/>
                      <a:pt x="1495210" y="2443189"/>
                      <a:pt x="1479418" y="2440760"/>
                    </a:cubicBezTo>
                    <a:cubicBezTo>
                      <a:pt x="1500069" y="2465055"/>
                      <a:pt x="1517075" y="2483884"/>
                      <a:pt x="1535297" y="2505750"/>
                    </a:cubicBezTo>
                    <a:cubicBezTo>
                      <a:pt x="1525579" y="2505750"/>
                      <a:pt x="1518290" y="2505750"/>
                      <a:pt x="1506750" y="2505750"/>
                    </a:cubicBezTo>
                    <a:cubicBezTo>
                      <a:pt x="1526794" y="2529437"/>
                      <a:pt x="1544408" y="2549481"/>
                      <a:pt x="1562629" y="2571347"/>
                    </a:cubicBezTo>
                    <a:cubicBezTo>
                      <a:pt x="1545015" y="2567702"/>
                      <a:pt x="1529223" y="2564058"/>
                      <a:pt x="1508572" y="2560414"/>
                    </a:cubicBezTo>
                    <a:cubicBezTo>
                      <a:pt x="1525579" y="2584102"/>
                      <a:pt x="1539548" y="2602930"/>
                      <a:pt x="1553518" y="2622366"/>
                    </a:cubicBezTo>
                    <a:cubicBezTo>
                      <a:pt x="1544408" y="2623581"/>
                      <a:pt x="1537119" y="2624189"/>
                      <a:pt x="1524971" y="2625403"/>
                    </a:cubicBezTo>
                    <a:cubicBezTo>
                      <a:pt x="1541978" y="2647269"/>
                      <a:pt x="1556555" y="2666705"/>
                      <a:pt x="1572954" y="2687964"/>
                    </a:cubicBezTo>
                    <a:cubicBezTo>
                      <a:pt x="1562022" y="2689178"/>
                      <a:pt x="1552911" y="2689786"/>
                      <a:pt x="1538334" y="2691608"/>
                    </a:cubicBezTo>
                    <a:cubicBezTo>
                      <a:pt x="1565059" y="2717118"/>
                      <a:pt x="1587531" y="2738376"/>
                      <a:pt x="1612434" y="2762671"/>
                    </a:cubicBezTo>
                    <a:cubicBezTo>
                      <a:pt x="1627619" y="2727443"/>
                      <a:pt x="1642196" y="2693430"/>
                      <a:pt x="1659202" y="2655772"/>
                    </a:cubicBezTo>
                    <a:cubicBezTo>
                      <a:pt x="1682890" y="2700718"/>
                      <a:pt x="1704756" y="2740806"/>
                      <a:pt x="1727229" y="2783322"/>
                    </a:cubicBezTo>
                    <a:cubicBezTo>
                      <a:pt x="1721155" y="2783930"/>
                      <a:pt x="1716296" y="2784537"/>
                      <a:pt x="1711437" y="2784537"/>
                    </a:cubicBezTo>
                    <a:cubicBezTo>
                      <a:pt x="1722370" y="2814299"/>
                      <a:pt x="1732088" y="2842846"/>
                      <a:pt x="1742413" y="2870785"/>
                    </a:cubicBezTo>
                    <a:cubicBezTo>
                      <a:pt x="1741806" y="2871392"/>
                      <a:pt x="1741199" y="2871392"/>
                      <a:pt x="1741199" y="2872000"/>
                    </a:cubicBezTo>
                    <a:cubicBezTo>
                      <a:pt x="1746058" y="2882325"/>
                      <a:pt x="1751524" y="2892651"/>
                      <a:pt x="1756383" y="2902976"/>
                    </a:cubicBezTo>
                    <a:cubicBezTo>
                      <a:pt x="1752739" y="2904798"/>
                      <a:pt x="1749095" y="2907228"/>
                      <a:pt x="1743021" y="2910872"/>
                    </a:cubicBezTo>
                    <a:cubicBezTo>
                      <a:pt x="1762457" y="2917553"/>
                      <a:pt x="1757598" y="2943670"/>
                      <a:pt x="1782501" y="2943063"/>
                    </a:cubicBezTo>
                    <a:cubicBezTo>
                      <a:pt x="1824410" y="2941241"/>
                      <a:pt x="1866926" y="2943670"/>
                      <a:pt x="1908836" y="2941848"/>
                    </a:cubicBezTo>
                    <a:cubicBezTo>
                      <a:pt x="1919161" y="2941241"/>
                      <a:pt x="1928879" y="2933953"/>
                      <a:pt x="1938597" y="2929093"/>
                    </a:cubicBezTo>
                    <a:cubicBezTo>
                      <a:pt x="1937383" y="2927271"/>
                      <a:pt x="1936775" y="2925449"/>
                      <a:pt x="1935560" y="2923627"/>
                    </a:cubicBezTo>
                    <a:cubicBezTo>
                      <a:pt x="1920376" y="2923627"/>
                      <a:pt x="1904584" y="2923627"/>
                      <a:pt x="1887577" y="2923627"/>
                    </a:cubicBezTo>
                    <a:cubicBezTo>
                      <a:pt x="1908836" y="2905406"/>
                      <a:pt x="1927664" y="2888399"/>
                      <a:pt x="1949530" y="2869570"/>
                    </a:cubicBezTo>
                    <a:cubicBezTo>
                      <a:pt x="1938597" y="2865318"/>
                      <a:pt x="1934346" y="2862889"/>
                      <a:pt x="1930094" y="2861674"/>
                    </a:cubicBezTo>
                    <a:cubicBezTo>
                      <a:pt x="1941027" y="2844668"/>
                      <a:pt x="1951960" y="2828876"/>
                      <a:pt x="1964107" y="2810654"/>
                    </a:cubicBezTo>
                    <a:cubicBezTo>
                      <a:pt x="1953782" y="2807010"/>
                      <a:pt x="1948315" y="2805188"/>
                      <a:pt x="1942849" y="2803366"/>
                    </a:cubicBezTo>
                    <a:cubicBezTo>
                      <a:pt x="1959248" y="2782107"/>
                      <a:pt x="1974433" y="2762064"/>
                      <a:pt x="1992654" y="2738376"/>
                    </a:cubicBezTo>
                    <a:cubicBezTo>
                      <a:pt x="1979292" y="2738376"/>
                      <a:pt x="1971396" y="2738376"/>
                      <a:pt x="1962893" y="2738376"/>
                    </a:cubicBezTo>
                    <a:cubicBezTo>
                      <a:pt x="1973825" y="2723192"/>
                      <a:pt x="1984758" y="2708007"/>
                      <a:pt x="1998121" y="2689178"/>
                    </a:cubicBezTo>
                    <a:cubicBezTo>
                      <a:pt x="1982936" y="2691000"/>
                      <a:pt x="1973218" y="2692215"/>
                      <a:pt x="1964107" y="2693430"/>
                    </a:cubicBezTo>
                    <a:cubicBezTo>
                      <a:pt x="1964107" y="2691608"/>
                      <a:pt x="1964107" y="2690393"/>
                      <a:pt x="1964715" y="2690393"/>
                    </a:cubicBezTo>
                    <a:cubicBezTo>
                      <a:pt x="1998728" y="2667313"/>
                      <a:pt x="1999335" y="2624189"/>
                      <a:pt x="2023023" y="2593212"/>
                    </a:cubicBezTo>
                    <a:cubicBezTo>
                      <a:pt x="2016342" y="2591997"/>
                      <a:pt x="2012090" y="2590783"/>
                      <a:pt x="2012698" y="2590783"/>
                    </a:cubicBezTo>
                    <a:cubicBezTo>
                      <a:pt x="2029704" y="2559806"/>
                      <a:pt x="2046104" y="2528222"/>
                      <a:pt x="2060681" y="2502105"/>
                    </a:cubicBezTo>
                    <a:cubicBezTo>
                      <a:pt x="2086798" y="2536726"/>
                      <a:pt x="2115345" y="2574991"/>
                      <a:pt x="2144499" y="2613256"/>
                    </a:cubicBezTo>
                    <a:cubicBezTo>
                      <a:pt x="2145107" y="2614471"/>
                      <a:pt x="2145107" y="2615685"/>
                      <a:pt x="2145714" y="2616900"/>
                    </a:cubicBezTo>
                    <a:cubicBezTo>
                      <a:pt x="2140248" y="2617507"/>
                      <a:pt x="2134781" y="2618115"/>
                      <a:pt x="2126278" y="2618722"/>
                    </a:cubicBezTo>
                    <a:cubicBezTo>
                      <a:pt x="2140855" y="2635729"/>
                      <a:pt x="2152395" y="2649091"/>
                      <a:pt x="2165150" y="2663668"/>
                    </a:cubicBezTo>
                    <a:cubicBezTo>
                      <a:pt x="2159076" y="2664883"/>
                      <a:pt x="2154217" y="2666098"/>
                      <a:pt x="2146929" y="2667313"/>
                    </a:cubicBezTo>
                    <a:cubicBezTo>
                      <a:pt x="2160291" y="2683712"/>
                      <a:pt x="2172439" y="2697682"/>
                      <a:pt x="2186408" y="2714081"/>
                    </a:cubicBezTo>
                    <a:cubicBezTo>
                      <a:pt x="2172439" y="2711044"/>
                      <a:pt x="2162113" y="2709222"/>
                      <a:pt x="2146929" y="2706792"/>
                    </a:cubicBezTo>
                    <a:cubicBezTo>
                      <a:pt x="2159076" y="2724406"/>
                      <a:pt x="2168794" y="2737769"/>
                      <a:pt x="2179120" y="2752346"/>
                    </a:cubicBezTo>
                    <a:cubicBezTo>
                      <a:pt x="2173046" y="2753561"/>
                      <a:pt x="2168187" y="2754775"/>
                      <a:pt x="2159684" y="2755990"/>
                    </a:cubicBezTo>
                    <a:cubicBezTo>
                      <a:pt x="2171831" y="2771782"/>
                      <a:pt x="2182764" y="2786966"/>
                      <a:pt x="2193697" y="2801544"/>
                    </a:cubicBezTo>
                    <a:cubicBezTo>
                      <a:pt x="2185801" y="2803366"/>
                      <a:pt x="2179727" y="2804580"/>
                      <a:pt x="2170617" y="2806403"/>
                    </a:cubicBezTo>
                    <a:cubicBezTo>
                      <a:pt x="2188231" y="2825231"/>
                      <a:pt x="2204022" y="2841631"/>
                      <a:pt x="2221637" y="2859852"/>
                    </a:cubicBezTo>
                    <a:cubicBezTo>
                      <a:pt x="2211311" y="2859245"/>
                      <a:pt x="2204630" y="2858637"/>
                      <a:pt x="2194304" y="2858637"/>
                    </a:cubicBezTo>
                    <a:cubicBezTo>
                      <a:pt x="2207667" y="2876251"/>
                      <a:pt x="2219814" y="2891436"/>
                      <a:pt x="2233177" y="2909657"/>
                    </a:cubicBezTo>
                    <a:cubicBezTo>
                      <a:pt x="2270834" y="2881110"/>
                      <a:pt x="2307277" y="2854386"/>
                      <a:pt x="2343720" y="2827054"/>
                    </a:cubicBezTo>
                    <a:cubicBezTo>
                      <a:pt x="2342505" y="2824017"/>
                      <a:pt x="2341290" y="2820980"/>
                      <a:pt x="2340076" y="2817943"/>
                    </a:cubicBezTo>
                    <a:cubicBezTo>
                      <a:pt x="2307884" y="2820372"/>
                      <a:pt x="2275086" y="2822802"/>
                      <a:pt x="2239858" y="2825231"/>
                    </a:cubicBezTo>
                    <a:cubicBezTo>
                      <a:pt x="2271442" y="2800329"/>
                      <a:pt x="2300596" y="2778463"/>
                      <a:pt x="2328535" y="2754168"/>
                    </a:cubicBezTo>
                    <a:cubicBezTo>
                      <a:pt x="2338861" y="2745057"/>
                      <a:pt x="2345542" y="2731695"/>
                      <a:pt x="2357082" y="2716510"/>
                    </a:cubicBezTo>
                    <a:cubicBezTo>
                      <a:pt x="2338861" y="2715296"/>
                      <a:pt x="2329143" y="2714081"/>
                      <a:pt x="2319425" y="2713473"/>
                    </a:cubicBezTo>
                    <a:cubicBezTo>
                      <a:pt x="2336431" y="2691608"/>
                      <a:pt x="2354045" y="2671564"/>
                      <a:pt x="2367408" y="2649699"/>
                    </a:cubicBezTo>
                    <a:cubicBezTo>
                      <a:pt x="2389273" y="2615078"/>
                      <a:pt x="2386844" y="2612648"/>
                      <a:pt x="2347972" y="2607789"/>
                    </a:cubicBezTo>
                    <a:cubicBezTo>
                      <a:pt x="2346757" y="2607789"/>
                      <a:pt x="2346150" y="2605360"/>
                      <a:pt x="2344327" y="2602930"/>
                    </a:cubicBezTo>
                    <a:cubicBezTo>
                      <a:pt x="2380770" y="2569524"/>
                      <a:pt x="2412354" y="2531259"/>
                      <a:pt x="2436042" y="2483884"/>
                    </a:cubicBezTo>
                    <a:cubicBezTo>
                      <a:pt x="2414783" y="2485706"/>
                      <a:pt x="2398384" y="2486921"/>
                      <a:pt x="2381985" y="2488743"/>
                    </a:cubicBezTo>
                    <a:cubicBezTo>
                      <a:pt x="2405065" y="2458981"/>
                      <a:pt x="2426931" y="2431042"/>
                      <a:pt x="2448189" y="2403102"/>
                    </a:cubicBezTo>
                    <a:cubicBezTo>
                      <a:pt x="2446975" y="2401280"/>
                      <a:pt x="2445152" y="2400065"/>
                      <a:pt x="2443938" y="2398243"/>
                    </a:cubicBezTo>
                    <a:cubicBezTo>
                      <a:pt x="2422679" y="2401280"/>
                      <a:pt x="2402028" y="2405532"/>
                      <a:pt x="2380770" y="2409176"/>
                    </a:cubicBezTo>
                    <a:cubicBezTo>
                      <a:pt x="2409924" y="2376377"/>
                      <a:pt x="2436649" y="2344186"/>
                      <a:pt x="2465803" y="2311388"/>
                    </a:cubicBezTo>
                    <a:cubicBezTo>
                      <a:pt x="2454871" y="2306529"/>
                      <a:pt x="2448797" y="2304099"/>
                      <a:pt x="2444545" y="2302277"/>
                    </a:cubicBezTo>
                    <a:cubicBezTo>
                      <a:pt x="2462159" y="2274945"/>
                      <a:pt x="2479773" y="2247613"/>
                      <a:pt x="2496780" y="2221496"/>
                    </a:cubicBezTo>
                    <a:cubicBezTo>
                      <a:pt x="2495565" y="2220281"/>
                      <a:pt x="2493743" y="2218459"/>
                      <a:pt x="2491921" y="2217244"/>
                    </a:cubicBezTo>
                    <a:cubicBezTo>
                      <a:pt x="2479166" y="2220888"/>
                      <a:pt x="2466411" y="2224532"/>
                      <a:pt x="2448797" y="2229999"/>
                    </a:cubicBezTo>
                    <a:cubicBezTo>
                      <a:pt x="2501639" y="2181408"/>
                      <a:pt x="2542941" y="2132818"/>
                      <a:pt x="2551444" y="2064791"/>
                    </a:cubicBezTo>
                    <a:cubicBezTo>
                      <a:pt x="2552659" y="2056895"/>
                      <a:pt x="2558733" y="2049607"/>
                      <a:pt x="2562984" y="2042318"/>
                    </a:cubicBezTo>
                    <a:cubicBezTo>
                      <a:pt x="2584242" y="2109738"/>
                      <a:pt x="2629189" y="2157113"/>
                      <a:pt x="2677779" y="2203274"/>
                    </a:cubicBezTo>
                    <a:cubicBezTo>
                      <a:pt x="2670491" y="2205704"/>
                      <a:pt x="2665024" y="2206918"/>
                      <a:pt x="2657736" y="2209348"/>
                    </a:cubicBezTo>
                    <a:cubicBezTo>
                      <a:pt x="2681423" y="2230606"/>
                      <a:pt x="2703289" y="2250650"/>
                      <a:pt x="2725155" y="2270086"/>
                    </a:cubicBezTo>
                    <a:cubicBezTo>
                      <a:pt x="2724547" y="2271301"/>
                      <a:pt x="2723940" y="2272515"/>
                      <a:pt x="2723332" y="2273123"/>
                    </a:cubicBezTo>
                    <a:cubicBezTo>
                      <a:pt x="2709970" y="2270086"/>
                      <a:pt x="2696608" y="2267656"/>
                      <a:pt x="2683853" y="2264620"/>
                    </a:cubicBezTo>
                    <a:cubicBezTo>
                      <a:pt x="2682638" y="2265834"/>
                      <a:pt x="2680816" y="2267656"/>
                      <a:pt x="2679601" y="2269478"/>
                    </a:cubicBezTo>
                    <a:cubicBezTo>
                      <a:pt x="2703289" y="2296811"/>
                      <a:pt x="2727584" y="2324143"/>
                      <a:pt x="2752487" y="2352690"/>
                    </a:cubicBezTo>
                    <a:cubicBezTo>
                      <a:pt x="2740339" y="2352690"/>
                      <a:pt x="2729406" y="2352690"/>
                      <a:pt x="2712400" y="2352690"/>
                    </a:cubicBezTo>
                    <a:cubicBezTo>
                      <a:pt x="2740947" y="2385488"/>
                      <a:pt x="2765849" y="2414035"/>
                      <a:pt x="2792574" y="2445619"/>
                    </a:cubicBezTo>
                    <a:cubicBezTo>
                      <a:pt x="2767064" y="2440152"/>
                      <a:pt x="2745198" y="2434686"/>
                      <a:pt x="2723332" y="2429827"/>
                    </a:cubicBezTo>
                    <a:cubicBezTo>
                      <a:pt x="2722118" y="2431042"/>
                      <a:pt x="2721510" y="2432864"/>
                      <a:pt x="2720296" y="2434686"/>
                    </a:cubicBezTo>
                    <a:cubicBezTo>
                      <a:pt x="2739732" y="2460803"/>
                      <a:pt x="2757953" y="2486313"/>
                      <a:pt x="2778604" y="2514253"/>
                    </a:cubicBezTo>
                    <a:cubicBezTo>
                      <a:pt x="2765242" y="2515467"/>
                      <a:pt x="2754916" y="2515467"/>
                      <a:pt x="2738517" y="2517290"/>
                    </a:cubicBezTo>
                    <a:cubicBezTo>
                      <a:pt x="2762205" y="2548266"/>
                      <a:pt x="2784071" y="2574991"/>
                      <a:pt x="2806544" y="2604752"/>
                    </a:cubicBezTo>
                    <a:cubicBezTo>
                      <a:pt x="2791359" y="2605967"/>
                      <a:pt x="2777389" y="2607789"/>
                      <a:pt x="2763420" y="2608397"/>
                    </a:cubicBezTo>
                    <a:cubicBezTo>
                      <a:pt x="2761598" y="2611434"/>
                      <a:pt x="2759775" y="2613256"/>
                      <a:pt x="2757953" y="2616293"/>
                    </a:cubicBezTo>
                    <a:cubicBezTo>
                      <a:pt x="2791359" y="2646054"/>
                      <a:pt x="2824765" y="2675816"/>
                      <a:pt x="2858171" y="2705578"/>
                    </a:cubicBezTo>
                    <a:cubicBezTo>
                      <a:pt x="2856956" y="2707400"/>
                      <a:pt x="2855741" y="2709222"/>
                      <a:pt x="2855134" y="2710437"/>
                    </a:cubicBezTo>
                    <a:cubicBezTo>
                      <a:pt x="2838127" y="2708007"/>
                      <a:pt x="2821728" y="2706185"/>
                      <a:pt x="2803507" y="2703148"/>
                    </a:cubicBezTo>
                    <a:cubicBezTo>
                      <a:pt x="2830231" y="2738983"/>
                      <a:pt x="2855134" y="2773604"/>
                      <a:pt x="2883681" y="2812477"/>
                    </a:cubicBezTo>
                    <a:cubicBezTo>
                      <a:pt x="2860600" y="2812477"/>
                      <a:pt x="2844201" y="2812477"/>
                      <a:pt x="2821728" y="2812477"/>
                    </a:cubicBezTo>
                    <a:cubicBezTo>
                      <a:pt x="2845416" y="2836772"/>
                      <a:pt x="2864852" y="2855600"/>
                      <a:pt x="2886110" y="2877466"/>
                    </a:cubicBezTo>
                    <a:cubicBezTo>
                      <a:pt x="2911013" y="2848919"/>
                      <a:pt x="2948063" y="2837986"/>
                      <a:pt x="2963248" y="2801544"/>
                    </a:cubicBezTo>
                    <a:cubicBezTo>
                      <a:pt x="2953530" y="2799114"/>
                      <a:pt x="2946241" y="2797899"/>
                      <a:pt x="2941989" y="2796685"/>
                    </a:cubicBezTo>
                    <a:cubicBezTo>
                      <a:pt x="2957174" y="2773604"/>
                      <a:pt x="2972358" y="2751738"/>
                      <a:pt x="2988758" y="2727443"/>
                    </a:cubicBezTo>
                    <a:cubicBezTo>
                      <a:pt x="2974181" y="2723799"/>
                      <a:pt x="2965677" y="2721977"/>
                      <a:pt x="2959604" y="2720155"/>
                    </a:cubicBezTo>
                    <a:cubicBezTo>
                      <a:pt x="2981469" y="2691000"/>
                      <a:pt x="3003335" y="2663668"/>
                      <a:pt x="3027630" y="2630870"/>
                    </a:cubicBezTo>
                    <a:cubicBezTo>
                      <a:pt x="3008194" y="2632692"/>
                      <a:pt x="2996046" y="2633907"/>
                      <a:pt x="2983899" y="2635121"/>
                    </a:cubicBezTo>
                    <a:cubicBezTo>
                      <a:pt x="2999690" y="2613863"/>
                      <a:pt x="3015482" y="2593212"/>
                      <a:pt x="3034311" y="2568310"/>
                    </a:cubicBezTo>
                    <a:cubicBezTo>
                      <a:pt x="3013053" y="2571347"/>
                      <a:pt x="2999083" y="2573169"/>
                      <a:pt x="2983899" y="2575598"/>
                    </a:cubicBezTo>
                    <a:cubicBezTo>
                      <a:pt x="3005157" y="2551303"/>
                      <a:pt x="3023378" y="2529437"/>
                      <a:pt x="3043422" y="2506964"/>
                    </a:cubicBezTo>
                    <a:cubicBezTo>
                      <a:pt x="3036741" y="2502105"/>
                      <a:pt x="3032489" y="2499676"/>
                      <a:pt x="3030667" y="2497853"/>
                    </a:cubicBezTo>
                    <a:cubicBezTo>
                      <a:pt x="3043422" y="2477203"/>
                      <a:pt x="3054962" y="2458981"/>
                      <a:pt x="3070147" y="2435293"/>
                    </a:cubicBezTo>
                    <a:cubicBezTo>
                      <a:pt x="3055570" y="2439545"/>
                      <a:pt x="3047674" y="2441367"/>
                      <a:pt x="3040385" y="2443189"/>
                    </a:cubicBezTo>
                    <a:cubicBezTo>
                      <a:pt x="3079865" y="2406139"/>
                      <a:pt x="3104767" y="2362408"/>
                      <a:pt x="3114485" y="2304099"/>
                    </a:cubicBezTo>
                    <a:cubicBezTo>
                      <a:pt x="3128455" y="2330824"/>
                      <a:pt x="3136351" y="2350868"/>
                      <a:pt x="3148499" y="2368482"/>
                    </a:cubicBezTo>
                    <a:cubicBezTo>
                      <a:pt x="3160646" y="2386096"/>
                      <a:pt x="3177046" y="2401280"/>
                      <a:pt x="3191623" y="2417679"/>
                    </a:cubicBezTo>
                    <a:cubicBezTo>
                      <a:pt x="3192837" y="2419501"/>
                      <a:pt x="3196482" y="2421931"/>
                      <a:pt x="3196482" y="2422538"/>
                    </a:cubicBezTo>
                    <a:cubicBezTo>
                      <a:pt x="3183119" y="2446226"/>
                      <a:pt x="3211059" y="2445619"/>
                      <a:pt x="3217132" y="2457766"/>
                    </a:cubicBezTo>
                    <a:cubicBezTo>
                      <a:pt x="3220777" y="2464448"/>
                      <a:pt x="3228673" y="2468699"/>
                      <a:pt x="3237784" y="2477203"/>
                    </a:cubicBezTo>
                    <a:cubicBezTo>
                      <a:pt x="3224421" y="2475381"/>
                      <a:pt x="3215310" y="2474166"/>
                      <a:pt x="3200126" y="2471736"/>
                    </a:cubicBezTo>
                    <a:cubicBezTo>
                      <a:pt x="3221384" y="2496031"/>
                      <a:pt x="3237784" y="2514860"/>
                      <a:pt x="3254790" y="2534904"/>
                    </a:cubicBezTo>
                    <a:cubicBezTo>
                      <a:pt x="3247502" y="2536119"/>
                      <a:pt x="3240213" y="2537941"/>
                      <a:pt x="3229888" y="2539763"/>
                    </a:cubicBezTo>
                    <a:cubicBezTo>
                      <a:pt x="3249324" y="2562236"/>
                      <a:pt x="3265723" y="2581672"/>
                      <a:pt x="3284552" y="2602930"/>
                    </a:cubicBezTo>
                    <a:cubicBezTo>
                      <a:pt x="3266938" y="2599286"/>
                      <a:pt x="3251146" y="2595642"/>
                      <a:pt x="3229280" y="2591390"/>
                    </a:cubicBezTo>
                    <a:cubicBezTo>
                      <a:pt x="3246894" y="2616293"/>
                      <a:pt x="3260864" y="2634514"/>
                      <a:pt x="3274834" y="2653950"/>
                    </a:cubicBezTo>
                    <a:cubicBezTo>
                      <a:pt x="3265723" y="2655165"/>
                      <a:pt x="3257827" y="2655772"/>
                      <a:pt x="3246287" y="2656987"/>
                    </a:cubicBezTo>
                    <a:cubicBezTo>
                      <a:pt x="3262686" y="2677638"/>
                      <a:pt x="3277263" y="2695859"/>
                      <a:pt x="3294877" y="2717725"/>
                    </a:cubicBezTo>
                    <a:cubicBezTo>
                      <a:pt x="3314313" y="2693430"/>
                      <a:pt x="3333142" y="2672779"/>
                      <a:pt x="3348327" y="2649699"/>
                    </a:cubicBezTo>
                    <a:cubicBezTo>
                      <a:pt x="3370192" y="2615685"/>
                      <a:pt x="3367763" y="2612041"/>
                      <a:pt x="3328891" y="2607789"/>
                    </a:cubicBezTo>
                    <a:cubicBezTo>
                      <a:pt x="3327676" y="2607789"/>
                      <a:pt x="3327069" y="2605967"/>
                      <a:pt x="3324639" y="2602930"/>
                    </a:cubicBezTo>
                    <a:cubicBezTo>
                      <a:pt x="3361689" y="2569524"/>
                      <a:pt x="3392666" y="2530652"/>
                      <a:pt x="3416961" y="2483884"/>
                    </a:cubicBezTo>
                    <a:cubicBezTo>
                      <a:pt x="3396917" y="2485098"/>
                      <a:pt x="3380518" y="2486921"/>
                      <a:pt x="3362904" y="2488135"/>
                    </a:cubicBezTo>
                    <a:cubicBezTo>
                      <a:pt x="3385984" y="2457766"/>
                      <a:pt x="3407243" y="2429827"/>
                      <a:pt x="3428501" y="2402495"/>
                    </a:cubicBezTo>
                    <a:cubicBezTo>
                      <a:pt x="3427286" y="2401280"/>
                      <a:pt x="3425464" y="2399458"/>
                      <a:pt x="3423642" y="2397636"/>
                    </a:cubicBezTo>
                    <a:cubicBezTo>
                      <a:pt x="3402991" y="2400673"/>
                      <a:pt x="3382340" y="2404924"/>
                      <a:pt x="3361082" y="2408569"/>
                    </a:cubicBezTo>
                    <a:cubicBezTo>
                      <a:pt x="3390236" y="2375770"/>
                      <a:pt x="3417568" y="2344186"/>
                      <a:pt x="3445508" y="2311388"/>
                    </a:cubicBezTo>
                    <a:cubicBezTo>
                      <a:pt x="3434575" y="2305921"/>
                      <a:pt x="3428501" y="2302884"/>
                      <a:pt x="3424857" y="2301670"/>
                    </a:cubicBezTo>
                    <a:cubicBezTo>
                      <a:pt x="3442471" y="2273730"/>
                      <a:pt x="3459477" y="2247006"/>
                      <a:pt x="3476484" y="2220888"/>
                    </a:cubicBezTo>
                    <a:cubicBezTo>
                      <a:pt x="3474662" y="2219673"/>
                      <a:pt x="3472840" y="2218459"/>
                      <a:pt x="3471625" y="2217851"/>
                    </a:cubicBezTo>
                    <a:cubicBezTo>
                      <a:pt x="3459477" y="2221496"/>
                      <a:pt x="3446723" y="2225140"/>
                      <a:pt x="3434575" y="2228784"/>
                    </a:cubicBezTo>
                    <a:cubicBezTo>
                      <a:pt x="3494098" y="2179586"/>
                      <a:pt x="3526896" y="2115811"/>
                      <a:pt x="3545118" y="2041104"/>
                    </a:cubicBezTo>
                    <a:cubicBezTo>
                      <a:pt x="3564554" y="2109130"/>
                      <a:pt x="3608893" y="2156506"/>
                      <a:pt x="3656876" y="2201452"/>
                    </a:cubicBezTo>
                    <a:cubicBezTo>
                      <a:pt x="3650195" y="2205096"/>
                      <a:pt x="3645943" y="2207526"/>
                      <a:pt x="3640477" y="2210563"/>
                    </a:cubicBezTo>
                    <a:cubicBezTo>
                      <a:pt x="3663557" y="2231821"/>
                      <a:pt x="3684815" y="2251257"/>
                      <a:pt x="3710933" y="2274945"/>
                    </a:cubicBezTo>
                    <a:cubicBezTo>
                      <a:pt x="3691497" y="2271301"/>
                      <a:pt x="3678134" y="2268264"/>
                      <a:pt x="3665379" y="2265834"/>
                    </a:cubicBezTo>
                    <a:cubicBezTo>
                      <a:pt x="3664165" y="2267656"/>
                      <a:pt x="3662950" y="2269478"/>
                      <a:pt x="3661735" y="2271301"/>
                    </a:cubicBezTo>
                    <a:cubicBezTo>
                      <a:pt x="3685423" y="2298025"/>
                      <a:pt x="3709110" y="2325358"/>
                      <a:pt x="3734013" y="2353297"/>
                    </a:cubicBezTo>
                    <a:cubicBezTo>
                      <a:pt x="3723080" y="2353297"/>
                      <a:pt x="3711540" y="2353297"/>
                      <a:pt x="3694534" y="2353297"/>
                    </a:cubicBezTo>
                    <a:cubicBezTo>
                      <a:pt x="3722473" y="2386096"/>
                      <a:pt x="3747376" y="2414643"/>
                      <a:pt x="3774708" y="2446226"/>
                    </a:cubicBezTo>
                    <a:cubicBezTo>
                      <a:pt x="3749805" y="2440760"/>
                      <a:pt x="3727939" y="2435293"/>
                      <a:pt x="3705466" y="2429827"/>
                    </a:cubicBezTo>
                    <a:cubicBezTo>
                      <a:pt x="3704251" y="2431649"/>
                      <a:pt x="3703037" y="2432864"/>
                      <a:pt x="3702429" y="2434686"/>
                    </a:cubicBezTo>
                    <a:cubicBezTo>
                      <a:pt x="3721866" y="2460803"/>
                      <a:pt x="3740694" y="2486313"/>
                      <a:pt x="3760738" y="2514253"/>
                    </a:cubicBezTo>
                    <a:cubicBezTo>
                      <a:pt x="3747983" y="2515467"/>
                      <a:pt x="3736443" y="2516075"/>
                      <a:pt x="3720651" y="2517290"/>
                    </a:cubicBezTo>
                    <a:cubicBezTo>
                      <a:pt x="3744946" y="2548266"/>
                      <a:pt x="3766204" y="2574991"/>
                      <a:pt x="3789285" y="2604752"/>
                    </a:cubicBezTo>
                    <a:cubicBezTo>
                      <a:pt x="3772885" y="2605967"/>
                      <a:pt x="3760131" y="2606574"/>
                      <a:pt x="3747376" y="2607789"/>
                    </a:cubicBezTo>
                    <a:cubicBezTo>
                      <a:pt x="3745553" y="2610219"/>
                      <a:pt x="3744339" y="2612041"/>
                      <a:pt x="3742516" y="2614471"/>
                    </a:cubicBezTo>
                    <a:cubicBezTo>
                      <a:pt x="3775922" y="2643625"/>
                      <a:pt x="3809328" y="2673386"/>
                      <a:pt x="3842734" y="2703148"/>
                    </a:cubicBezTo>
                    <a:cubicBezTo>
                      <a:pt x="3840912" y="2706185"/>
                      <a:pt x="3839090" y="2708007"/>
                      <a:pt x="3837268" y="2711044"/>
                    </a:cubicBezTo>
                    <a:cubicBezTo>
                      <a:pt x="3820261" y="2708614"/>
                      <a:pt x="3803862" y="2706185"/>
                      <a:pt x="3785641" y="2703755"/>
                    </a:cubicBezTo>
                    <a:cubicBezTo>
                      <a:pt x="3812365" y="2740198"/>
                      <a:pt x="3837268" y="2774819"/>
                      <a:pt x="3865815" y="2813691"/>
                    </a:cubicBezTo>
                    <a:cubicBezTo>
                      <a:pt x="3842127" y="2813691"/>
                      <a:pt x="3826335" y="2813691"/>
                      <a:pt x="3805684" y="2813691"/>
                    </a:cubicBezTo>
                    <a:cubicBezTo>
                      <a:pt x="3822691" y="2831305"/>
                      <a:pt x="3836053" y="2845882"/>
                      <a:pt x="3851845" y="2862282"/>
                    </a:cubicBezTo>
                    <a:cubicBezTo>
                      <a:pt x="3867029" y="2848919"/>
                      <a:pt x="3880999" y="2836164"/>
                      <a:pt x="3896791" y="2822194"/>
                    </a:cubicBezTo>
                    <a:cubicBezTo>
                      <a:pt x="3887073" y="2817335"/>
                      <a:pt x="3882214" y="2814906"/>
                      <a:pt x="3879177" y="2813084"/>
                    </a:cubicBezTo>
                    <a:cubicBezTo>
                      <a:pt x="3890717" y="2796077"/>
                      <a:pt x="3901043" y="2780285"/>
                      <a:pt x="3913190" y="2762671"/>
                    </a:cubicBezTo>
                    <a:cubicBezTo>
                      <a:pt x="3903472" y="2759027"/>
                      <a:pt x="3898006" y="2757205"/>
                      <a:pt x="3892539" y="2754775"/>
                    </a:cubicBezTo>
                    <a:cubicBezTo>
                      <a:pt x="3908939" y="2733517"/>
                      <a:pt x="3924123" y="2713473"/>
                      <a:pt x="3941737" y="2689786"/>
                    </a:cubicBezTo>
                    <a:cubicBezTo>
                      <a:pt x="3928375" y="2689786"/>
                      <a:pt x="3920479" y="2689786"/>
                      <a:pt x="3911368" y="2689786"/>
                    </a:cubicBezTo>
                    <a:cubicBezTo>
                      <a:pt x="3922301" y="2674601"/>
                      <a:pt x="3933841" y="2660024"/>
                      <a:pt x="3947204" y="2641195"/>
                    </a:cubicBezTo>
                    <a:cubicBezTo>
                      <a:pt x="3932627" y="2642410"/>
                      <a:pt x="3923516" y="2643017"/>
                      <a:pt x="3911368" y="2644232"/>
                    </a:cubicBezTo>
                    <a:cubicBezTo>
                      <a:pt x="3945989" y="2616900"/>
                      <a:pt x="3949026" y="2575598"/>
                      <a:pt x="3971499" y="2544014"/>
                    </a:cubicBezTo>
                    <a:cubicBezTo>
                      <a:pt x="3966640" y="2542800"/>
                      <a:pt x="3962388" y="2540978"/>
                      <a:pt x="3962388" y="2541585"/>
                    </a:cubicBezTo>
                    <a:cubicBezTo>
                      <a:pt x="3979395" y="2510001"/>
                      <a:pt x="3995794" y="2478417"/>
                      <a:pt x="4009156" y="2453515"/>
                    </a:cubicBezTo>
                    <a:cubicBezTo>
                      <a:pt x="4035881" y="2488743"/>
                      <a:pt x="4065035" y="2526400"/>
                      <a:pt x="4093582" y="2564665"/>
                    </a:cubicBezTo>
                    <a:cubicBezTo>
                      <a:pt x="4094190" y="2565880"/>
                      <a:pt x="4094797" y="2567095"/>
                      <a:pt x="4094797" y="2568310"/>
                    </a:cubicBezTo>
                    <a:cubicBezTo>
                      <a:pt x="4089331" y="2568917"/>
                      <a:pt x="4083864" y="2569524"/>
                      <a:pt x="4074753" y="2570132"/>
                    </a:cubicBezTo>
                    <a:cubicBezTo>
                      <a:pt x="4088723" y="2586531"/>
                      <a:pt x="4100263" y="2599286"/>
                      <a:pt x="4113018" y="2613863"/>
                    </a:cubicBezTo>
                    <a:cubicBezTo>
                      <a:pt x="4107552" y="2615078"/>
                      <a:pt x="4102693" y="2616293"/>
                      <a:pt x="4095404" y="2617507"/>
                    </a:cubicBezTo>
                    <a:cubicBezTo>
                      <a:pt x="4108767" y="2633299"/>
                      <a:pt x="4120307" y="2647876"/>
                      <a:pt x="4134277" y="2664276"/>
                    </a:cubicBezTo>
                    <a:cubicBezTo>
                      <a:pt x="4120307" y="2661846"/>
                      <a:pt x="4110589" y="2660024"/>
                      <a:pt x="4095404" y="2656987"/>
                    </a:cubicBezTo>
                    <a:cubicBezTo>
                      <a:pt x="4107552" y="2673994"/>
                      <a:pt x="4116663" y="2687356"/>
                      <a:pt x="4126988" y="2701326"/>
                    </a:cubicBezTo>
                    <a:cubicBezTo>
                      <a:pt x="4121522" y="2703148"/>
                      <a:pt x="4116055" y="2704363"/>
                      <a:pt x="4108159" y="2706792"/>
                    </a:cubicBezTo>
                    <a:cubicBezTo>
                      <a:pt x="4120307" y="2722584"/>
                      <a:pt x="4131240" y="2736554"/>
                      <a:pt x="4143387" y="2752346"/>
                    </a:cubicBezTo>
                    <a:cubicBezTo>
                      <a:pt x="4134884" y="2753561"/>
                      <a:pt x="4128810" y="2754775"/>
                      <a:pt x="4119092" y="2756597"/>
                    </a:cubicBezTo>
                    <a:cubicBezTo>
                      <a:pt x="4136706" y="2775426"/>
                      <a:pt x="4152498" y="2791825"/>
                      <a:pt x="4170112" y="2810654"/>
                    </a:cubicBezTo>
                    <a:cubicBezTo>
                      <a:pt x="4160394" y="2810654"/>
                      <a:pt x="4153106" y="2810654"/>
                      <a:pt x="4143387" y="2810654"/>
                    </a:cubicBezTo>
                    <a:cubicBezTo>
                      <a:pt x="4154320" y="2825231"/>
                      <a:pt x="4164646" y="2837379"/>
                      <a:pt x="4173756" y="2850134"/>
                    </a:cubicBezTo>
                    <a:cubicBezTo>
                      <a:pt x="4175579" y="2849527"/>
                      <a:pt x="4177401" y="2848919"/>
                      <a:pt x="4179223" y="2848312"/>
                    </a:cubicBezTo>
                    <a:cubicBezTo>
                      <a:pt x="4178008" y="2842238"/>
                      <a:pt x="4177401" y="2835557"/>
                      <a:pt x="4176186" y="2828268"/>
                    </a:cubicBezTo>
                    <a:cubicBezTo>
                      <a:pt x="4199266" y="2801544"/>
                      <a:pt x="4199266" y="2801544"/>
                      <a:pt x="4187119" y="2792433"/>
                    </a:cubicBezTo>
                    <a:cubicBezTo>
                      <a:pt x="4191978" y="2785144"/>
                      <a:pt x="4196230" y="2778463"/>
                      <a:pt x="4201696" y="2771175"/>
                    </a:cubicBezTo>
                    <a:cubicBezTo>
                      <a:pt x="4196837" y="2769352"/>
                      <a:pt x="4192585" y="2768138"/>
                      <a:pt x="4191370" y="2767530"/>
                    </a:cubicBezTo>
                    <a:cubicBezTo>
                      <a:pt x="4208377" y="2729873"/>
                      <a:pt x="4224776" y="2694037"/>
                      <a:pt x="4242998" y="2652128"/>
                    </a:cubicBezTo>
                    <a:cubicBezTo>
                      <a:pt x="4266078" y="2695859"/>
                      <a:pt x="4287944" y="2735339"/>
                      <a:pt x="4309810" y="2776034"/>
                    </a:cubicBezTo>
                    <a:cubicBezTo>
                      <a:pt x="4303129" y="2777856"/>
                      <a:pt x="4298877" y="2779071"/>
                      <a:pt x="4295232" y="2780893"/>
                    </a:cubicBezTo>
                    <a:cubicBezTo>
                      <a:pt x="4305558" y="2810047"/>
                      <a:pt x="4315884" y="2837986"/>
                      <a:pt x="4325601" y="2867141"/>
                    </a:cubicBezTo>
                    <a:cubicBezTo>
                      <a:pt x="4324994" y="2867141"/>
                      <a:pt x="4324387" y="2867748"/>
                      <a:pt x="4323779" y="2867748"/>
                    </a:cubicBezTo>
                    <a:cubicBezTo>
                      <a:pt x="4328638" y="2877466"/>
                      <a:pt x="4334105" y="2887184"/>
                      <a:pt x="4338964" y="2897510"/>
                    </a:cubicBezTo>
                    <a:cubicBezTo>
                      <a:pt x="4335927" y="2900547"/>
                      <a:pt x="4332283" y="2903584"/>
                      <a:pt x="4326816" y="2908442"/>
                    </a:cubicBezTo>
                    <a:cubicBezTo>
                      <a:pt x="4346253" y="2913301"/>
                      <a:pt x="4340179" y="2940026"/>
                      <a:pt x="4366296" y="2939419"/>
                    </a:cubicBezTo>
                    <a:cubicBezTo>
                      <a:pt x="4433108" y="2936989"/>
                      <a:pt x="4500527" y="2938204"/>
                      <a:pt x="4567339" y="2937597"/>
                    </a:cubicBezTo>
                    <a:cubicBezTo>
                      <a:pt x="4569161" y="2937597"/>
                      <a:pt x="4570983" y="2936382"/>
                      <a:pt x="4573413" y="2935167"/>
                    </a:cubicBezTo>
                    <a:cubicBezTo>
                      <a:pt x="4569161" y="2933953"/>
                      <a:pt x="4566124" y="2932130"/>
                      <a:pt x="4562480" y="2930916"/>
                    </a:cubicBezTo>
                    <a:cubicBezTo>
                      <a:pt x="4572198" y="2923020"/>
                      <a:pt x="4581309" y="2915731"/>
                      <a:pt x="4594064" y="2905406"/>
                    </a:cubicBezTo>
                    <a:cubicBezTo>
                      <a:pt x="4581916" y="2904191"/>
                      <a:pt x="4574627" y="2904191"/>
                      <a:pt x="4569768" y="2903584"/>
                    </a:cubicBezTo>
                    <a:cubicBezTo>
                      <a:pt x="4578879" y="2893865"/>
                      <a:pt x="4592241" y="2885969"/>
                      <a:pt x="4594064" y="2875644"/>
                    </a:cubicBezTo>
                    <a:cubicBezTo>
                      <a:pt x="4598923" y="2848919"/>
                      <a:pt x="4603174" y="2823409"/>
                      <a:pt x="4620181" y="2801544"/>
                    </a:cubicBezTo>
                    <a:cubicBezTo>
                      <a:pt x="4620788" y="2800936"/>
                      <a:pt x="4620181" y="2800329"/>
                      <a:pt x="4620181" y="2798507"/>
                    </a:cubicBezTo>
                    <a:cubicBezTo>
                      <a:pt x="4617144" y="2797292"/>
                      <a:pt x="4613500" y="2795470"/>
                      <a:pt x="4609856" y="2793648"/>
                    </a:cubicBezTo>
                    <a:cubicBezTo>
                      <a:pt x="4615322" y="2785144"/>
                      <a:pt x="4620788" y="2778463"/>
                      <a:pt x="4625647" y="2770567"/>
                    </a:cubicBezTo>
                    <a:cubicBezTo>
                      <a:pt x="4620181" y="2769352"/>
                      <a:pt x="4615322" y="2768138"/>
                      <a:pt x="4614107" y="2767530"/>
                    </a:cubicBezTo>
                    <a:cubicBezTo>
                      <a:pt x="4631114" y="2729873"/>
                      <a:pt x="4647513" y="2692823"/>
                      <a:pt x="4663912" y="2656987"/>
                    </a:cubicBezTo>
                    <a:cubicBezTo>
                      <a:pt x="4679097" y="2677638"/>
                      <a:pt x="4695496" y="2696467"/>
                      <a:pt x="4707644" y="2718333"/>
                    </a:cubicBezTo>
                    <a:cubicBezTo>
                      <a:pt x="4717969" y="2737161"/>
                      <a:pt x="4722221" y="2758420"/>
                      <a:pt x="4728902" y="2779071"/>
                    </a:cubicBezTo>
                    <a:cubicBezTo>
                      <a:pt x="4727687" y="2779071"/>
                      <a:pt x="4723435" y="2779071"/>
                      <a:pt x="4716147" y="2779071"/>
                    </a:cubicBezTo>
                    <a:cubicBezTo>
                      <a:pt x="4721613" y="2788181"/>
                      <a:pt x="4729509" y="2795470"/>
                      <a:pt x="4729509" y="2802151"/>
                    </a:cubicBezTo>
                    <a:cubicBezTo>
                      <a:pt x="4730117" y="2825839"/>
                      <a:pt x="4734369" y="2847097"/>
                      <a:pt x="4754412" y="2863496"/>
                    </a:cubicBezTo>
                    <a:cubicBezTo>
                      <a:pt x="4751375" y="2865318"/>
                      <a:pt x="4748338" y="2867141"/>
                      <a:pt x="4744087" y="2870178"/>
                    </a:cubicBezTo>
                    <a:cubicBezTo>
                      <a:pt x="4749553" y="2877466"/>
                      <a:pt x="4755019" y="2884755"/>
                      <a:pt x="4762308" y="2893258"/>
                    </a:cubicBezTo>
                    <a:cubicBezTo>
                      <a:pt x="4772026" y="2882325"/>
                      <a:pt x="4779922" y="2874429"/>
                      <a:pt x="4789033" y="2864104"/>
                    </a:cubicBezTo>
                    <a:cubicBezTo>
                      <a:pt x="4779922" y="2860460"/>
                      <a:pt x="4775670" y="2858030"/>
                      <a:pt x="4772026" y="2856815"/>
                    </a:cubicBezTo>
                    <a:cubicBezTo>
                      <a:pt x="4782959" y="2839809"/>
                      <a:pt x="4793892" y="2824017"/>
                      <a:pt x="4806039" y="2805188"/>
                    </a:cubicBezTo>
                    <a:cubicBezTo>
                      <a:pt x="4795714" y="2802151"/>
                      <a:pt x="4790247" y="2800329"/>
                      <a:pt x="4784781" y="2799114"/>
                    </a:cubicBezTo>
                    <a:cubicBezTo>
                      <a:pt x="4800573" y="2777856"/>
                      <a:pt x="4816365" y="2757205"/>
                      <a:pt x="4834586" y="2734124"/>
                    </a:cubicBezTo>
                    <a:cubicBezTo>
                      <a:pt x="4821224" y="2734124"/>
                      <a:pt x="4813328" y="2734124"/>
                      <a:pt x="4804825" y="2734124"/>
                    </a:cubicBezTo>
                    <a:cubicBezTo>
                      <a:pt x="4816365" y="2718940"/>
                      <a:pt x="4827298" y="2703755"/>
                      <a:pt x="4841267" y="2685534"/>
                    </a:cubicBezTo>
                    <a:cubicBezTo>
                      <a:pt x="4826083" y="2687356"/>
                      <a:pt x="4816365" y="2688571"/>
                      <a:pt x="4804825" y="2689786"/>
                    </a:cubicBezTo>
                    <a:cubicBezTo>
                      <a:pt x="4838838" y="2663061"/>
                      <a:pt x="4842482" y="2621152"/>
                      <a:pt x="4864955" y="2588960"/>
                    </a:cubicBezTo>
                    <a:cubicBezTo>
                      <a:pt x="4859489" y="2587746"/>
                      <a:pt x="4855845" y="2586531"/>
                      <a:pt x="4855845" y="2586531"/>
                    </a:cubicBezTo>
                    <a:cubicBezTo>
                      <a:pt x="4872851" y="2555555"/>
                      <a:pt x="4889251" y="2523971"/>
                      <a:pt x="4903827" y="2498461"/>
                    </a:cubicBezTo>
                    <a:cubicBezTo>
                      <a:pt x="4929945" y="2533082"/>
                      <a:pt x="4959099" y="2571347"/>
                      <a:pt x="4988253" y="2609611"/>
                    </a:cubicBezTo>
                    <a:cubicBezTo>
                      <a:pt x="4988861" y="2610826"/>
                      <a:pt x="4988861" y="2612041"/>
                      <a:pt x="4989468" y="2613863"/>
                    </a:cubicBezTo>
                    <a:cubicBezTo>
                      <a:pt x="4984002" y="2613863"/>
                      <a:pt x="4978535" y="2613863"/>
                      <a:pt x="4969424" y="2613863"/>
                    </a:cubicBezTo>
                    <a:cubicBezTo>
                      <a:pt x="4983394" y="2630870"/>
                      <a:pt x="4995542" y="2644840"/>
                      <a:pt x="5007690" y="2659417"/>
                    </a:cubicBezTo>
                    <a:cubicBezTo>
                      <a:pt x="5001616" y="2660631"/>
                      <a:pt x="4996757" y="2661846"/>
                      <a:pt x="4990076" y="2663061"/>
                    </a:cubicBezTo>
                    <a:cubicBezTo>
                      <a:pt x="5003438" y="2679460"/>
                      <a:pt x="5015586" y="2694037"/>
                      <a:pt x="5029555" y="2709829"/>
                    </a:cubicBezTo>
                    <a:cubicBezTo>
                      <a:pt x="5015586" y="2706792"/>
                      <a:pt x="5005260" y="2704970"/>
                      <a:pt x="4990076" y="2701933"/>
                    </a:cubicBezTo>
                    <a:cubicBezTo>
                      <a:pt x="5002223" y="2718940"/>
                      <a:pt x="5011941" y="2732910"/>
                      <a:pt x="5021659" y="2746879"/>
                    </a:cubicBezTo>
                    <a:cubicBezTo>
                      <a:pt x="5016193" y="2748094"/>
                      <a:pt x="5010727" y="2749916"/>
                      <a:pt x="5002830" y="2751738"/>
                    </a:cubicBezTo>
                    <a:cubicBezTo>
                      <a:pt x="5014978" y="2767530"/>
                      <a:pt x="5025911" y="2781500"/>
                      <a:pt x="5037451" y="2796685"/>
                    </a:cubicBezTo>
                    <a:cubicBezTo>
                      <a:pt x="5029555" y="2797899"/>
                      <a:pt x="5022874" y="2799721"/>
                      <a:pt x="5013763" y="2800936"/>
                    </a:cubicBezTo>
                    <a:cubicBezTo>
                      <a:pt x="5026518" y="2814299"/>
                      <a:pt x="5036844" y="2825231"/>
                      <a:pt x="5049599" y="2838594"/>
                    </a:cubicBezTo>
                    <a:cubicBezTo>
                      <a:pt x="5056887" y="2825839"/>
                      <a:pt x="5062354" y="2814906"/>
                      <a:pt x="5068428" y="2803366"/>
                    </a:cubicBezTo>
                    <a:cubicBezTo>
                      <a:pt x="5059317" y="2800329"/>
                      <a:pt x="5053850" y="2798507"/>
                      <a:pt x="5048991" y="2797292"/>
                    </a:cubicBezTo>
                    <a:cubicBezTo>
                      <a:pt x="5065391" y="2776034"/>
                      <a:pt x="5080575" y="2755990"/>
                      <a:pt x="5098797" y="2732302"/>
                    </a:cubicBezTo>
                    <a:cubicBezTo>
                      <a:pt x="5085434" y="2732302"/>
                      <a:pt x="5076931" y="2732302"/>
                      <a:pt x="5068428" y="2732302"/>
                    </a:cubicBezTo>
                    <a:cubicBezTo>
                      <a:pt x="5079360" y="2716510"/>
                      <a:pt x="5090900" y="2701326"/>
                      <a:pt x="5103656" y="2683104"/>
                    </a:cubicBezTo>
                    <a:cubicBezTo>
                      <a:pt x="5088471" y="2684927"/>
                      <a:pt x="5079360" y="2686141"/>
                      <a:pt x="5075716" y="2686141"/>
                    </a:cubicBezTo>
                    <a:cubicBezTo>
                      <a:pt x="5092115" y="2654558"/>
                      <a:pt x="5109122" y="2621759"/>
                      <a:pt x="5125521" y="2588960"/>
                    </a:cubicBezTo>
                    <a:cubicBezTo>
                      <a:pt x="5126129" y="2587746"/>
                      <a:pt x="5124914" y="2585924"/>
                      <a:pt x="5124306" y="2584709"/>
                    </a:cubicBezTo>
                    <a:cubicBezTo>
                      <a:pt x="5120055" y="2584709"/>
                      <a:pt x="5115803" y="2584709"/>
                      <a:pt x="5117018" y="2584709"/>
                    </a:cubicBezTo>
                    <a:cubicBezTo>
                      <a:pt x="5134025" y="2553733"/>
                      <a:pt x="5151638" y="2521541"/>
                      <a:pt x="5166823" y="2493602"/>
                    </a:cubicBezTo>
                    <a:cubicBezTo>
                      <a:pt x="5179578" y="2512431"/>
                      <a:pt x="5193548" y="2533082"/>
                      <a:pt x="5208125" y="2553733"/>
                    </a:cubicBezTo>
                    <a:cubicBezTo>
                      <a:pt x="5221487" y="2572561"/>
                      <a:pt x="5235457" y="2591997"/>
                      <a:pt x="5250034" y="2610826"/>
                    </a:cubicBezTo>
                    <a:cubicBezTo>
                      <a:pt x="5246390" y="2610826"/>
                      <a:pt x="5240316" y="2611434"/>
                      <a:pt x="5230598" y="2612041"/>
                    </a:cubicBezTo>
                    <a:cubicBezTo>
                      <a:pt x="5245175" y="2629048"/>
                      <a:pt x="5257323" y="2643017"/>
                      <a:pt x="5269470" y="2656987"/>
                    </a:cubicBezTo>
                    <a:cubicBezTo>
                      <a:pt x="5263397" y="2658202"/>
                      <a:pt x="5258538" y="2659417"/>
                      <a:pt x="5251856" y="2661239"/>
                    </a:cubicBezTo>
                    <a:cubicBezTo>
                      <a:pt x="5265219" y="2677638"/>
                      <a:pt x="5277366" y="2691608"/>
                      <a:pt x="5291336" y="2708007"/>
                    </a:cubicBezTo>
                    <a:cubicBezTo>
                      <a:pt x="5277366" y="2704970"/>
                      <a:pt x="5267041" y="2703148"/>
                      <a:pt x="5251856" y="2700718"/>
                    </a:cubicBezTo>
                    <a:cubicBezTo>
                      <a:pt x="5264611" y="2718333"/>
                      <a:pt x="5273722" y="2731695"/>
                      <a:pt x="5283440" y="2745665"/>
                    </a:cubicBezTo>
                    <a:cubicBezTo>
                      <a:pt x="5276759" y="2747487"/>
                      <a:pt x="5271900" y="2748702"/>
                      <a:pt x="5264611" y="2750524"/>
                    </a:cubicBezTo>
                    <a:cubicBezTo>
                      <a:pt x="5277366" y="2766923"/>
                      <a:pt x="5287692" y="2780893"/>
                      <a:pt x="5299232" y="2796077"/>
                    </a:cubicBezTo>
                    <a:cubicBezTo>
                      <a:pt x="5290729" y="2797292"/>
                      <a:pt x="5284655" y="2798507"/>
                      <a:pt x="5275544" y="2799721"/>
                    </a:cubicBezTo>
                    <a:cubicBezTo>
                      <a:pt x="5293158" y="2818550"/>
                      <a:pt x="5308950" y="2834949"/>
                      <a:pt x="5325957" y="2853171"/>
                    </a:cubicBezTo>
                    <a:cubicBezTo>
                      <a:pt x="5317454" y="2853171"/>
                      <a:pt x="5310165" y="2853171"/>
                      <a:pt x="5300447" y="2853171"/>
                    </a:cubicBezTo>
                    <a:cubicBezTo>
                      <a:pt x="5313809" y="2872000"/>
                      <a:pt x="5326564" y="2890221"/>
                      <a:pt x="5341141" y="2910265"/>
                    </a:cubicBezTo>
                    <a:cubicBezTo>
                      <a:pt x="5320490" y="2915731"/>
                      <a:pt x="5312594" y="2916338"/>
                      <a:pt x="5302876" y="2916946"/>
                    </a:cubicBezTo>
                    <a:lnTo>
                      <a:pt x="5302876" y="2916946"/>
                    </a:lnTo>
                    <a:close/>
                    <a:moveTo>
                      <a:pt x="1167225" y="2868963"/>
                    </a:moveTo>
                    <a:cubicBezTo>
                      <a:pt x="1157506" y="2870178"/>
                      <a:pt x="1150218" y="2870178"/>
                      <a:pt x="1144144" y="2870785"/>
                    </a:cubicBezTo>
                    <a:cubicBezTo>
                      <a:pt x="1151433" y="2880503"/>
                      <a:pt x="1157506" y="2889614"/>
                      <a:pt x="1165402" y="2899939"/>
                    </a:cubicBezTo>
                    <a:cubicBezTo>
                      <a:pt x="1188483" y="2881718"/>
                      <a:pt x="1209134" y="2865318"/>
                      <a:pt x="1229785" y="2848919"/>
                    </a:cubicBezTo>
                    <a:cubicBezTo>
                      <a:pt x="1228570" y="2846490"/>
                      <a:pt x="1227963" y="2844060"/>
                      <a:pt x="1226748" y="2842238"/>
                    </a:cubicBezTo>
                    <a:cubicBezTo>
                      <a:pt x="1204275" y="2844060"/>
                      <a:pt x="1181802" y="2845882"/>
                      <a:pt x="1157506" y="2847704"/>
                    </a:cubicBezTo>
                    <a:cubicBezTo>
                      <a:pt x="1161758" y="2856815"/>
                      <a:pt x="1163580" y="2861067"/>
                      <a:pt x="1167225" y="2868963"/>
                    </a:cubicBezTo>
                    <a:lnTo>
                      <a:pt x="1167225" y="2868963"/>
                    </a:lnTo>
                    <a:close/>
                    <a:moveTo>
                      <a:pt x="2306062" y="2909657"/>
                    </a:moveTo>
                    <a:cubicBezTo>
                      <a:pt x="2268405" y="2912087"/>
                      <a:pt x="2236821" y="2914516"/>
                      <a:pt x="2204630" y="2916338"/>
                    </a:cubicBezTo>
                    <a:cubicBezTo>
                      <a:pt x="2223459" y="2949137"/>
                      <a:pt x="2258079" y="2947922"/>
                      <a:pt x="2306062" y="2909657"/>
                    </a:cubicBezTo>
                    <a:lnTo>
                      <a:pt x="2306062" y="2909657"/>
                    </a:lnTo>
                    <a:close/>
                    <a:moveTo>
                      <a:pt x="3327676" y="2720762"/>
                    </a:moveTo>
                    <a:cubicBezTo>
                      <a:pt x="3325854" y="2717725"/>
                      <a:pt x="3324032" y="2715903"/>
                      <a:pt x="3322210" y="2712866"/>
                    </a:cubicBezTo>
                    <a:cubicBezTo>
                      <a:pt x="3300951" y="2715903"/>
                      <a:pt x="3280300" y="2718333"/>
                      <a:pt x="3254183" y="2721977"/>
                    </a:cubicBezTo>
                    <a:cubicBezTo>
                      <a:pt x="3267545" y="2737161"/>
                      <a:pt x="3277871" y="2748702"/>
                      <a:pt x="3292448" y="2765101"/>
                    </a:cubicBezTo>
                    <a:cubicBezTo>
                      <a:pt x="3305810" y="2748702"/>
                      <a:pt x="3317350" y="2734732"/>
                      <a:pt x="3327676" y="2720762"/>
                    </a:cubicBezTo>
                    <a:lnTo>
                      <a:pt x="3327676" y="2720762"/>
                    </a:lnTo>
                    <a:close/>
                    <a:moveTo>
                      <a:pt x="2950493" y="2875037"/>
                    </a:moveTo>
                    <a:cubicBezTo>
                      <a:pt x="2927412" y="2878073"/>
                      <a:pt x="2906154" y="2870178"/>
                      <a:pt x="2892184" y="2892043"/>
                    </a:cubicBezTo>
                    <a:cubicBezTo>
                      <a:pt x="2878822" y="2890829"/>
                      <a:pt x="2865460" y="2889006"/>
                      <a:pt x="2850275" y="2887792"/>
                    </a:cubicBezTo>
                    <a:cubicBezTo>
                      <a:pt x="2896436" y="2924234"/>
                      <a:pt x="2911013" y="2923020"/>
                      <a:pt x="2950493" y="2875037"/>
                    </a:cubicBezTo>
                    <a:lnTo>
                      <a:pt x="2950493" y="2875037"/>
                    </a:lnTo>
                    <a:close/>
                    <a:moveTo>
                      <a:pt x="1596035" y="2796685"/>
                    </a:moveTo>
                    <a:cubicBezTo>
                      <a:pt x="1603323" y="2786966"/>
                      <a:pt x="1608790" y="2780285"/>
                      <a:pt x="1615471" y="2771782"/>
                    </a:cubicBezTo>
                    <a:cubicBezTo>
                      <a:pt x="1599072" y="2766923"/>
                      <a:pt x="1585102" y="2762064"/>
                      <a:pt x="1571132" y="2757205"/>
                    </a:cubicBezTo>
                    <a:cubicBezTo>
                      <a:pt x="1569918" y="2758420"/>
                      <a:pt x="1569918" y="2760242"/>
                      <a:pt x="1568703" y="2761456"/>
                    </a:cubicBezTo>
                    <a:cubicBezTo>
                      <a:pt x="1576599" y="2772389"/>
                      <a:pt x="1585102" y="2783322"/>
                      <a:pt x="1596035" y="2796685"/>
                    </a:cubicBezTo>
                    <a:lnTo>
                      <a:pt x="1596035" y="2796685"/>
                    </a:lnTo>
                    <a:close/>
                  </a:path>
                </a:pathLst>
              </a:custGeom>
              <a:solidFill>
                <a:srgbClr val="307689"/>
              </a:solidFill>
              <a:ln w="60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ECDC4EFF-45AB-43CF-AF31-B053F1ADB0B0}"/>
                  </a:ext>
                </a:extLst>
              </p:cNvPr>
              <p:cNvSpPr/>
              <p:nvPr/>
            </p:nvSpPr>
            <p:spPr>
              <a:xfrm>
                <a:off x="2814932" y="3942650"/>
                <a:ext cx="78959" cy="48590"/>
              </a:xfrm>
              <a:custGeom>
                <a:avLst/>
                <a:gdLst>
                  <a:gd name="connsiteX0" fmla="*/ 23080 w 78959"/>
                  <a:gd name="connsiteY0" fmla="*/ 23688 h 48590"/>
                  <a:gd name="connsiteX1" fmla="*/ 13970 w 78959"/>
                  <a:gd name="connsiteY1" fmla="*/ 4859 h 48590"/>
                  <a:gd name="connsiteX2" fmla="*/ 80174 w 78959"/>
                  <a:gd name="connsiteY2" fmla="*/ 0 h 48590"/>
                  <a:gd name="connsiteX3" fmla="*/ 82604 w 78959"/>
                  <a:gd name="connsiteY3" fmla="*/ 6074 h 48590"/>
                  <a:gd name="connsiteX4" fmla="*/ 20651 w 78959"/>
                  <a:gd name="connsiteY4" fmla="*/ 51627 h 48590"/>
                  <a:gd name="connsiteX5" fmla="*/ 0 w 78959"/>
                  <a:gd name="connsiteY5" fmla="*/ 25510 h 48590"/>
                  <a:gd name="connsiteX6" fmla="*/ 23080 w 78959"/>
                  <a:gd name="connsiteY6" fmla="*/ 23688 h 48590"/>
                  <a:gd name="connsiteX7" fmla="*/ 23080 w 78959"/>
                  <a:gd name="connsiteY7" fmla="*/ 23688 h 4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959" h="48590">
                    <a:moveTo>
                      <a:pt x="23080" y="23688"/>
                    </a:moveTo>
                    <a:cubicBezTo>
                      <a:pt x="20044" y="17007"/>
                      <a:pt x="17614" y="12755"/>
                      <a:pt x="13970" y="4859"/>
                    </a:cubicBezTo>
                    <a:cubicBezTo>
                      <a:pt x="37658" y="3037"/>
                      <a:pt x="58916" y="1215"/>
                      <a:pt x="80174" y="0"/>
                    </a:cubicBezTo>
                    <a:cubicBezTo>
                      <a:pt x="80782" y="1822"/>
                      <a:pt x="81996" y="4252"/>
                      <a:pt x="82604" y="6074"/>
                    </a:cubicBezTo>
                    <a:cubicBezTo>
                      <a:pt x="63168" y="20651"/>
                      <a:pt x="43124" y="35228"/>
                      <a:pt x="20651" y="51627"/>
                    </a:cubicBezTo>
                    <a:cubicBezTo>
                      <a:pt x="12755" y="42517"/>
                      <a:pt x="6681" y="34013"/>
                      <a:pt x="0" y="25510"/>
                    </a:cubicBezTo>
                    <a:cubicBezTo>
                      <a:pt x="7289" y="24903"/>
                      <a:pt x="13970" y="24295"/>
                      <a:pt x="23080" y="23688"/>
                    </a:cubicBezTo>
                    <a:lnTo>
                      <a:pt x="23080" y="23688"/>
                    </a:lnTo>
                    <a:close/>
                  </a:path>
                </a:pathLst>
              </a:custGeom>
              <a:solidFill>
                <a:srgbClr val="FFFFFF"/>
              </a:solidFill>
              <a:ln w="60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07448BD0-EB40-46E3-B4DE-38A2925E5AA7}"/>
                  </a:ext>
                </a:extLst>
              </p:cNvPr>
              <p:cNvSpPr/>
              <p:nvPr/>
            </p:nvSpPr>
            <p:spPr>
              <a:xfrm>
                <a:off x="3871773" y="4013106"/>
                <a:ext cx="103255" cy="18221"/>
              </a:xfrm>
              <a:custGeom>
                <a:avLst/>
                <a:gdLst>
                  <a:gd name="connsiteX0" fmla="*/ 103862 w 103254"/>
                  <a:gd name="connsiteY0" fmla="*/ 0 h 18221"/>
                  <a:gd name="connsiteX1" fmla="*/ 0 w 103254"/>
                  <a:gd name="connsiteY1" fmla="*/ 4859 h 18221"/>
                  <a:gd name="connsiteX2" fmla="*/ 103862 w 103254"/>
                  <a:gd name="connsiteY2" fmla="*/ 0 h 18221"/>
                  <a:gd name="connsiteX3" fmla="*/ 103862 w 103254"/>
                  <a:gd name="connsiteY3" fmla="*/ 0 h 18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254" h="18221">
                    <a:moveTo>
                      <a:pt x="103862" y="0"/>
                    </a:moveTo>
                    <a:cubicBezTo>
                      <a:pt x="54664" y="27332"/>
                      <a:pt x="18829" y="28547"/>
                      <a:pt x="0" y="4859"/>
                    </a:cubicBezTo>
                    <a:cubicBezTo>
                      <a:pt x="32799" y="3037"/>
                      <a:pt x="64990" y="1822"/>
                      <a:pt x="103862" y="0"/>
                    </a:cubicBezTo>
                    <a:lnTo>
                      <a:pt x="1038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60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CE1D8281-3EF0-4537-8BD1-D2E7F8878E96}"/>
                  </a:ext>
                </a:extLst>
              </p:cNvPr>
              <p:cNvSpPr/>
              <p:nvPr/>
            </p:nvSpPr>
            <p:spPr>
              <a:xfrm>
                <a:off x="4928007" y="3811455"/>
                <a:ext cx="60738" cy="48590"/>
              </a:xfrm>
              <a:custGeom>
                <a:avLst/>
                <a:gdLst>
                  <a:gd name="connsiteX0" fmla="*/ 63167 w 60738"/>
                  <a:gd name="connsiteY0" fmla="*/ 7289 h 48590"/>
                  <a:gd name="connsiteX1" fmla="*/ 32798 w 60738"/>
                  <a:gd name="connsiteY1" fmla="*/ 51020 h 48590"/>
                  <a:gd name="connsiteX2" fmla="*/ 0 w 60738"/>
                  <a:gd name="connsiteY2" fmla="*/ 9111 h 48590"/>
                  <a:gd name="connsiteX3" fmla="*/ 58308 w 60738"/>
                  <a:gd name="connsiteY3" fmla="*/ 0 h 48590"/>
                  <a:gd name="connsiteX4" fmla="*/ 63167 w 60738"/>
                  <a:gd name="connsiteY4" fmla="*/ 7289 h 48590"/>
                  <a:gd name="connsiteX5" fmla="*/ 63167 w 60738"/>
                  <a:gd name="connsiteY5" fmla="*/ 7289 h 4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738" h="48590">
                    <a:moveTo>
                      <a:pt x="63167" y="7289"/>
                    </a:moveTo>
                    <a:cubicBezTo>
                      <a:pt x="54057" y="21258"/>
                      <a:pt x="44339" y="34621"/>
                      <a:pt x="32798" y="51020"/>
                    </a:cubicBezTo>
                    <a:cubicBezTo>
                      <a:pt x="20651" y="35228"/>
                      <a:pt x="10933" y="23081"/>
                      <a:pt x="0" y="9111"/>
                    </a:cubicBezTo>
                    <a:cubicBezTo>
                      <a:pt x="21866" y="6074"/>
                      <a:pt x="40087" y="2430"/>
                      <a:pt x="58308" y="0"/>
                    </a:cubicBezTo>
                    <a:cubicBezTo>
                      <a:pt x="60130" y="2430"/>
                      <a:pt x="61953" y="4859"/>
                      <a:pt x="63167" y="7289"/>
                    </a:cubicBezTo>
                    <a:lnTo>
                      <a:pt x="63167" y="7289"/>
                    </a:lnTo>
                    <a:close/>
                  </a:path>
                </a:pathLst>
              </a:custGeom>
              <a:solidFill>
                <a:srgbClr val="FFFFFF"/>
              </a:solidFill>
              <a:ln w="60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89B903FD-15CF-4A08-A10B-D8084D65A05F}"/>
                  </a:ext>
                </a:extLst>
              </p:cNvPr>
              <p:cNvSpPr/>
              <p:nvPr/>
            </p:nvSpPr>
            <p:spPr>
              <a:xfrm>
                <a:off x="4516204" y="3972411"/>
                <a:ext cx="103255" cy="36443"/>
              </a:xfrm>
              <a:custGeom>
                <a:avLst/>
                <a:gdLst>
                  <a:gd name="connsiteX0" fmla="*/ 103255 w 103254"/>
                  <a:gd name="connsiteY0" fmla="*/ 0 h 36442"/>
                  <a:gd name="connsiteX1" fmla="*/ 0 w 103254"/>
                  <a:gd name="connsiteY1" fmla="*/ 13362 h 36442"/>
                  <a:gd name="connsiteX2" fmla="*/ 43124 w 103254"/>
                  <a:gd name="connsiteY2" fmla="*/ 17614 h 36442"/>
                  <a:gd name="connsiteX3" fmla="*/ 103255 w 103254"/>
                  <a:gd name="connsiteY3" fmla="*/ 0 h 36442"/>
                  <a:gd name="connsiteX4" fmla="*/ 103255 w 103254"/>
                  <a:gd name="connsiteY4" fmla="*/ 0 h 36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54" h="36442">
                    <a:moveTo>
                      <a:pt x="103255" y="0"/>
                    </a:moveTo>
                    <a:cubicBezTo>
                      <a:pt x="63168" y="51020"/>
                      <a:pt x="47983" y="52842"/>
                      <a:pt x="0" y="13362"/>
                    </a:cubicBezTo>
                    <a:cubicBezTo>
                      <a:pt x="16399" y="14577"/>
                      <a:pt x="29762" y="16399"/>
                      <a:pt x="43124" y="17614"/>
                    </a:cubicBezTo>
                    <a:cubicBezTo>
                      <a:pt x="57094" y="-5466"/>
                      <a:pt x="78352" y="3644"/>
                      <a:pt x="103255" y="0"/>
                    </a:cubicBezTo>
                    <a:lnTo>
                      <a:pt x="1032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60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DEB3DE98-A117-4D9D-A86C-AC92E019E2B9}"/>
                  </a:ext>
                </a:extLst>
              </p:cNvPr>
              <p:cNvSpPr/>
              <p:nvPr/>
            </p:nvSpPr>
            <p:spPr>
              <a:xfrm>
                <a:off x="3237668" y="3852150"/>
                <a:ext cx="48590" cy="36443"/>
              </a:xfrm>
              <a:custGeom>
                <a:avLst/>
                <a:gdLst>
                  <a:gd name="connsiteX0" fmla="*/ 29762 w 48590"/>
                  <a:gd name="connsiteY0" fmla="*/ 41302 h 36442"/>
                  <a:gd name="connsiteX1" fmla="*/ 0 w 48590"/>
                  <a:gd name="connsiteY1" fmla="*/ 4252 h 36442"/>
                  <a:gd name="connsiteX2" fmla="*/ 2429 w 48590"/>
                  <a:gd name="connsiteY2" fmla="*/ 0 h 36442"/>
                  <a:gd name="connsiteX3" fmla="*/ 50413 w 48590"/>
                  <a:gd name="connsiteY3" fmla="*/ 15792 h 36442"/>
                  <a:gd name="connsiteX4" fmla="*/ 29762 w 48590"/>
                  <a:gd name="connsiteY4" fmla="*/ 41302 h 36442"/>
                  <a:gd name="connsiteX5" fmla="*/ 29762 w 48590"/>
                  <a:gd name="connsiteY5" fmla="*/ 41302 h 36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590" h="36442">
                    <a:moveTo>
                      <a:pt x="29762" y="41302"/>
                    </a:moveTo>
                    <a:cubicBezTo>
                      <a:pt x="18221" y="26725"/>
                      <a:pt x="9111" y="15185"/>
                      <a:pt x="0" y="4252"/>
                    </a:cubicBezTo>
                    <a:cubicBezTo>
                      <a:pt x="1215" y="3037"/>
                      <a:pt x="1215" y="1215"/>
                      <a:pt x="2429" y="0"/>
                    </a:cubicBezTo>
                    <a:cubicBezTo>
                      <a:pt x="17614" y="4859"/>
                      <a:pt x="32798" y="9718"/>
                      <a:pt x="50413" y="15792"/>
                    </a:cubicBezTo>
                    <a:cubicBezTo>
                      <a:pt x="43731" y="23688"/>
                      <a:pt x="37658" y="30976"/>
                      <a:pt x="29762" y="41302"/>
                    </a:cubicBezTo>
                    <a:lnTo>
                      <a:pt x="29762" y="41302"/>
                    </a:lnTo>
                    <a:close/>
                  </a:path>
                </a:pathLst>
              </a:custGeom>
              <a:solidFill>
                <a:srgbClr val="FFFFFF"/>
              </a:solidFill>
              <a:ln w="60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B1E8B012-2A65-44DE-B2DD-45A89336E073}"/>
                </a:ext>
              </a:extLst>
            </p:cNvPr>
            <p:cNvSpPr/>
            <p:nvPr/>
          </p:nvSpPr>
          <p:spPr>
            <a:xfrm>
              <a:off x="5572506" y="1851286"/>
              <a:ext cx="3266964" cy="2172113"/>
            </a:xfrm>
            <a:custGeom>
              <a:avLst/>
              <a:gdLst>
                <a:gd name="connsiteX0" fmla="*/ 5232910 w 5230677"/>
                <a:gd name="connsiteY0" fmla="*/ 3411223 h 3999930"/>
                <a:gd name="connsiteX1" fmla="*/ 5233594 w 5230677"/>
                <a:gd name="connsiteY1" fmla="*/ 3175329 h 3999930"/>
                <a:gd name="connsiteX2" fmla="*/ 5207612 w 5230677"/>
                <a:gd name="connsiteY2" fmla="*/ 3142509 h 3999930"/>
                <a:gd name="connsiteX3" fmla="*/ 4921805 w 5230677"/>
                <a:gd name="connsiteY3" fmla="*/ 3078921 h 3999930"/>
                <a:gd name="connsiteX4" fmla="*/ 4894455 w 5230677"/>
                <a:gd name="connsiteY4" fmla="*/ 3063878 h 3999930"/>
                <a:gd name="connsiteX5" fmla="*/ 4657878 w 5230677"/>
                <a:gd name="connsiteY5" fmla="*/ 2750721 h 3999930"/>
                <a:gd name="connsiteX6" fmla="*/ 4389165 w 5230677"/>
                <a:gd name="connsiteY6" fmla="*/ 2218765 h 3999930"/>
                <a:gd name="connsiteX7" fmla="*/ 4381643 w 5230677"/>
                <a:gd name="connsiteY7" fmla="*/ 2180475 h 3999930"/>
                <a:gd name="connsiteX8" fmla="*/ 4381643 w 5230677"/>
                <a:gd name="connsiteY8" fmla="*/ 1807148 h 3999930"/>
                <a:gd name="connsiteX9" fmla="*/ 4408310 w 5230677"/>
                <a:gd name="connsiteY9" fmla="*/ 1781166 h 3999930"/>
                <a:gd name="connsiteX10" fmla="*/ 5118725 w 5230677"/>
                <a:gd name="connsiteY10" fmla="*/ 1781166 h 3999930"/>
                <a:gd name="connsiteX11" fmla="*/ 5141972 w 5230677"/>
                <a:gd name="connsiteY11" fmla="*/ 1778431 h 3999930"/>
                <a:gd name="connsiteX12" fmla="*/ 5124195 w 5230677"/>
                <a:gd name="connsiteY12" fmla="*/ 1768858 h 3999930"/>
                <a:gd name="connsiteX13" fmla="*/ 4853430 w 5230677"/>
                <a:gd name="connsiteY13" fmla="*/ 1636211 h 3999930"/>
                <a:gd name="connsiteX14" fmla="*/ 4605913 w 5230677"/>
                <a:gd name="connsiteY14" fmla="*/ 1451599 h 3999930"/>
                <a:gd name="connsiteX15" fmla="*/ 4599076 w 5230677"/>
                <a:gd name="connsiteY15" fmla="*/ 1437240 h 3999930"/>
                <a:gd name="connsiteX16" fmla="*/ 4951206 w 5230677"/>
                <a:gd name="connsiteY16" fmla="*/ 1437240 h 3999930"/>
                <a:gd name="connsiteX17" fmla="*/ 4936847 w 5230677"/>
                <a:gd name="connsiteY17" fmla="*/ 1426300 h 3999930"/>
                <a:gd name="connsiteX18" fmla="*/ 4748816 w 5230677"/>
                <a:gd name="connsiteY18" fmla="*/ 1334678 h 3999930"/>
                <a:gd name="connsiteX19" fmla="*/ 4476001 w 5230677"/>
                <a:gd name="connsiteY19" fmla="*/ 1112459 h 3999930"/>
                <a:gd name="connsiteX20" fmla="*/ 4467796 w 5230677"/>
                <a:gd name="connsiteY20" fmla="*/ 1097417 h 3999930"/>
                <a:gd name="connsiteX21" fmla="*/ 4484206 w 5230677"/>
                <a:gd name="connsiteY21" fmla="*/ 1094682 h 3999930"/>
                <a:gd name="connsiteX22" fmla="*/ 4732407 w 5230677"/>
                <a:gd name="connsiteY22" fmla="*/ 1094682 h 3999930"/>
                <a:gd name="connsiteX23" fmla="*/ 4750868 w 5230677"/>
                <a:gd name="connsiteY23" fmla="*/ 1093998 h 3999930"/>
                <a:gd name="connsiteX24" fmla="*/ 4642835 w 5230677"/>
                <a:gd name="connsiteY24" fmla="*/ 1037247 h 3999930"/>
                <a:gd name="connsiteX25" fmla="*/ 4428139 w 5230677"/>
                <a:gd name="connsiteY25" fmla="*/ 878617 h 3999930"/>
                <a:gd name="connsiteX26" fmla="*/ 4279081 w 5230677"/>
                <a:gd name="connsiteY26" fmla="*/ 635886 h 3999930"/>
                <a:gd name="connsiteX27" fmla="*/ 4268825 w 5230677"/>
                <a:gd name="connsiteY27" fmla="*/ 619476 h 3999930"/>
                <a:gd name="connsiteX28" fmla="*/ 4258569 w 5230677"/>
                <a:gd name="connsiteY28" fmla="*/ 635886 h 3999930"/>
                <a:gd name="connsiteX29" fmla="*/ 4142331 w 5230677"/>
                <a:gd name="connsiteY29" fmla="*/ 836225 h 3999930"/>
                <a:gd name="connsiteX30" fmla="*/ 3918746 w 5230677"/>
                <a:gd name="connsiteY30" fmla="*/ 1024939 h 3999930"/>
                <a:gd name="connsiteX31" fmla="*/ 3797038 w 5230677"/>
                <a:gd name="connsiteY31" fmla="*/ 1084426 h 3999930"/>
                <a:gd name="connsiteX32" fmla="*/ 3787466 w 5230677"/>
                <a:gd name="connsiteY32" fmla="*/ 1093998 h 3999930"/>
                <a:gd name="connsiteX33" fmla="*/ 3801824 w 5230677"/>
                <a:gd name="connsiteY33" fmla="*/ 1093998 h 3999930"/>
                <a:gd name="connsiteX34" fmla="*/ 4053444 w 5230677"/>
                <a:gd name="connsiteY34" fmla="*/ 1093998 h 3999930"/>
                <a:gd name="connsiteX35" fmla="*/ 4069854 w 5230677"/>
                <a:gd name="connsiteY35" fmla="*/ 1097417 h 3999930"/>
                <a:gd name="connsiteX36" fmla="*/ 4061649 w 5230677"/>
                <a:gd name="connsiteY36" fmla="*/ 1112459 h 3999930"/>
                <a:gd name="connsiteX37" fmla="*/ 3996693 w 5230677"/>
                <a:gd name="connsiteY37" fmla="*/ 1188356 h 3999930"/>
                <a:gd name="connsiteX38" fmla="*/ 3964556 w 5230677"/>
                <a:gd name="connsiteY38" fmla="*/ 1193825 h 3999930"/>
                <a:gd name="connsiteX39" fmla="*/ 3690373 w 5230677"/>
                <a:gd name="connsiteY39" fmla="*/ 1059127 h 3999930"/>
                <a:gd name="connsiteX40" fmla="*/ 3436019 w 5230677"/>
                <a:gd name="connsiteY40" fmla="*/ 869045 h 3999930"/>
                <a:gd name="connsiteX41" fmla="*/ 3429181 w 5230677"/>
                <a:gd name="connsiteY41" fmla="*/ 854002 h 3999930"/>
                <a:gd name="connsiteX42" fmla="*/ 3796354 w 5230677"/>
                <a:gd name="connsiteY42" fmla="*/ 854002 h 3999930"/>
                <a:gd name="connsiteX43" fmla="*/ 3787466 w 5230677"/>
                <a:gd name="connsiteY43" fmla="*/ 845797 h 3999930"/>
                <a:gd name="connsiteX44" fmla="*/ 3621998 w 5230677"/>
                <a:gd name="connsiteY44" fmla="*/ 765115 h 3999930"/>
                <a:gd name="connsiteX45" fmla="*/ 3299953 w 5230677"/>
                <a:gd name="connsiteY45" fmla="*/ 514863 h 3999930"/>
                <a:gd name="connsiteX46" fmla="*/ 3291748 w 5230677"/>
                <a:gd name="connsiteY46" fmla="*/ 499820 h 3999930"/>
                <a:gd name="connsiteX47" fmla="*/ 3308158 w 5230677"/>
                <a:gd name="connsiteY47" fmla="*/ 497085 h 3999930"/>
                <a:gd name="connsiteX48" fmla="*/ 3570717 w 5230677"/>
                <a:gd name="connsiteY48" fmla="*/ 497085 h 3999930"/>
                <a:gd name="connsiteX49" fmla="*/ 3590546 w 5230677"/>
                <a:gd name="connsiteY49" fmla="*/ 493667 h 3999930"/>
                <a:gd name="connsiteX50" fmla="*/ 3422344 w 5230677"/>
                <a:gd name="connsiteY50" fmla="*/ 410933 h 3999930"/>
                <a:gd name="connsiteX51" fmla="*/ 3278073 w 5230677"/>
                <a:gd name="connsiteY51" fmla="*/ 302217 h 3999930"/>
                <a:gd name="connsiteX52" fmla="*/ 3095512 w 5230677"/>
                <a:gd name="connsiteY52" fmla="*/ 17778 h 3999930"/>
                <a:gd name="connsiteX53" fmla="*/ 3083888 w 5230677"/>
                <a:gd name="connsiteY53" fmla="*/ 0 h 3999930"/>
                <a:gd name="connsiteX54" fmla="*/ 3075683 w 5230677"/>
                <a:gd name="connsiteY54" fmla="*/ 17094 h 3999930"/>
                <a:gd name="connsiteX55" fmla="*/ 2944403 w 5230677"/>
                <a:gd name="connsiteY55" fmla="*/ 239996 h 3999930"/>
                <a:gd name="connsiteX56" fmla="*/ 2761159 w 5230677"/>
                <a:gd name="connsiteY56" fmla="*/ 404096 h 3999930"/>
                <a:gd name="connsiteX57" fmla="*/ 2592957 w 5230677"/>
                <a:gd name="connsiteY57" fmla="*/ 486829 h 3999930"/>
                <a:gd name="connsiteX58" fmla="*/ 2580649 w 5230677"/>
                <a:gd name="connsiteY58" fmla="*/ 497769 h 3999930"/>
                <a:gd name="connsiteX59" fmla="*/ 2882866 w 5230677"/>
                <a:gd name="connsiteY59" fmla="*/ 497769 h 3999930"/>
                <a:gd name="connsiteX60" fmla="*/ 2633298 w 5230677"/>
                <a:gd name="connsiteY60" fmla="*/ 722039 h 3999930"/>
                <a:gd name="connsiteX61" fmla="*/ 2389883 w 5230677"/>
                <a:gd name="connsiteY61" fmla="*/ 841695 h 3999930"/>
                <a:gd name="connsiteX62" fmla="*/ 2372106 w 5230677"/>
                <a:gd name="connsiteY62" fmla="*/ 854686 h 3999930"/>
                <a:gd name="connsiteX63" fmla="*/ 2744749 w 5230677"/>
                <a:gd name="connsiteY63" fmla="*/ 854686 h 3999930"/>
                <a:gd name="connsiteX64" fmla="*/ 2739963 w 5230677"/>
                <a:gd name="connsiteY64" fmla="*/ 862891 h 3999930"/>
                <a:gd name="connsiteX65" fmla="*/ 2506120 w 5230677"/>
                <a:gd name="connsiteY65" fmla="*/ 1045452 h 3999930"/>
                <a:gd name="connsiteX66" fmla="*/ 2192280 w 5230677"/>
                <a:gd name="connsiteY66" fmla="*/ 1199979 h 3999930"/>
                <a:gd name="connsiteX67" fmla="*/ 2177921 w 5230677"/>
                <a:gd name="connsiteY67" fmla="*/ 1209552 h 3999930"/>
                <a:gd name="connsiteX68" fmla="*/ 2199117 w 5230677"/>
                <a:gd name="connsiteY68" fmla="*/ 1211603 h 3999930"/>
                <a:gd name="connsiteX69" fmla="*/ 2899276 w 5230677"/>
                <a:gd name="connsiteY69" fmla="*/ 1211603 h 3999930"/>
                <a:gd name="connsiteX70" fmla="*/ 2923207 w 5230677"/>
                <a:gd name="connsiteY70" fmla="*/ 1234167 h 3999930"/>
                <a:gd name="connsiteX71" fmla="*/ 2922524 w 5230677"/>
                <a:gd name="connsiteY71" fmla="*/ 1648518 h 3999930"/>
                <a:gd name="connsiteX72" fmla="*/ 2902011 w 5230677"/>
                <a:gd name="connsiteY72" fmla="*/ 1661510 h 3999930"/>
                <a:gd name="connsiteX73" fmla="*/ 2333132 w 5230677"/>
                <a:gd name="connsiteY73" fmla="*/ 1394848 h 3999930"/>
                <a:gd name="connsiteX74" fmla="*/ 1717758 w 5230677"/>
                <a:gd name="connsiteY74" fmla="*/ 1084426 h 3999930"/>
                <a:gd name="connsiteX75" fmla="*/ 1696562 w 5230677"/>
                <a:gd name="connsiteY75" fmla="*/ 1076221 h 3999930"/>
                <a:gd name="connsiteX76" fmla="*/ 1695878 w 5230677"/>
                <a:gd name="connsiteY76" fmla="*/ 1098784 h 3999930"/>
                <a:gd name="connsiteX77" fmla="*/ 1619982 w 5230677"/>
                <a:gd name="connsiteY77" fmla="*/ 1291601 h 3999930"/>
                <a:gd name="connsiteX78" fmla="*/ 1248023 w 5230677"/>
                <a:gd name="connsiteY78" fmla="*/ 1956889 h 3999930"/>
                <a:gd name="connsiteX79" fmla="*/ 594359 w 5230677"/>
                <a:gd name="connsiteY79" fmla="*/ 2844395 h 3999930"/>
                <a:gd name="connsiteX80" fmla="*/ 284621 w 5230677"/>
                <a:gd name="connsiteY80" fmla="*/ 3185586 h 3999930"/>
                <a:gd name="connsiteX81" fmla="*/ 15907 w 5230677"/>
                <a:gd name="connsiteY81" fmla="*/ 3454983 h 3999930"/>
                <a:gd name="connsiteX82" fmla="*/ 865 w 5230677"/>
                <a:gd name="connsiteY82" fmla="*/ 3497375 h 3999930"/>
                <a:gd name="connsiteX83" fmla="*/ 2232 w 5230677"/>
                <a:gd name="connsiteY83" fmla="*/ 3520622 h 3999930"/>
                <a:gd name="connsiteX84" fmla="*/ 10437 w 5230677"/>
                <a:gd name="connsiteY84" fmla="*/ 3748311 h 3999930"/>
                <a:gd name="connsiteX85" fmla="*/ 9754 w 5230677"/>
                <a:gd name="connsiteY85" fmla="*/ 3926769 h 3999930"/>
                <a:gd name="connsiteX86" fmla="*/ 11805 w 5230677"/>
                <a:gd name="connsiteY86" fmla="*/ 3929504 h 3999930"/>
                <a:gd name="connsiteX87" fmla="*/ 15224 w 5230677"/>
                <a:gd name="connsiteY87" fmla="*/ 4001298 h 3999930"/>
                <a:gd name="connsiteX88" fmla="*/ 35052 w 5230677"/>
                <a:gd name="connsiteY88" fmla="*/ 3995144 h 3999930"/>
                <a:gd name="connsiteX89" fmla="*/ 711280 w 5230677"/>
                <a:gd name="connsiteY89" fmla="*/ 3707286 h 3999930"/>
                <a:gd name="connsiteX90" fmla="*/ 1893482 w 5230677"/>
                <a:gd name="connsiteY90" fmla="*/ 3361993 h 3999930"/>
                <a:gd name="connsiteX91" fmla="*/ 2748851 w 5230677"/>
                <a:gd name="connsiteY91" fmla="*/ 3236867 h 3999930"/>
                <a:gd name="connsiteX92" fmla="*/ 3210382 w 5230677"/>
                <a:gd name="connsiteY92" fmla="*/ 3209517 h 3999930"/>
                <a:gd name="connsiteX93" fmla="*/ 3758065 w 5230677"/>
                <a:gd name="connsiteY93" fmla="*/ 3215671 h 3999930"/>
                <a:gd name="connsiteX94" fmla="*/ 4210023 w 5230677"/>
                <a:gd name="connsiteY94" fmla="*/ 3253277 h 3999930"/>
                <a:gd name="connsiteX95" fmla="*/ 4688647 w 5230677"/>
                <a:gd name="connsiteY95" fmla="*/ 3323019 h 3999930"/>
                <a:gd name="connsiteX96" fmla="*/ 5221971 w 5230677"/>
                <a:gd name="connsiteY96" fmla="*/ 3439257 h 3999930"/>
                <a:gd name="connsiteX97" fmla="*/ 5232910 w 5230677"/>
                <a:gd name="connsiteY97" fmla="*/ 3435154 h 3999930"/>
                <a:gd name="connsiteX98" fmla="*/ 5232910 w 5230677"/>
                <a:gd name="connsiteY98" fmla="*/ 3411223 h 3999930"/>
                <a:gd name="connsiteX99" fmla="*/ 4114981 w 5230677"/>
                <a:gd name="connsiteY99" fmla="*/ 2110049 h 3999930"/>
                <a:gd name="connsiteX100" fmla="*/ 4094469 w 5230677"/>
                <a:gd name="connsiteY100" fmla="*/ 2125091 h 3999930"/>
                <a:gd name="connsiteX101" fmla="*/ 3224057 w 5230677"/>
                <a:gd name="connsiteY101" fmla="*/ 1802362 h 3999930"/>
                <a:gd name="connsiteX102" fmla="*/ 3204228 w 5230677"/>
                <a:gd name="connsiteY102" fmla="*/ 1772277 h 3999930"/>
                <a:gd name="connsiteX103" fmla="*/ 3204228 w 5230677"/>
                <a:gd name="connsiteY103" fmla="*/ 1236218 h 3999930"/>
                <a:gd name="connsiteX104" fmla="*/ 3224057 w 5230677"/>
                <a:gd name="connsiteY104" fmla="*/ 1213654 h 3999930"/>
                <a:gd name="connsiteX105" fmla="*/ 3956352 w 5230677"/>
                <a:gd name="connsiteY105" fmla="*/ 1214338 h 3999930"/>
                <a:gd name="connsiteX106" fmla="*/ 3970027 w 5230677"/>
                <a:gd name="connsiteY106" fmla="*/ 1215022 h 3999930"/>
                <a:gd name="connsiteX107" fmla="*/ 3930369 w 5230677"/>
                <a:gd name="connsiteY107" fmla="*/ 1251944 h 3999930"/>
                <a:gd name="connsiteX108" fmla="*/ 3829858 w 5230677"/>
                <a:gd name="connsiteY108" fmla="*/ 1316216 h 3999930"/>
                <a:gd name="connsiteX109" fmla="*/ 3605588 w 5230677"/>
                <a:gd name="connsiteY109" fmla="*/ 1426300 h 3999930"/>
                <a:gd name="connsiteX110" fmla="*/ 3589179 w 5230677"/>
                <a:gd name="connsiteY110" fmla="*/ 1438607 h 3999930"/>
                <a:gd name="connsiteX111" fmla="*/ 3941993 w 5230677"/>
                <a:gd name="connsiteY111" fmla="*/ 1438607 h 3999930"/>
                <a:gd name="connsiteX112" fmla="*/ 3944044 w 5230677"/>
                <a:gd name="connsiteY112" fmla="*/ 1442710 h 3999930"/>
                <a:gd name="connsiteX113" fmla="*/ 3867464 w 5230677"/>
                <a:gd name="connsiteY113" fmla="*/ 1518606 h 3999930"/>
                <a:gd name="connsiteX114" fmla="*/ 3692425 w 5230677"/>
                <a:gd name="connsiteY114" fmla="*/ 1634160 h 3999930"/>
                <a:gd name="connsiteX115" fmla="*/ 3414823 w 5230677"/>
                <a:gd name="connsiteY115" fmla="*/ 1770226 h 3999930"/>
                <a:gd name="connsiteX116" fmla="*/ 3399780 w 5230677"/>
                <a:gd name="connsiteY116" fmla="*/ 1781849 h 3999930"/>
                <a:gd name="connsiteX117" fmla="*/ 3420293 w 5230677"/>
                <a:gd name="connsiteY117" fmla="*/ 1781849 h 3999930"/>
                <a:gd name="connsiteX118" fmla="*/ 4088315 w 5230677"/>
                <a:gd name="connsiteY118" fmla="*/ 1781849 h 3999930"/>
                <a:gd name="connsiteX119" fmla="*/ 4114981 w 5230677"/>
                <a:gd name="connsiteY119" fmla="*/ 1807832 h 3999930"/>
                <a:gd name="connsiteX120" fmla="*/ 4114981 w 5230677"/>
                <a:gd name="connsiteY120" fmla="*/ 2110049 h 3999930"/>
                <a:gd name="connsiteX0" fmla="*/ 5232910 w 5233594"/>
                <a:gd name="connsiteY0" fmla="*/ 3411223 h 4001298"/>
                <a:gd name="connsiteX1" fmla="*/ 5233594 w 5233594"/>
                <a:gd name="connsiteY1" fmla="*/ 3175329 h 4001298"/>
                <a:gd name="connsiteX2" fmla="*/ 5207612 w 5233594"/>
                <a:gd name="connsiteY2" fmla="*/ 3142509 h 4001298"/>
                <a:gd name="connsiteX3" fmla="*/ 4921805 w 5233594"/>
                <a:gd name="connsiteY3" fmla="*/ 3078921 h 4001298"/>
                <a:gd name="connsiteX4" fmla="*/ 4894455 w 5233594"/>
                <a:gd name="connsiteY4" fmla="*/ 3063878 h 4001298"/>
                <a:gd name="connsiteX5" fmla="*/ 4657878 w 5233594"/>
                <a:gd name="connsiteY5" fmla="*/ 2750721 h 4001298"/>
                <a:gd name="connsiteX6" fmla="*/ 4389165 w 5233594"/>
                <a:gd name="connsiteY6" fmla="*/ 2218765 h 4001298"/>
                <a:gd name="connsiteX7" fmla="*/ 4381643 w 5233594"/>
                <a:gd name="connsiteY7" fmla="*/ 2180475 h 4001298"/>
                <a:gd name="connsiteX8" fmla="*/ 4381643 w 5233594"/>
                <a:gd name="connsiteY8" fmla="*/ 1807148 h 4001298"/>
                <a:gd name="connsiteX9" fmla="*/ 4408310 w 5233594"/>
                <a:gd name="connsiteY9" fmla="*/ 1781166 h 4001298"/>
                <a:gd name="connsiteX10" fmla="*/ 5118725 w 5233594"/>
                <a:gd name="connsiteY10" fmla="*/ 1781166 h 4001298"/>
                <a:gd name="connsiteX11" fmla="*/ 5141972 w 5233594"/>
                <a:gd name="connsiteY11" fmla="*/ 1778431 h 4001298"/>
                <a:gd name="connsiteX12" fmla="*/ 5124195 w 5233594"/>
                <a:gd name="connsiteY12" fmla="*/ 1768858 h 4001298"/>
                <a:gd name="connsiteX13" fmla="*/ 4853430 w 5233594"/>
                <a:gd name="connsiteY13" fmla="*/ 1636211 h 4001298"/>
                <a:gd name="connsiteX14" fmla="*/ 4605913 w 5233594"/>
                <a:gd name="connsiteY14" fmla="*/ 1451599 h 4001298"/>
                <a:gd name="connsiteX15" fmla="*/ 4599076 w 5233594"/>
                <a:gd name="connsiteY15" fmla="*/ 1437240 h 4001298"/>
                <a:gd name="connsiteX16" fmla="*/ 4951206 w 5233594"/>
                <a:gd name="connsiteY16" fmla="*/ 1437240 h 4001298"/>
                <a:gd name="connsiteX17" fmla="*/ 4936847 w 5233594"/>
                <a:gd name="connsiteY17" fmla="*/ 1426300 h 4001298"/>
                <a:gd name="connsiteX18" fmla="*/ 4748816 w 5233594"/>
                <a:gd name="connsiteY18" fmla="*/ 1334678 h 4001298"/>
                <a:gd name="connsiteX19" fmla="*/ 4476001 w 5233594"/>
                <a:gd name="connsiteY19" fmla="*/ 1112459 h 4001298"/>
                <a:gd name="connsiteX20" fmla="*/ 4467796 w 5233594"/>
                <a:gd name="connsiteY20" fmla="*/ 1097417 h 4001298"/>
                <a:gd name="connsiteX21" fmla="*/ 4484206 w 5233594"/>
                <a:gd name="connsiteY21" fmla="*/ 1094682 h 4001298"/>
                <a:gd name="connsiteX22" fmla="*/ 4732407 w 5233594"/>
                <a:gd name="connsiteY22" fmla="*/ 1094682 h 4001298"/>
                <a:gd name="connsiteX23" fmla="*/ 4750868 w 5233594"/>
                <a:gd name="connsiteY23" fmla="*/ 1093998 h 4001298"/>
                <a:gd name="connsiteX24" fmla="*/ 4642835 w 5233594"/>
                <a:gd name="connsiteY24" fmla="*/ 1037247 h 4001298"/>
                <a:gd name="connsiteX25" fmla="*/ 4428139 w 5233594"/>
                <a:gd name="connsiteY25" fmla="*/ 878617 h 4001298"/>
                <a:gd name="connsiteX26" fmla="*/ 4279081 w 5233594"/>
                <a:gd name="connsiteY26" fmla="*/ 635886 h 4001298"/>
                <a:gd name="connsiteX27" fmla="*/ 4268825 w 5233594"/>
                <a:gd name="connsiteY27" fmla="*/ 619476 h 4001298"/>
                <a:gd name="connsiteX28" fmla="*/ 4258569 w 5233594"/>
                <a:gd name="connsiteY28" fmla="*/ 635886 h 4001298"/>
                <a:gd name="connsiteX29" fmla="*/ 4142331 w 5233594"/>
                <a:gd name="connsiteY29" fmla="*/ 836225 h 4001298"/>
                <a:gd name="connsiteX30" fmla="*/ 3918746 w 5233594"/>
                <a:gd name="connsiteY30" fmla="*/ 1024939 h 4001298"/>
                <a:gd name="connsiteX31" fmla="*/ 3797038 w 5233594"/>
                <a:gd name="connsiteY31" fmla="*/ 1084426 h 4001298"/>
                <a:gd name="connsiteX32" fmla="*/ 3787466 w 5233594"/>
                <a:gd name="connsiteY32" fmla="*/ 1093998 h 4001298"/>
                <a:gd name="connsiteX33" fmla="*/ 3801824 w 5233594"/>
                <a:gd name="connsiteY33" fmla="*/ 1093998 h 4001298"/>
                <a:gd name="connsiteX34" fmla="*/ 4053444 w 5233594"/>
                <a:gd name="connsiteY34" fmla="*/ 1093998 h 4001298"/>
                <a:gd name="connsiteX35" fmla="*/ 4069854 w 5233594"/>
                <a:gd name="connsiteY35" fmla="*/ 1097417 h 4001298"/>
                <a:gd name="connsiteX36" fmla="*/ 4061649 w 5233594"/>
                <a:gd name="connsiteY36" fmla="*/ 1112459 h 4001298"/>
                <a:gd name="connsiteX37" fmla="*/ 3996693 w 5233594"/>
                <a:gd name="connsiteY37" fmla="*/ 1188356 h 4001298"/>
                <a:gd name="connsiteX38" fmla="*/ 3964556 w 5233594"/>
                <a:gd name="connsiteY38" fmla="*/ 1193825 h 4001298"/>
                <a:gd name="connsiteX39" fmla="*/ 3690373 w 5233594"/>
                <a:gd name="connsiteY39" fmla="*/ 1059127 h 4001298"/>
                <a:gd name="connsiteX40" fmla="*/ 3436019 w 5233594"/>
                <a:gd name="connsiteY40" fmla="*/ 869045 h 4001298"/>
                <a:gd name="connsiteX41" fmla="*/ 3429181 w 5233594"/>
                <a:gd name="connsiteY41" fmla="*/ 854002 h 4001298"/>
                <a:gd name="connsiteX42" fmla="*/ 3796354 w 5233594"/>
                <a:gd name="connsiteY42" fmla="*/ 854002 h 4001298"/>
                <a:gd name="connsiteX43" fmla="*/ 3787466 w 5233594"/>
                <a:gd name="connsiteY43" fmla="*/ 845797 h 4001298"/>
                <a:gd name="connsiteX44" fmla="*/ 3621998 w 5233594"/>
                <a:gd name="connsiteY44" fmla="*/ 765115 h 4001298"/>
                <a:gd name="connsiteX45" fmla="*/ 3299953 w 5233594"/>
                <a:gd name="connsiteY45" fmla="*/ 514863 h 4001298"/>
                <a:gd name="connsiteX46" fmla="*/ 3291748 w 5233594"/>
                <a:gd name="connsiteY46" fmla="*/ 499820 h 4001298"/>
                <a:gd name="connsiteX47" fmla="*/ 3308158 w 5233594"/>
                <a:gd name="connsiteY47" fmla="*/ 497085 h 4001298"/>
                <a:gd name="connsiteX48" fmla="*/ 3570717 w 5233594"/>
                <a:gd name="connsiteY48" fmla="*/ 497085 h 4001298"/>
                <a:gd name="connsiteX49" fmla="*/ 3590546 w 5233594"/>
                <a:gd name="connsiteY49" fmla="*/ 493667 h 4001298"/>
                <a:gd name="connsiteX50" fmla="*/ 3422344 w 5233594"/>
                <a:gd name="connsiteY50" fmla="*/ 410933 h 4001298"/>
                <a:gd name="connsiteX51" fmla="*/ 3278073 w 5233594"/>
                <a:gd name="connsiteY51" fmla="*/ 302217 h 4001298"/>
                <a:gd name="connsiteX52" fmla="*/ 3095512 w 5233594"/>
                <a:gd name="connsiteY52" fmla="*/ 17778 h 4001298"/>
                <a:gd name="connsiteX53" fmla="*/ 3083888 w 5233594"/>
                <a:gd name="connsiteY53" fmla="*/ 0 h 4001298"/>
                <a:gd name="connsiteX54" fmla="*/ 3075683 w 5233594"/>
                <a:gd name="connsiteY54" fmla="*/ 17094 h 4001298"/>
                <a:gd name="connsiteX55" fmla="*/ 2944403 w 5233594"/>
                <a:gd name="connsiteY55" fmla="*/ 239996 h 4001298"/>
                <a:gd name="connsiteX56" fmla="*/ 2761159 w 5233594"/>
                <a:gd name="connsiteY56" fmla="*/ 404096 h 4001298"/>
                <a:gd name="connsiteX57" fmla="*/ 2592957 w 5233594"/>
                <a:gd name="connsiteY57" fmla="*/ 486829 h 4001298"/>
                <a:gd name="connsiteX58" fmla="*/ 2580649 w 5233594"/>
                <a:gd name="connsiteY58" fmla="*/ 497769 h 4001298"/>
                <a:gd name="connsiteX59" fmla="*/ 2882866 w 5233594"/>
                <a:gd name="connsiteY59" fmla="*/ 497769 h 4001298"/>
                <a:gd name="connsiteX60" fmla="*/ 2633298 w 5233594"/>
                <a:gd name="connsiteY60" fmla="*/ 722039 h 4001298"/>
                <a:gd name="connsiteX61" fmla="*/ 2389883 w 5233594"/>
                <a:gd name="connsiteY61" fmla="*/ 841695 h 4001298"/>
                <a:gd name="connsiteX62" fmla="*/ 2372106 w 5233594"/>
                <a:gd name="connsiteY62" fmla="*/ 854686 h 4001298"/>
                <a:gd name="connsiteX63" fmla="*/ 2744749 w 5233594"/>
                <a:gd name="connsiteY63" fmla="*/ 854686 h 4001298"/>
                <a:gd name="connsiteX64" fmla="*/ 2739963 w 5233594"/>
                <a:gd name="connsiteY64" fmla="*/ 862891 h 4001298"/>
                <a:gd name="connsiteX65" fmla="*/ 2506120 w 5233594"/>
                <a:gd name="connsiteY65" fmla="*/ 1045452 h 4001298"/>
                <a:gd name="connsiteX66" fmla="*/ 2192280 w 5233594"/>
                <a:gd name="connsiteY66" fmla="*/ 1199979 h 4001298"/>
                <a:gd name="connsiteX67" fmla="*/ 2177921 w 5233594"/>
                <a:gd name="connsiteY67" fmla="*/ 1209552 h 4001298"/>
                <a:gd name="connsiteX68" fmla="*/ 2199117 w 5233594"/>
                <a:gd name="connsiteY68" fmla="*/ 1211603 h 4001298"/>
                <a:gd name="connsiteX69" fmla="*/ 2899276 w 5233594"/>
                <a:gd name="connsiteY69" fmla="*/ 1211603 h 4001298"/>
                <a:gd name="connsiteX70" fmla="*/ 2923207 w 5233594"/>
                <a:gd name="connsiteY70" fmla="*/ 1234167 h 4001298"/>
                <a:gd name="connsiteX71" fmla="*/ 2922524 w 5233594"/>
                <a:gd name="connsiteY71" fmla="*/ 1648518 h 4001298"/>
                <a:gd name="connsiteX72" fmla="*/ 2902011 w 5233594"/>
                <a:gd name="connsiteY72" fmla="*/ 1661510 h 4001298"/>
                <a:gd name="connsiteX73" fmla="*/ 2333132 w 5233594"/>
                <a:gd name="connsiteY73" fmla="*/ 1394848 h 4001298"/>
                <a:gd name="connsiteX74" fmla="*/ 1717758 w 5233594"/>
                <a:gd name="connsiteY74" fmla="*/ 1084426 h 4001298"/>
                <a:gd name="connsiteX75" fmla="*/ 1696562 w 5233594"/>
                <a:gd name="connsiteY75" fmla="*/ 1076221 h 4001298"/>
                <a:gd name="connsiteX76" fmla="*/ 1695878 w 5233594"/>
                <a:gd name="connsiteY76" fmla="*/ 1098784 h 4001298"/>
                <a:gd name="connsiteX77" fmla="*/ 1619982 w 5233594"/>
                <a:gd name="connsiteY77" fmla="*/ 1291601 h 4001298"/>
                <a:gd name="connsiteX78" fmla="*/ 1248023 w 5233594"/>
                <a:gd name="connsiteY78" fmla="*/ 1956889 h 4001298"/>
                <a:gd name="connsiteX79" fmla="*/ 594359 w 5233594"/>
                <a:gd name="connsiteY79" fmla="*/ 2844395 h 4001298"/>
                <a:gd name="connsiteX80" fmla="*/ 284621 w 5233594"/>
                <a:gd name="connsiteY80" fmla="*/ 3185586 h 4001298"/>
                <a:gd name="connsiteX81" fmla="*/ 15907 w 5233594"/>
                <a:gd name="connsiteY81" fmla="*/ 3454983 h 4001298"/>
                <a:gd name="connsiteX82" fmla="*/ 865 w 5233594"/>
                <a:gd name="connsiteY82" fmla="*/ 3497375 h 4001298"/>
                <a:gd name="connsiteX83" fmla="*/ 2232 w 5233594"/>
                <a:gd name="connsiteY83" fmla="*/ 3520622 h 4001298"/>
                <a:gd name="connsiteX84" fmla="*/ 10437 w 5233594"/>
                <a:gd name="connsiteY84" fmla="*/ 3748311 h 4001298"/>
                <a:gd name="connsiteX85" fmla="*/ 9754 w 5233594"/>
                <a:gd name="connsiteY85" fmla="*/ 3926769 h 4001298"/>
                <a:gd name="connsiteX86" fmla="*/ 11805 w 5233594"/>
                <a:gd name="connsiteY86" fmla="*/ 3929504 h 4001298"/>
                <a:gd name="connsiteX87" fmla="*/ 15224 w 5233594"/>
                <a:gd name="connsiteY87" fmla="*/ 4001298 h 4001298"/>
                <a:gd name="connsiteX88" fmla="*/ 711280 w 5233594"/>
                <a:gd name="connsiteY88" fmla="*/ 3707286 h 4001298"/>
                <a:gd name="connsiteX89" fmla="*/ 1893482 w 5233594"/>
                <a:gd name="connsiteY89" fmla="*/ 3361993 h 4001298"/>
                <a:gd name="connsiteX90" fmla="*/ 2748851 w 5233594"/>
                <a:gd name="connsiteY90" fmla="*/ 3236867 h 4001298"/>
                <a:gd name="connsiteX91" fmla="*/ 3210382 w 5233594"/>
                <a:gd name="connsiteY91" fmla="*/ 3209517 h 4001298"/>
                <a:gd name="connsiteX92" fmla="*/ 3758065 w 5233594"/>
                <a:gd name="connsiteY92" fmla="*/ 3215671 h 4001298"/>
                <a:gd name="connsiteX93" fmla="*/ 4210023 w 5233594"/>
                <a:gd name="connsiteY93" fmla="*/ 3253277 h 4001298"/>
                <a:gd name="connsiteX94" fmla="*/ 4688647 w 5233594"/>
                <a:gd name="connsiteY94" fmla="*/ 3323019 h 4001298"/>
                <a:gd name="connsiteX95" fmla="*/ 5221971 w 5233594"/>
                <a:gd name="connsiteY95" fmla="*/ 3439257 h 4001298"/>
                <a:gd name="connsiteX96" fmla="*/ 5232910 w 5233594"/>
                <a:gd name="connsiteY96" fmla="*/ 3435154 h 4001298"/>
                <a:gd name="connsiteX97" fmla="*/ 5232910 w 5233594"/>
                <a:gd name="connsiteY97" fmla="*/ 3411223 h 4001298"/>
                <a:gd name="connsiteX98" fmla="*/ 4114981 w 5233594"/>
                <a:gd name="connsiteY98" fmla="*/ 2110049 h 4001298"/>
                <a:gd name="connsiteX99" fmla="*/ 4094469 w 5233594"/>
                <a:gd name="connsiteY99" fmla="*/ 2125091 h 4001298"/>
                <a:gd name="connsiteX100" fmla="*/ 3224057 w 5233594"/>
                <a:gd name="connsiteY100" fmla="*/ 1802362 h 4001298"/>
                <a:gd name="connsiteX101" fmla="*/ 3204228 w 5233594"/>
                <a:gd name="connsiteY101" fmla="*/ 1772277 h 4001298"/>
                <a:gd name="connsiteX102" fmla="*/ 3204228 w 5233594"/>
                <a:gd name="connsiteY102" fmla="*/ 1236218 h 4001298"/>
                <a:gd name="connsiteX103" fmla="*/ 3224057 w 5233594"/>
                <a:gd name="connsiteY103" fmla="*/ 1213654 h 4001298"/>
                <a:gd name="connsiteX104" fmla="*/ 3956352 w 5233594"/>
                <a:gd name="connsiteY104" fmla="*/ 1214338 h 4001298"/>
                <a:gd name="connsiteX105" fmla="*/ 3970027 w 5233594"/>
                <a:gd name="connsiteY105" fmla="*/ 1215022 h 4001298"/>
                <a:gd name="connsiteX106" fmla="*/ 3930369 w 5233594"/>
                <a:gd name="connsiteY106" fmla="*/ 1251944 h 4001298"/>
                <a:gd name="connsiteX107" fmla="*/ 3829858 w 5233594"/>
                <a:gd name="connsiteY107" fmla="*/ 1316216 h 4001298"/>
                <a:gd name="connsiteX108" fmla="*/ 3605588 w 5233594"/>
                <a:gd name="connsiteY108" fmla="*/ 1426300 h 4001298"/>
                <a:gd name="connsiteX109" fmla="*/ 3589179 w 5233594"/>
                <a:gd name="connsiteY109" fmla="*/ 1438607 h 4001298"/>
                <a:gd name="connsiteX110" fmla="*/ 3941993 w 5233594"/>
                <a:gd name="connsiteY110" fmla="*/ 1438607 h 4001298"/>
                <a:gd name="connsiteX111" fmla="*/ 3944044 w 5233594"/>
                <a:gd name="connsiteY111" fmla="*/ 1442710 h 4001298"/>
                <a:gd name="connsiteX112" fmla="*/ 3867464 w 5233594"/>
                <a:gd name="connsiteY112" fmla="*/ 1518606 h 4001298"/>
                <a:gd name="connsiteX113" fmla="*/ 3692425 w 5233594"/>
                <a:gd name="connsiteY113" fmla="*/ 1634160 h 4001298"/>
                <a:gd name="connsiteX114" fmla="*/ 3414823 w 5233594"/>
                <a:gd name="connsiteY114" fmla="*/ 1770226 h 4001298"/>
                <a:gd name="connsiteX115" fmla="*/ 3399780 w 5233594"/>
                <a:gd name="connsiteY115" fmla="*/ 1781849 h 4001298"/>
                <a:gd name="connsiteX116" fmla="*/ 3420293 w 5233594"/>
                <a:gd name="connsiteY116" fmla="*/ 1781849 h 4001298"/>
                <a:gd name="connsiteX117" fmla="*/ 4088315 w 5233594"/>
                <a:gd name="connsiteY117" fmla="*/ 1781849 h 4001298"/>
                <a:gd name="connsiteX118" fmla="*/ 4114981 w 5233594"/>
                <a:gd name="connsiteY118" fmla="*/ 1807832 h 4001298"/>
                <a:gd name="connsiteX119" fmla="*/ 4114981 w 5233594"/>
                <a:gd name="connsiteY119" fmla="*/ 2110049 h 4001298"/>
                <a:gd name="connsiteX0" fmla="*/ 5232910 w 5233594"/>
                <a:gd name="connsiteY0" fmla="*/ 3411223 h 3929504"/>
                <a:gd name="connsiteX1" fmla="*/ 5233594 w 5233594"/>
                <a:gd name="connsiteY1" fmla="*/ 3175329 h 3929504"/>
                <a:gd name="connsiteX2" fmla="*/ 5207612 w 5233594"/>
                <a:gd name="connsiteY2" fmla="*/ 3142509 h 3929504"/>
                <a:gd name="connsiteX3" fmla="*/ 4921805 w 5233594"/>
                <a:gd name="connsiteY3" fmla="*/ 3078921 h 3929504"/>
                <a:gd name="connsiteX4" fmla="*/ 4894455 w 5233594"/>
                <a:gd name="connsiteY4" fmla="*/ 3063878 h 3929504"/>
                <a:gd name="connsiteX5" fmla="*/ 4657878 w 5233594"/>
                <a:gd name="connsiteY5" fmla="*/ 2750721 h 3929504"/>
                <a:gd name="connsiteX6" fmla="*/ 4389165 w 5233594"/>
                <a:gd name="connsiteY6" fmla="*/ 2218765 h 3929504"/>
                <a:gd name="connsiteX7" fmla="*/ 4381643 w 5233594"/>
                <a:gd name="connsiteY7" fmla="*/ 2180475 h 3929504"/>
                <a:gd name="connsiteX8" fmla="*/ 4381643 w 5233594"/>
                <a:gd name="connsiteY8" fmla="*/ 1807148 h 3929504"/>
                <a:gd name="connsiteX9" fmla="*/ 4408310 w 5233594"/>
                <a:gd name="connsiteY9" fmla="*/ 1781166 h 3929504"/>
                <a:gd name="connsiteX10" fmla="*/ 5118725 w 5233594"/>
                <a:gd name="connsiteY10" fmla="*/ 1781166 h 3929504"/>
                <a:gd name="connsiteX11" fmla="*/ 5141972 w 5233594"/>
                <a:gd name="connsiteY11" fmla="*/ 1778431 h 3929504"/>
                <a:gd name="connsiteX12" fmla="*/ 5124195 w 5233594"/>
                <a:gd name="connsiteY12" fmla="*/ 1768858 h 3929504"/>
                <a:gd name="connsiteX13" fmla="*/ 4853430 w 5233594"/>
                <a:gd name="connsiteY13" fmla="*/ 1636211 h 3929504"/>
                <a:gd name="connsiteX14" fmla="*/ 4605913 w 5233594"/>
                <a:gd name="connsiteY14" fmla="*/ 1451599 h 3929504"/>
                <a:gd name="connsiteX15" fmla="*/ 4599076 w 5233594"/>
                <a:gd name="connsiteY15" fmla="*/ 1437240 h 3929504"/>
                <a:gd name="connsiteX16" fmla="*/ 4951206 w 5233594"/>
                <a:gd name="connsiteY16" fmla="*/ 1437240 h 3929504"/>
                <a:gd name="connsiteX17" fmla="*/ 4936847 w 5233594"/>
                <a:gd name="connsiteY17" fmla="*/ 1426300 h 3929504"/>
                <a:gd name="connsiteX18" fmla="*/ 4748816 w 5233594"/>
                <a:gd name="connsiteY18" fmla="*/ 1334678 h 3929504"/>
                <a:gd name="connsiteX19" fmla="*/ 4476001 w 5233594"/>
                <a:gd name="connsiteY19" fmla="*/ 1112459 h 3929504"/>
                <a:gd name="connsiteX20" fmla="*/ 4467796 w 5233594"/>
                <a:gd name="connsiteY20" fmla="*/ 1097417 h 3929504"/>
                <a:gd name="connsiteX21" fmla="*/ 4484206 w 5233594"/>
                <a:gd name="connsiteY21" fmla="*/ 1094682 h 3929504"/>
                <a:gd name="connsiteX22" fmla="*/ 4732407 w 5233594"/>
                <a:gd name="connsiteY22" fmla="*/ 1094682 h 3929504"/>
                <a:gd name="connsiteX23" fmla="*/ 4750868 w 5233594"/>
                <a:gd name="connsiteY23" fmla="*/ 1093998 h 3929504"/>
                <a:gd name="connsiteX24" fmla="*/ 4642835 w 5233594"/>
                <a:gd name="connsiteY24" fmla="*/ 1037247 h 3929504"/>
                <a:gd name="connsiteX25" fmla="*/ 4428139 w 5233594"/>
                <a:gd name="connsiteY25" fmla="*/ 878617 h 3929504"/>
                <a:gd name="connsiteX26" fmla="*/ 4279081 w 5233594"/>
                <a:gd name="connsiteY26" fmla="*/ 635886 h 3929504"/>
                <a:gd name="connsiteX27" fmla="*/ 4268825 w 5233594"/>
                <a:gd name="connsiteY27" fmla="*/ 619476 h 3929504"/>
                <a:gd name="connsiteX28" fmla="*/ 4258569 w 5233594"/>
                <a:gd name="connsiteY28" fmla="*/ 635886 h 3929504"/>
                <a:gd name="connsiteX29" fmla="*/ 4142331 w 5233594"/>
                <a:gd name="connsiteY29" fmla="*/ 836225 h 3929504"/>
                <a:gd name="connsiteX30" fmla="*/ 3918746 w 5233594"/>
                <a:gd name="connsiteY30" fmla="*/ 1024939 h 3929504"/>
                <a:gd name="connsiteX31" fmla="*/ 3797038 w 5233594"/>
                <a:gd name="connsiteY31" fmla="*/ 1084426 h 3929504"/>
                <a:gd name="connsiteX32" fmla="*/ 3787466 w 5233594"/>
                <a:gd name="connsiteY32" fmla="*/ 1093998 h 3929504"/>
                <a:gd name="connsiteX33" fmla="*/ 3801824 w 5233594"/>
                <a:gd name="connsiteY33" fmla="*/ 1093998 h 3929504"/>
                <a:gd name="connsiteX34" fmla="*/ 4053444 w 5233594"/>
                <a:gd name="connsiteY34" fmla="*/ 1093998 h 3929504"/>
                <a:gd name="connsiteX35" fmla="*/ 4069854 w 5233594"/>
                <a:gd name="connsiteY35" fmla="*/ 1097417 h 3929504"/>
                <a:gd name="connsiteX36" fmla="*/ 4061649 w 5233594"/>
                <a:gd name="connsiteY36" fmla="*/ 1112459 h 3929504"/>
                <a:gd name="connsiteX37" fmla="*/ 3996693 w 5233594"/>
                <a:gd name="connsiteY37" fmla="*/ 1188356 h 3929504"/>
                <a:gd name="connsiteX38" fmla="*/ 3964556 w 5233594"/>
                <a:gd name="connsiteY38" fmla="*/ 1193825 h 3929504"/>
                <a:gd name="connsiteX39" fmla="*/ 3690373 w 5233594"/>
                <a:gd name="connsiteY39" fmla="*/ 1059127 h 3929504"/>
                <a:gd name="connsiteX40" fmla="*/ 3436019 w 5233594"/>
                <a:gd name="connsiteY40" fmla="*/ 869045 h 3929504"/>
                <a:gd name="connsiteX41" fmla="*/ 3429181 w 5233594"/>
                <a:gd name="connsiteY41" fmla="*/ 854002 h 3929504"/>
                <a:gd name="connsiteX42" fmla="*/ 3796354 w 5233594"/>
                <a:gd name="connsiteY42" fmla="*/ 854002 h 3929504"/>
                <a:gd name="connsiteX43" fmla="*/ 3787466 w 5233594"/>
                <a:gd name="connsiteY43" fmla="*/ 845797 h 3929504"/>
                <a:gd name="connsiteX44" fmla="*/ 3621998 w 5233594"/>
                <a:gd name="connsiteY44" fmla="*/ 765115 h 3929504"/>
                <a:gd name="connsiteX45" fmla="*/ 3299953 w 5233594"/>
                <a:gd name="connsiteY45" fmla="*/ 514863 h 3929504"/>
                <a:gd name="connsiteX46" fmla="*/ 3291748 w 5233594"/>
                <a:gd name="connsiteY46" fmla="*/ 499820 h 3929504"/>
                <a:gd name="connsiteX47" fmla="*/ 3308158 w 5233594"/>
                <a:gd name="connsiteY47" fmla="*/ 497085 h 3929504"/>
                <a:gd name="connsiteX48" fmla="*/ 3570717 w 5233594"/>
                <a:gd name="connsiteY48" fmla="*/ 497085 h 3929504"/>
                <a:gd name="connsiteX49" fmla="*/ 3590546 w 5233594"/>
                <a:gd name="connsiteY49" fmla="*/ 493667 h 3929504"/>
                <a:gd name="connsiteX50" fmla="*/ 3422344 w 5233594"/>
                <a:gd name="connsiteY50" fmla="*/ 410933 h 3929504"/>
                <a:gd name="connsiteX51" fmla="*/ 3278073 w 5233594"/>
                <a:gd name="connsiteY51" fmla="*/ 302217 h 3929504"/>
                <a:gd name="connsiteX52" fmla="*/ 3095512 w 5233594"/>
                <a:gd name="connsiteY52" fmla="*/ 17778 h 3929504"/>
                <a:gd name="connsiteX53" fmla="*/ 3083888 w 5233594"/>
                <a:gd name="connsiteY53" fmla="*/ 0 h 3929504"/>
                <a:gd name="connsiteX54" fmla="*/ 3075683 w 5233594"/>
                <a:gd name="connsiteY54" fmla="*/ 17094 h 3929504"/>
                <a:gd name="connsiteX55" fmla="*/ 2944403 w 5233594"/>
                <a:gd name="connsiteY55" fmla="*/ 239996 h 3929504"/>
                <a:gd name="connsiteX56" fmla="*/ 2761159 w 5233594"/>
                <a:gd name="connsiteY56" fmla="*/ 404096 h 3929504"/>
                <a:gd name="connsiteX57" fmla="*/ 2592957 w 5233594"/>
                <a:gd name="connsiteY57" fmla="*/ 486829 h 3929504"/>
                <a:gd name="connsiteX58" fmla="*/ 2580649 w 5233594"/>
                <a:gd name="connsiteY58" fmla="*/ 497769 h 3929504"/>
                <a:gd name="connsiteX59" fmla="*/ 2882866 w 5233594"/>
                <a:gd name="connsiteY59" fmla="*/ 497769 h 3929504"/>
                <a:gd name="connsiteX60" fmla="*/ 2633298 w 5233594"/>
                <a:gd name="connsiteY60" fmla="*/ 722039 h 3929504"/>
                <a:gd name="connsiteX61" fmla="*/ 2389883 w 5233594"/>
                <a:gd name="connsiteY61" fmla="*/ 841695 h 3929504"/>
                <a:gd name="connsiteX62" fmla="*/ 2372106 w 5233594"/>
                <a:gd name="connsiteY62" fmla="*/ 854686 h 3929504"/>
                <a:gd name="connsiteX63" fmla="*/ 2744749 w 5233594"/>
                <a:gd name="connsiteY63" fmla="*/ 854686 h 3929504"/>
                <a:gd name="connsiteX64" fmla="*/ 2739963 w 5233594"/>
                <a:gd name="connsiteY64" fmla="*/ 862891 h 3929504"/>
                <a:gd name="connsiteX65" fmla="*/ 2506120 w 5233594"/>
                <a:gd name="connsiteY65" fmla="*/ 1045452 h 3929504"/>
                <a:gd name="connsiteX66" fmla="*/ 2192280 w 5233594"/>
                <a:gd name="connsiteY66" fmla="*/ 1199979 h 3929504"/>
                <a:gd name="connsiteX67" fmla="*/ 2177921 w 5233594"/>
                <a:gd name="connsiteY67" fmla="*/ 1209552 h 3929504"/>
                <a:gd name="connsiteX68" fmla="*/ 2199117 w 5233594"/>
                <a:gd name="connsiteY68" fmla="*/ 1211603 h 3929504"/>
                <a:gd name="connsiteX69" fmla="*/ 2899276 w 5233594"/>
                <a:gd name="connsiteY69" fmla="*/ 1211603 h 3929504"/>
                <a:gd name="connsiteX70" fmla="*/ 2923207 w 5233594"/>
                <a:gd name="connsiteY70" fmla="*/ 1234167 h 3929504"/>
                <a:gd name="connsiteX71" fmla="*/ 2922524 w 5233594"/>
                <a:gd name="connsiteY71" fmla="*/ 1648518 h 3929504"/>
                <a:gd name="connsiteX72" fmla="*/ 2902011 w 5233594"/>
                <a:gd name="connsiteY72" fmla="*/ 1661510 h 3929504"/>
                <a:gd name="connsiteX73" fmla="*/ 2333132 w 5233594"/>
                <a:gd name="connsiteY73" fmla="*/ 1394848 h 3929504"/>
                <a:gd name="connsiteX74" fmla="*/ 1717758 w 5233594"/>
                <a:gd name="connsiteY74" fmla="*/ 1084426 h 3929504"/>
                <a:gd name="connsiteX75" fmla="*/ 1696562 w 5233594"/>
                <a:gd name="connsiteY75" fmla="*/ 1076221 h 3929504"/>
                <a:gd name="connsiteX76" fmla="*/ 1695878 w 5233594"/>
                <a:gd name="connsiteY76" fmla="*/ 1098784 h 3929504"/>
                <a:gd name="connsiteX77" fmla="*/ 1619982 w 5233594"/>
                <a:gd name="connsiteY77" fmla="*/ 1291601 h 3929504"/>
                <a:gd name="connsiteX78" fmla="*/ 1248023 w 5233594"/>
                <a:gd name="connsiteY78" fmla="*/ 1956889 h 3929504"/>
                <a:gd name="connsiteX79" fmla="*/ 594359 w 5233594"/>
                <a:gd name="connsiteY79" fmla="*/ 2844395 h 3929504"/>
                <a:gd name="connsiteX80" fmla="*/ 284621 w 5233594"/>
                <a:gd name="connsiteY80" fmla="*/ 3185586 h 3929504"/>
                <a:gd name="connsiteX81" fmla="*/ 15907 w 5233594"/>
                <a:gd name="connsiteY81" fmla="*/ 3454983 h 3929504"/>
                <a:gd name="connsiteX82" fmla="*/ 865 w 5233594"/>
                <a:gd name="connsiteY82" fmla="*/ 3497375 h 3929504"/>
                <a:gd name="connsiteX83" fmla="*/ 2232 w 5233594"/>
                <a:gd name="connsiteY83" fmla="*/ 3520622 h 3929504"/>
                <a:gd name="connsiteX84" fmla="*/ 10437 w 5233594"/>
                <a:gd name="connsiteY84" fmla="*/ 3748311 h 3929504"/>
                <a:gd name="connsiteX85" fmla="*/ 9754 w 5233594"/>
                <a:gd name="connsiteY85" fmla="*/ 3926769 h 3929504"/>
                <a:gd name="connsiteX86" fmla="*/ 11805 w 5233594"/>
                <a:gd name="connsiteY86" fmla="*/ 3929504 h 3929504"/>
                <a:gd name="connsiteX87" fmla="*/ 711280 w 5233594"/>
                <a:gd name="connsiteY87" fmla="*/ 3707286 h 3929504"/>
                <a:gd name="connsiteX88" fmla="*/ 1893482 w 5233594"/>
                <a:gd name="connsiteY88" fmla="*/ 3361993 h 3929504"/>
                <a:gd name="connsiteX89" fmla="*/ 2748851 w 5233594"/>
                <a:gd name="connsiteY89" fmla="*/ 3236867 h 3929504"/>
                <a:gd name="connsiteX90" fmla="*/ 3210382 w 5233594"/>
                <a:gd name="connsiteY90" fmla="*/ 3209517 h 3929504"/>
                <a:gd name="connsiteX91" fmla="*/ 3758065 w 5233594"/>
                <a:gd name="connsiteY91" fmla="*/ 3215671 h 3929504"/>
                <a:gd name="connsiteX92" fmla="*/ 4210023 w 5233594"/>
                <a:gd name="connsiteY92" fmla="*/ 3253277 h 3929504"/>
                <a:gd name="connsiteX93" fmla="*/ 4688647 w 5233594"/>
                <a:gd name="connsiteY93" fmla="*/ 3323019 h 3929504"/>
                <a:gd name="connsiteX94" fmla="*/ 5221971 w 5233594"/>
                <a:gd name="connsiteY94" fmla="*/ 3439257 h 3929504"/>
                <a:gd name="connsiteX95" fmla="*/ 5232910 w 5233594"/>
                <a:gd name="connsiteY95" fmla="*/ 3435154 h 3929504"/>
                <a:gd name="connsiteX96" fmla="*/ 5232910 w 5233594"/>
                <a:gd name="connsiteY96" fmla="*/ 3411223 h 3929504"/>
                <a:gd name="connsiteX97" fmla="*/ 4114981 w 5233594"/>
                <a:gd name="connsiteY97" fmla="*/ 2110049 h 3929504"/>
                <a:gd name="connsiteX98" fmla="*/ 4094469 w 5233594"/>
                <a:gd name="connsiteY98" fmla="*/ 2125091 h 3929504"/>
                <a:gd name="connsiteX99" fmla="*/ 3224057 w 5233594"/>
                <a:gd name="connsiteY99" fmla="*/ 1802362 h 3929504"/>
                <a:gd name="connsiteX100" fmla="*/ 3204228 w 5233594"/>
                <a:gd name="connsiteY100" fmla="*/ 1772277 h 3929504"/>
                <a:gd name="connsiteX101" fmla="*/ 3204228 w 5233594"/>
                <a:gd name="connsiteY101" fmla="*/ 1236218 h 3929504"/>
                <a:gd name="connsiteX102" fmla="*/ 3224057 w 5233594"/>
                <a:gd name="connsiteY102" fmla="*/ 1213654 h 3929504"/>
                <a:gd name="connsiteX103" fmla="*/ 3956352 w 5233594"/>
                <a:gd name="connsiteY103" fmla="*/ 1214338 h 3929504"/>
                <a:gd name="connsiteX104" fmla="*/ 3970027 w 5233594"/>
                <a:gd name="connsiteY104" fmla="*/ 1215022 h 3929504"/>
                <a:gd name="connsiteX105" fmla="*/ 3930369 w 5233594"/>
                <a:gd name="connsiteY105" fmla="*/ 1251944 h 3929504"/>
                <a:gd name="connsiteX106" fmla="*/ 3829858 w 5233594"/>
                <a:gd name="connsiteY106" fmla="*/ 1316216 h 3929504"/>
                <a:gd name="connsiteX107" fmla="*/ 3605588 w 5233594"/>
                <a:gd name="connsiteY107" fmla="*/ 1426300 h 3929504"/>
                <a:gd name="connsiteX108" fmla="*/ 3589179 w 5233594"/>
                <a:gd name="connsiteY108" fmla="*/ 1438607 h 3929504"/>
                <a:gd name="connsiteX109" fmla="*/ 3941993 w 5233594"/>
                <a:gd name="connsiteY109" fmla="*/ 1438607 h 3929504"/>
                <a:gd name="connsiteX110" fmla="*/ 3944044 w 5233594"/>
                <a:gd name="connsiteY110" fmla="*/ 1442710 h 3929504"/>
                <a:gd name="connsiteX111" fmla="*/ 3867464 w 5233594"/>
                <a:gd name="connsiteY111" fmla="*/ 1518606 h 3929504"/>
                <a:gd name="connsiteX112" fmla="*/ 3692425 w 5233594"/>
                <a:gd name="connsiteY112" fmla="*/ 1634160 h 3929504"/>
                <a:gd name="connsiteX113" fmla="*/ 3414823 w 5233594"/>
                <a:gd name="connsiteY113" fmla="*/ 1770226 h 3929504"/>
                <a:gd name="connsiteX114" fmla="*/ 3399780 w 5233594"/>
                <a:gd name="connsiteY114" fmla="*/ 1781849 h 3929504"/>
                <a:gd name="connsiteX115" fmla="*/ 3420293 w 5233594"/>
                <a:gd name="connsiteY115" fmla="*/ 1781849 h 3929504"/>
                <a:gd name="connsiteX116" fmla="*/ 4088315 w 5233594"/>
                <a:gd name="connsiteY116" fmla="*/ 1781849 h 3929504"/>
                <a:gd name="connsiteX117" fmla="*/ 4114981 w 5233594"/>
                <a:gd name="connsiteY117" fmla="*/ 1807832 h 3929504"/>
                <a:gd name="connsiteX118" fmla="*/ 4114981 w 5233594"/>
                <a:gd name="connsiteY118" fmla="*/ 2110049 h 3929504"/>
                <a:gd name="connsiteX0" fmla="*/ 5275503 w 5276187"/>
                <a:gd name="connsiteY0" fmla="*/ 3411223 h 3927036"/>
                <a:gd name="connsiteX1" fmla="*/ 5276187 w 5276187"/>
                <a:gd name="connsiteY1" fmla="*/ 3175329 h 3927036"/>
                <a:gd name="connsiteX2" fmla="*/ 5250205 w 5276187"/>
                <a:gd name="connsiteY2" fmla="*/ 3142509 h 3927036"/>
                <a:gd name="connsiteX3" fmla="*/ 4964398 w 5276187"/>
                <a:gd name="connsiteY3" fmla="*/ 3078921 h 3927036"/>
                <a:gd name="connsiteX4" fmla="*/ 4937048 w 5276187"/>
                <a:gd name="connsiteY4" fmla="*/ 3063878 h 3927036"/>
                <a:gd name="connsiteX5" fmla="*/ 4700471 w 5276187"/>
                <a:gd name="connsiteY5" fmla="*/ 2750721 h 3927036"/>
                <a:gd name="connsiteX6" fmla="*/ 4431758 w 5276187"/>
                <a:gd name="connsiteY6" fmla="*/ 2218765 h 3927036"/>
                <a:gd name="connsiteX7" fmla="*/ 4424236 w 5276187"/>
                <a:gd name="connsiteY7" fmla="*/ 2180475 h 3927036"/>
                <a:gd name="connsiteX8" fmla="*/ 4424236 w 5276187"/>
                <a:gd name="connsiteY8" fmla="*/ 1807148 h 3927036"/>
                <a:gd name="connsiteX9" fmla="*/ 4450903 w 5276187"/>
                <a:gd name="connsiteY9" fmla="*/ 1781166 h 3927036"/>
                <a:gd name="connsiteX10" fmla="*/ 5161318 w 5276187"/>
                <a:gd name="connsiteY10" fmla="*/ 1781166 h 3927036"/>
                <a:gd name="connsiteX11" fmla="*/ 5184565 w 5276187"/>
                <a:gd name="connsiteY11" fmla="*/ 1778431 h 3927036"/>
                <a:gd name="connsiteX12" fmla="*/ 5166788 w 5276187"/>
                <a:gd name="connsiteY12" fmla="*/ 1768858 h 3927036"/>
                <a:gd name="connsiteX13" fmla="*/ 4896023 w 5276187"/>
                <a:gd name="connsiteY13" fmla="*/ 1636211 h 3927036"/>
                <a:gd name="connsiteX14" fmla="*/ 4648506 w 5276187"/>
                <a:gd name="connsiteY14" fmla="*/ 1451599 h 3927036"/>
                <a:gd name="connsiteX15" fmla="*/ 4641669 w 5276187"/>
                <a:gd name="connsiteY15" fmla="*/ 1437240 h 3927036"/>
                <a:gd name="connsiteX16" fmla="*/ 4993799 w 5276187"/>
                <a:gd name="connsiteY16" fmla="*/ 1437240 h 3927036"/>
                <a:gd name="connsiteX17" fmla="*/ 4979440 w 5276187"/>
                <a:gd name="connsiteY17" fmla="*/ 1426300 h 3927036"/>
                <a:gd name="connsiteX18" fmla="*/ 4791409 w 5276187"/>
                <a:gd name="connsiteY18" fmla="*/ 1334678 h 3927036"/>
                <a:gd name="connsiteX19" fmla="*/ 4518594 w 5276187"/>
                <a:gd name="connsiteY19" fmla="*/ 1112459 h 3927036"/>
                <a:gd name="connsiteX20" fmla="*/ 4510389 w 5276187"/>
                <a:gd name="connsiteY20" fmla="*/ 1097417 h 3927036"/>
                <a:gd name="connsiteX21" fmla="*/ 4526799 w 5276187"/>
                <a:gd name="connsiteY21" fmla="*/ 1094682 h 3927036"/>
                <a:gd name="connsiteX22" fmla="*/ 4775000 w 5276187"/>
                <a:gd name="connsiteY22" fmla="*/ 1094682 h 3927036"/>
                <a:gd name="connsiteX23" fmla="*/ 4793461 w 5276187"/>
                <a:gd name="connsiteY23" fmla="*/ 1093998 h 3927036"/>
                <a:gd name="connsiteX24" fmla="*/ 4685428 w 5276187"/>
                <a:gd name="connsiteY24" fmla="*/ 1037247 h 3927036"/>
                <a:gd name="connsiteX25" fmla="*/ 4470732 w 5276187"/>
                <a:gd name="connsiteY25" fmla="*/ 878617 h 3927036"/>
                <a:gd name="connsiteX26" fmla="*/ 4321674 w 5276187"/>
                <a:gd name="connsiteY26" fmla="*/ 635886 h 3927036"/>
                <a:gd name="connsiteX27" fmla="*/ 4311418 w 5276187"/>
                <a:gd name="connsiteY27" fmla="*/ 619476 h 3927036"/>
                <a:gd name="connsiteX28" fmla="*/ 4301162 w 5276187"/>
                <a:gd name="connsiteY28" fmla="*/ 635886 h 3927036"/>
                <a:gd name="connsiteX29" fmla="*/ 4184924 w 5276187"/>
                <a:gd name="connsiteY29" fmla="*/ 836225 h 3927036"/>
                <a:gd name="connsiteX30" fmla="*/ 3961339 w 5276187"/>
                <a:gd name="connsiteY30" fmla="*/ 1024939 h 3927036"/>
                <a:gd name="connsiteX31" fmla="*/ 3839631 w 5276187"/>
                <a:gd name="connsiteY31" fmla="*/ 1084426 h 3927036"/>
                <a:gd name="connsiteX32" fmla="*/ 3830059 w 5276187"/>
                <a:gd name="connsiteY32" fmla="*/ 1093998 h 3927036"/>
                <a:gd name="connsiteX33" fmla="*/ 3844417 w 5276187"/>
                <a:gd name="connsiteY33" fmla="*/ 1093998 h 3927036"/>
                <a:gd name="connsiteX34" fmla="*/ 4096037 w 5276187"/>
                <a:gd name="connsiteY34" fmla="*/ 1093998 h 3927036"/>
                <a:gd name="connsiteX35" fmla="*/ 4112447 w 5276187"/>
                <a:gd name="connsiteY35" fmla="*/ 1097417 h 3927036"/>
                <a:gd name="connsiteX36" fmla="*/ 4104242 w 5276187"/>
                <a:gd name="connsiteY36" fmla="*/ 1112459 h 3927036"/>
                <a:gd name="connsiteX37" fmla="*/ 4039286 w 5276187"/>
                <a:gd name="connsiteY37" fmla="*/ 1188356 h 3927036"/>
                <a:gd name="connsiteX38" fmla="*/ 4007149 w 5276187"/>
                <a:gd name="connsiteY38" fmla="*/ 1193825 h 3927036"/>
                <a:gd name="connsiteX39" fmla="*/ 3732966 w 5276187"/>
                <a:gd name="connsiteY39" fmla="*/ 1059127 h 3927036"/>
                <a:gd name="connsiteX40" fmla="*/ 3478612 w 5276187"/>
                <a:gd name="connsiteY40" fmla="*/ 869045 h 3927036"/>
                <a:gd name="connsiteX41" fmla="*/ 3471774 w 5276187"/>
                <a:gd name="connsiteY41" fmla="*/ 854002 h 3927036"/>
                <a:gd name="connsiteX42" fmla="*/ 3838947 w 5276187"/>
                <a:gd name="connsiteY42" fmla="*/ 854002 h 3927036"/>
                <a:gd name="connsiteX43" fmla="*/ 3830059 w 5276187"/>
                <a:gd name="connsiteY43" fmla="*/ 845797 h 3927036"/>
                <a:gd name="connsiteX44" fmla="*/ 3664591 w 5276187"/>
                <a:gd name="connsiteY44" fmla="*/ 765115 h 3927036"/>
                <a:gd name="connsiteX45" fmla="*/ 3342546 w 5276187"/>
                <a:gd name="connsiteY45" fmla="*/ 514863 h 3927036"/>
                <a:gd name="connsiteX46" fmla="*/ 3334341 w 5276187"/>
                <a:gd name="connsiteY46" fmla="*/ 499820 h 3927036"/>
                <a:gd name="connsiteX47" fmla="*/ 3350751 w 5276187"/>
                <a:gd name="connsiteY47" fmla="*/ 497085 h 3927036"/>
                <a:gd name="connsiteX48" fmla="*/ 3613310 w 5276187"/>
                <a:gd name="connsiteY48" fmla="*/ 497085 h 3927036"/>
                <a:gd name="connsiteX49" fmla="*/ 3633139 w 5276187"/>
                <a:gd name="connsiteY49" fmla="*/ 493667 h 3927036"/>
                <a:gd name="connsiteX50" fmla="*/ 3464937 w 5276187"/>
                <a:gd name="connsiteY50" fmla="*/ 410933 h 3927036"/>
                <a:gd name="connsiteX51" fmla="*/ 3320666 w 5276187"/>
                <a:gd name="connsiteY51" fmla="*/ 302217 h 3927036"/>
                <a:gd name="connsiteX52" fmla="*/ 3138105 w 5276187"/>
                <a:gd name="connsiteY52" fmla="*/ 17778 h 3927036"/>
                <a:gd name="connsiteX53" fmla="*/ 3126481 w 5276187"/>
                <a:gd name="connsiteY53" fmla="*/ 0 h 3927036"/>
                <a:gd name="connsiteX54" fmla="*/ 3118276 w 5276187"/>
                <a:gd name="connsiteY54" fmla="*/ 17094 h 3927036"/>
                <a:gd name="connsiteX55" fmla="*/ 2986996 w 5276187"/>
                <a:gd name="connsiteY55" fmla="*/ 239996 h 3927036"/>
                <a:gd name="connsiteX56" fmla="*/ 2803752 w 5276187"/>
                <a:gd name="connsiteY56" fmla="*/ 404096 h 3927036"/>
                <a:gd name="connsiteX57" fmla="*/ 2635550 w 5276187"/>
                <a:gd name="connsiteY57" fmla="*/ 486829 h 3927036"/>
                <a:gd name="connsiteX58" fmla="*/ 2623242 w 5276187"/>
                <a:gd name="connsiteY58" fmla="*/ 497769 h 3927036"/>
                <a:gd name="connsiteX59" fmla="*/ 2925459 w 5276187"/>
                <a:gd name="connsiteY59" fmla="*/ 497769 h 3927036"/>
                <a:gd name="connsiteX60" fmla="*/ 2675891 w 5276187"/>
                <a:gd name="connsiteY60" fmla="*/ 722039 h 3927036"/>
                <a:gd name="connsiteX61" fmla="*/ 2432476 w 5276187"/>
                <a:gd name="connsiteY61" fmla="*/ 841695 h 3927036"/>
                <a:gd name="connsiteX62" fmla="*/ 2414699 w 5276187"/>
                <a:gd name="connsiteY62" fmla="*/ 854686 h 3927036"/>
                <a:gd name="connsiteX63" fmla="*/ 2787342 w 5276187"/>
                <a:gd name="connsiteY63" fmla="*/ 854686 h 3927036"/>
                <a:gd name="connsiteX64" fmla="*/ 2782556 w 5276187"/>
                <a:gd name="connsiteY64" fmla="*/ 862891 h 3927036"/>
                <a:gd name="connsiteX65" fmla="*/ 2548713 w 5276187"/>
                <a:gd name="connsiteY65" fmla="*/ 1045452 h 3927036"/>
                <a:gd name="connsiteX66" fmla="*/ 2234873 w 5276187"/>
                <a:gd name="connsiteY66" fmla="*/ 1199979 h 3927036"/>
                <a:gd name="connsiteX67" fmla="*/ 2220514 w 5276187"/>
                <a:gd name="connsiteY67" fmla="*/ 1209552 h 3927036"/>
                <a:gd name="connsiteX68" fmla="*/ 2241710 w 5276187"/>
                <a:gd name="connsiteY68" fmla="*/ 1211603 h 3927036"/>
                <a:gd name="connsiteX69" fmla="*/ 2941869 w 5276187"/>
                <a:gd name="connsiteY69" fmla="*/ 1211603 h 3927036"/>
                <a:gd name="connsiteX70" fmla="*/ 2965800 w 5276187"/>
                <a:gd name="connsiteY70" fmla="*/ 1234167 h 3927036"/>
                <a:gd name="connsiteX71" fmla="*/ 2965117 w 5276187"/>
                <a:gd name="connsiteY71" fmla="*/ 1648518 h 3927036"/>
                <a:gd name="connsiteX72" fmla="*/ 2944604 w 5276187"/>
                <a:gd name="connsiteY72" fmla="*/ 1661510 h 3927036"/>
                <a:gd name="connsiteX73" fmla="*/ 2375725 w 5276187"/>
                <a:gd name="connsiteY73" fmla="*/ 1394848 h 3927036"/>
                <a:gd name="connsiteX74" fmla="*/ 1760351 w 5276187"/>
                <a:gd name="connsiteY74" fmla="*/ 1084426 h 3927036"/>
                <a:gd name="connsiteX75" fmla="*/ 1739155 w 5276187"/>
                <a:gd name="connsiteY75" fmla="*/ 1076221 h 3927036"/>
                <a:gd name="connsiteX76" fmla="*/ 1738471 w 5276187"/>
                <a:gd name="connsiteY76" fmla="*/ 1098784 h 3927036"/>
                <a:gd name="connsiteX77" fmla="*/ 1662575 w 5276187"/>
                <a:gd name="connsiteY77" fmla="*/ 1291601 h 3927036"/>
                <a:gd name="connsiteX78" fmla="*/ 1290616 w 5276187"/>
                <a:gd name="connsiteY78" fmla="*/ 1956889 h 3927036"/>
                <a:gd name="connsiteX79" fmla="*/ 636952 w 5276187"/>
                <a:gd name="connsiteY79" fmla="*/ 2844395 h 3927036"/>
                <a:gd name="connsiteX80" fmla="*/ 327214 w 5276187"/>
                <a:gd name="connsiteY80" fmla="*/ 3185586 h 3927036"/>
                <a:gd name="connsiteX81" fmla="*/ 58500 w 5276187"/>
                <a:gd name="connsiteY81" fmla="*/ 3454983 h 3927036"/>
                <a:gd name="connsiteX82" fmla="*/ 43458 w 5276187"/>
                <a:gd name="connsiteY82" fmla="*/ 3497375 h 3927036"/>
                <a:gd name="connsiteX83" fmla="*/ 44825 w 5276187"/>
                <a:gd name="connsiteY83" fmla="*/ 3520622 h 3927036"/>
                <a:gd name="connsiteX84" fmla="*/ 53030 w 5276187"/>
                <a:gd name="connsiteY84" fmla="*/ 3748311 h 3927036"/>
                <a:gd name="connsiteX85" fmla="*/ 52347 w 5276187"/>
                <a:gd name="connsiteY85" fmla="*/ 3926769 h 3927036"/>
                <a:gd name="connsiteX86" fmla="*/ 753873 w 5276187"/>
                <a:gd name="connsiteY86" fmla="*/ 3707286 h 3927036"/>
                <a:gd name="connsiteX87" fmla="*/ 1936075 w 5276187"/>
                <a:gd name="connsiteY87" fmla="*/ 3361993 h 3927036"/>
                <a:gd name="connsiteX88" fmla="*/ 2791444 w 5276187"/>
                <a:gd name="connsiteY88" fmla="*/ 3236867 h 3927036"/>
                <a:gd name="connsiteX89" fmla="*/ 3252975 w 5276187"/>
                <a:gd name="connsiteY89" fmla="*/ 3209517 h 3927036"/>
                <a:gd name="connsiteX90" fmla="*/ 3800658 w 5276187"/>
                <a:gd name="connsiteY90" fmla="*/ 3215671 h 3927036"/>
                <a:gd name="connsiteX91" fmla="*/ 4252616 w 5276187"/>
                <a:gd name="connsiteY91" fmla="*/ 3253277 h 3927036"/>
                <a:gd name="connsiteX92" fmla="*/ 4731240 w 5276187"/>
                <a:gd name="connsiteY92" fmla="*/ 3323019 h 3927036"/>
                <a:gd name="connsiteX93" fmla="*/ 5264564 w 5276187"/>
                <a:gd name="connsiteY93" fmla="*/ 3439257 h 3927036"/>
                <a:gd name="connsiteX94" fmla="*/ 5275503 w 5276187"/>
                <a:gd name="connsiteY94" fmla="*/ 3435154 h 3927036"/>
                <a:gd name="connsiteX95" fmla="*/ 5275503 w 5276187"/>
                <a:gd name="connsiteY95" fmla="*/ 3411223 h 3927036"/>
                <a:gd name="connsiteX96" fmla="*/ 4157574 w 5276187"/>
                <a:gd name="connsiteY96" fmla="*/ 2110049 h 3927036"/>
                <a:gd name="connsiteX97" fmla="*/ 4137062 w 5276187"/>
                <a:gd name="connsiteY97" fmla="*/ 2125091 h 3927036"/>
                <a:gd name="connsiteX98" fmla="*/ 3266650 w 5276187"/>
                <a:gd name="connsiteY98" fmla="*/ 1802362 h 3927036"/>
                <a:gd name="connsiteX99" fmla="*/ 3246821 w 5276187"/>
                <a:gd name="connsiteY99" fmla="*/ 1772277 h 3927036"/>
                <a:gd name="connsiteX100" fmla="*/ 3246821 w 5276187"/>
                <a:gd name="connsiteY100" fmla="*/ 1236218 h 3927036"/>
                <a:gd name="connsiteX101" fmla="*/ 3266650 w 5276187"/>
                <a:gd name="connsiteY101" fmla="*/ 1213654 h 3927036"/>
                <a:gd name="connsiteX102" fmla="*/ 3998945 w 5276187"/>
                <a:gd name="connsiteY102" fmla="*/ 1214338 h 3927036"/>
                <a:gd name="connsiteX103" fmla="*/ 4012620 w 5276187"/>
                <a:gd name="connsiteY103" fmla="*/ 1215022 h 3927036"/>
                <a:gd name="connsiteX104" fmla="*/ 3972962 w 5276187"/>
                <a:gd name="connsiteY104" fmla="*/ 1251944 h 3927036"/>
                <a:gd name="connsiteX105" fmla="*/ 3872451 w 5276187"/>
                <a:gd name="connsiteY105" fmla="*/ 1316216 h 3927036"/>
                <a:gd name="connsiteX106" fmla="*/ 3648181 w 5276187"/>
                <a:gd name="connsiteY106" fmla="*/ 1426300 h 3927036"/>
                <a:gd name="connsiteX107" fmla="*/ 3631772 w 5276187"/>
                <a:gd name="connsiteY107" fmla="*/ 1438607 h 3927036"/>
                <a:gd name="connsiteX108" fmla="*/ 3984586 w 5276187"/>
                <a:gd name="connsiteY108" fmla="*/ 1438607 h 3927036"/>
                <a:gd name="connsiteX109" fmla="*/ 3986637 w 5276187"/>
                <a:gd name="connsiteY109" fmla="*/ 1442710 h 3927036"/>
                <a:gd name="connsiteX110" fmla="*/ 3910057 w 5276187"/>
                <a:gd name="connsiteY110" fmla="*/ 1518606 h 3927036"/>
                <a:gd name="connsiteX111" fmla="*/ 3735018 w 5276187"/>
                <a:gd name="connsiteY111" fmla="*/ 1634160 h 3927036"/>
                <a:gd name="connsiteX112" fmla="*/ 3457416 w 5276187"/>
                <a:gd name="connsiteY112" fmla="*/ 1770226 h 3927036"/>
                <a:gd name="connsiteX113" fmla="*/ 3442373 w 5276187"/>
                <a:gd name="connsiteY113" fmla="*/ 1781849 h 3927036"/>
                <a:gd name="connsiteX114" fmla="*/ 3462886 w 5276187"/>
                <a:gd name="connsiteY114" fmla="*/ 1781849 h 3927036"/>
                <a:gd name="connsiteX115" fmla="*/ 4130908 w 5276187"/>
                <a:gd name="connsiteY115" fmla="*/ 1781849 h 3927036"/>
                <a:gd name="connsiteX116" fmla="*/ 4157574 w 5276187"/>
                <a:gd name="connsiteY116" fmla="*/ 1807832 h 3927036"/>
                <a:gd name="connsiteX117" fmla="*/ 4157574 w 5276187"/>
                <a:gd name="connsiteY117" fmla="*/ 2110049 h 3927036"/>
                <a:gd name="connsiteX0" fmla="*/ 5232910 w 5233594"/>
                <a:gd name="connsiteY0" fmla="*/ 3411223 h 3765983"/>
                <a:gd name="connsiteX1" fmla="*/ 5233594 w 5233594"/>
                <a:gd name="connsiteY1" fmla="*/ 3175329 h 3765983"/>
                <a:gd name="connsiteX2" fmla="*/ 5207612 w 5233594"/>
                <a:gd name="connsiteY2" fmla="*/ 3142509 h 3765983"/>
                <a:gd name="connsiteX3" fmla="*/ 4921805 w 5233594"/>
                <a:gd name="connsiteY3" fmla="*/ 3078921 h 3765983"/>
                <a:gd name="connsiteX4" fmla="*/ 4894455 w 5233594"/>
                <a:gd name="connsiteY4" fmla="*/ 3063878 h 3765983"/>
                <a:gd name="connsiteX5" fmla="*/ 4657878 w 5233594"/>
                <a:gd name="connsiteY5" fmla="*/ 2750721 h 3765983"/>
                <a:gd name="connsiteX6" fmla="*/ 4389165 w 5233594"/>
                <a:gd name="connsiteY6" fmla="*/ 2218765 h 3765983"/>
                <a:gd name="connsiteX7" fmla="*/ 4381643 w 5233594"/>
                <a:gd name="connsiteY7" fmla="*/ 2180475 h 3765983"/>
                <a:gd name="connsiteX8" fmla="*/ 4381643 w 5233594"/>
                <a:gd name="connsiteY8" fmla="*/ 1807148 h 3765983"/>
                <a:gd name="connsiteX9" fmla="*/ 4408310 w 5233594"/>
                <a:gd name="connsiteY9" fmla="*/ 1781166 h 3765983"/>
                <a:gd name="connsiteX10" fmla="*/ 5118725 w 5233594"/>
                <a:gd name="connsiteY10" fmla="*/ 1781166 h 3765983"/>
                <a:gd name="connsiteX11" fmla="*/ 5141972 w 5233594"/>
                <a:gd name="connsiteY11" fmla="*/ 1778431 h 3765983"/>
                <a:gd name="connsiteX12" fmla="*/ 5124195 w 5233594"/>
                <a:gd name="connsiteY12" fmla="*/ 1768858 h 3765983"/>
                <a:gd name="connsiteX13" fmla="*/ 4853430 w 5233594"/>
                <a:gd name="connsiteY13" fmla="*/ 1636211 h 3765983"/>
                <a:gd name="connsiteX14" fmla="*/ 4605913 w 5233594"/>
                <a:gd name="connsiteY14" fmla="*/ 1451599 h 3765983"/>
                <a:gd name="connsiteX15" fmla="*/ 4599076 w 5233594"/>
                <a:gd name="connsiteY15" fmla="*/ 1437240 h 3765983"/>
                <a:gd name="connsiteX16" fmla="*/ 4951206 w 5233594"/>
                <a:gd name="connsiteY16" fmla="*/ 1437240 h 3765983"/>
                <a:gd name="connsiteX17" fmla="*/ 4936847 w 5233594"/>
                <a:gd name="connsiteY17" fmla="*/ 1426300 h 3765983"/>
                <a:gd name="connsiteX18" fmla="*/ 4748816 w 5233594"/>
                <a:gd name="connsiteY18" fmla="*/ 1334678 h 3765983"/>
                <a:gd name="connsiteX19" fmla="*/ 4476001 w 5233594"/>
                <a:gd name="connsiteY19" fmla="*/ 1112459 h 3765983"/>
                <a:gd name="connsiteX20" fmla="*/ 4467796 w 5233594"/>
                <a:gd name="connsiteY20" fmla="*/ 1097417 h 3765983"/>
                <a:gd name="connsiteX21" fmla="*/ 4484206 w 5233594"/>
                <a:gd name="connsiteY21" fmla="*/ 1094682 h 3765983"/>
                <a:gd name="connsiteX22" fmla="*/ 4732407 w 5233594"/>
                <a:gd name="connsiteY22" fmla="*/ 1094682 h 3765983"/>
                <a:gd name="connsiteX23" fmla="*/ 4750868 w 5233594"/>
                <a:gd name="connsiteY23" fmla="*/ 1093998 h 3765983"/>
                <a:gd name="connsiteX24" fmla="*/ 4642835 w 5233594"/>
                <a:gd name="connsiteY24" fmla="*/ 1037247 h 3765983"/>
                <a:gd name="connsiteX25" fmla="*/ 4428139 w 5233594"/>
                <a:gd name="connsiteY25" fmla="*/ 878617 h 3765983"/>
                <a:gd name="connsiteX26" fmla="*/ 4279081 w 5233594"/>
                <a:gd name="connsiteY26" fmla="*/ 635886 h 3765983"/>
                <a:gd name="connsiteX27" fmla="*/ 4268825 w 5233594"/>
                <a:gd name="connsiteY27" fmla="*/ 619476 h 3765983"/>
                <a:gd name="connsiteX28" fmla="*/ 4258569 w 5233594"/>
                <a:gd name="connsiteY28" fmla="*/ 635886 h 3765983"/>
                <a:gd name="connsiteX29" fmla="*/ 4142331 w 5233594"/>
                <a:gd name="connsiteY29" fmla="*/ 836225 h 3765983"/>
                <a:gd name="connsiteX30" fmla="*/ 3918746 w 5233594"/>
                <a:gd name="connsiteY30" fmla="*/ 1024939 h 3765983"/>
                <a:gd name="connsiteX31" fmla="*/ 3797038 w 5233594"/>
                <a:gd name="connsiteY31" fmla="*/ 1084426 h 3765983"/>
                <a:gd name="connsiteX32" fmla="*/ 3787466 w 5233594"/>
                <a:gd name="connsiteY32" fmla="*/ 1093998 h 3765983"/>
                <a:gd name="connsiteX33" fmla="*/ 3801824 w 5233594"/>
                <a:gd name="connsiteY33" fmla="*/ 1093998 h 3765983"/>
                <a:gd name="connsiteX34" fmla="*/ 4053444 w 5233594"/>
                <a:gd name="connsiteY34" fmla="*/ 1093998 h 3765983"/>
                <a:gd name="connsiteX35" fmla="*/ 4069854 w 5233594"/>
                <a:gd name="connsiteY35" fmla="*/ 1097417 h 3765983"/>
                <a:gd name="connsiteX36" fmla="*/ 4061649 w 5233594"/>
                <a:gd name="connsiteY36" fmla="*/ 1112459 h 3765983"/>
                <a:gd name="connsiteX37" fmla="*/ 3996693 w 5233594"/>
                <a:gd name="connsiteY37" fmla="*/ 1188356 h 3765983"/>
                <a:gd name="connsiteX38" fmla="*/ 3964556 w 5233594"/>
                <a:gd name="connsiteY38" fmla="*/ 1193825 h 3765983"/>
                <a:gd name="connsiteX39" fmla="*/ 3690373 w 5233594"/>
                <a:gd name="connsiteY39" fmla="*/ 1059127 h 3765983"/>
                <a:gd name="connsiteX40" fmla="*/ 3436019 w 5233594"/>
                <a:gd name="connsiteY40" fmla="*/ 869045 h 3765983"/>
                <a:gd name="connsiteX41" fmla="*/ 3429181 w 5233594"/>
                <a:gd name="connsiteY41" fmla="*/ 854002 h 3765983"/>
                <a:gd name="connsiteX42" fmla="*/ 3796354 w 5233594"/>
                <a:gd name="connsiteY42" fmla="*/ 854002 h 3765983"/>
                <a:gd name="connsiteX43" fmla="*/ 3787466 w 5233594"/>
                <a:gd name="connsiteY43" fmla="*/ 845797 h 3765983"/>
                <a:gd name="connsiteX44" fmla="*/ 3621998 w 5233594"/>
                <a:gd name="connsiteY44" fmla="*/ 765115 h 3765983"/>
                <a:gd name="connsiteX45" fmla="*/ 3299953 w 5233594"/>
                <a:gd name="connsiteY45" fmla="*/ 514863 h 3765983"/>
                <a:gd name="connsiteX46" fmla="*/ 3291748 w 5233594"/>
                <a:gd name="connsiteY46" fmla="*/ 499820 h 3765983"/>
                <a:gd name="connsiteX47" fmla="*/ 3308158 w 5233594"/>
                <a:gd name="connsiteY47" fmla="*/ 497085 h 3765983"/>
                <a:gd name="connsiteX48" fmla="*/ 3570717 w 5233594"/>
                <a:gd name="connsiteY48" fmla="*/ 497085 h 3765983"/>
                <a:gd name="connsiteX49" fmla="*/ 3590546 w 5233594"/>
                <a:gd name="connsiteY49" fmla="*/ 493667 h 3765983"/>
                <a:gd name="connsiteX50" fmla="*/ 3422344 w 5233594"/>
                <a:gd name="connsiteY50" fmla="*/ 410933 h 3765983"/>
                <a:gd name="connsiteX51" fmla="*/ 3278073 w 5233594"/>
                <a:gd name="connsiteY51" fmla="*/ 302217 h 3765983"/>
                <a:gd name="connsiteX52" fmla="*/ 3095512 w 5233594"/>
                <a:gd name="connsiteY52" fmla="*/ 17778 h 3765983"/>
                <a:gd name="connsiteX53" fmla="*/ 3083888 w 5233594"/>
                <a:gd name="connsiteY53" fmla="*/ 0 h 3765983"/>
                <a:gd name="connsiteX54" fmla="*/ 3075683 w 5233594"/>
                <a:gd name="connsiteY54" fmla="*/ 17094 h 3765983"/>
                <a:gd name="connsiteX55" fmla="*/ 2944403 w 5233594"/>
                <a:gd name="connsiteY55" fmla="*/ 239996 h 3765983"/>
                <a:gd name="connsiteX56" fmla="*/ 2761159 w 5233594"/>
                <a:gd name="connsiteY56" fmla="*/ 404096 h 3765983"/>
                <a:gd name="connsiteX57" fmla="*/ 2592957 w 5233594"/>
                <a:gd name="connsiteY57" fmla="*/ 486829 h 3765983"/>
                <a:gd name="connsiteX58" fmla="*/ 2580649 w 5233594"/>
                <a:gd name="connsiteY58" fmla="*/ 497769 h 3765983"/>
                <a:gd name="connsiteX59" fmla="*/ 2882866 w 5233594"/>
                <a:gd name="connsiteY59" fmla="*/ 497769 h 3765983"/>
                <a:gd name="connsiteX60" fmla="*/ 2633298 w 5233594"/>
                <a:gd name="connsiteY60" fmla="*/ 722039 h 3765983"/>
                <a:gd name="connsiteX61" fmla="*/ 2389883 w 5233594"/>
                <a:gd name="connsiteY61" fmla="*/ 841695 h 3765983"/>
                <a:gd name="connsiteX62" fmla="*/ 2372106 w 5233594"/>
                <a:gd name="connsiteY62" fmla="*/ 854686 h 3765983"/>
                <a:gd name="connsiteX63" fmla="*/ 2744749 w 5233594"/>
                <a:gd name="connsiteY63" fmla="*/ 854686 h 3765983"/>
                <a:gd name="connsiteX64" fmla="*/ 2739963 w 5233594"/>
                <a:gd name="connsiteY64" fmla="*/ 862891 h 3765983"/>
                <a:gd name="connsiteX65" fmla="*/ 2506120 w 5233594"/>
                <a:gd name="connsiteY65" fmla="*/ 1045452 h 3765983"/>
                <a:gd name="connsiteX66" fmla="*/ 2192280 w 5233594"/>
                <a:gd name="connsiteY66" fmla="*/ 1199979 h 3765983"/>
                <a:gd name="connsiteX67" fmla="*/ 2177921 w 5233594"/>
                <a:gd name="connsiteY67" fmla="*/ 1209552 h 3765983"/>
                <a:gd name="connsiteX68" fmla="*/ 2199117 w 5233594"/>
                <a:gd name="connsiteY68" fmla="*/ 1211603 h 3765983"/>
                <a:gd name="connsiteX69" fmla="*/ 2899276 w 5233594"/>
                <a:gd name="connsiteY69" fmla="*/ 1211603 h 3765983"/>
                <a:gd name="connsiteX70" fmla="*/ 2923207 w 5233594"/>
                <a:gd name="connsiteY70" fmla="*/ 1234167 h 3765983"/>
                <a:gd name="connsiteX71" fmla="*/ 2922524 w 5233594"/>
                <a:gd name="connsiteY71" fmla="*/ 1648518 h 3765983"/>
                <a:gd name="connsiteX72" fmla="*/ 2902011 w 5233594"/>
                <a:gd name="connsiteY72" fmla="*/ 1661510 h 3765983"/>
                <a:gd name="connsiteX73" fmla="*/ 2333132 w 5233594"/>
                <a:gd name="connsiteY73" fmla="*/ 1394848 h 3765983"/>
                <a:gd name="connsiteX74" fmla="*/ 1717758 w 5233594"/>
                <a:gd name="connsiteY74" fmla="*/ 1084426 h 3765983"/>
                <a:gd name="connsiteX75" fmla="*/ 1696562 w 5233594"/>
                <a:gd name="connsiteY75" fmla="*/ 1076221 h 3765983"/>
                <a:gd name="connsiteX76" fmla="*/ 1695878 w 5233594"/>
                <a:gd name="connsiteY76" fmla="*/ 1098784 h 3765983"/>
                <a:gd name="connsiteX77" fmla="*/ 1619982 w 5233594"/>
                <a:gd name="connsiteY77" fmla="*/ 1291601 h 3765983"/>
                <a:gd name="connsiteX78" fmla="*/ 1248023 w 5233594"/>
                <a:gd name="connsiteY78" fmla="*/ 1956889 h 3765983"/>
                <a:gd name="connsiteX79" fmla="*/ 594359 w 5233594"/>
                <a:gd name="connsiteY79" fmla="*/ 2844395 h 3765983"/>
                <a:gd name="connsiteX80" fmla="*/ 284621 w 5233594"/>
                <a:gd name="connsiteY80" fmla="*/ 3185586 h 3765983"/>
                <a:gd name="connsiteX81" fmla="*/ 15907 w 5233594"/>
                <a:gd name="connsiteY81" fmla="*/ 3454983 h 3765983"/>
                <a:gd name="connsiteX82" fmla="*/ 865 w 5233594"/>
                <a:gd name="connsiteY82" fmla="*/ 3497375 h 3765983"/>
                <a:gd name="connsiteX83" fmla="*/ 2232 w 5233594"/>
                <a:gd name="connsiteY83" fmla="*/ 3520622 h 3765983"/>
                <a:gd name="connsiteX84" fmla="*/ 10437 w 5233594"/>
                <a:gd name="connsiteY84" fmla="*/ 3748311 h 3765983"/>
                <a:gd name="connsiteX85" fmla="*/ 711280 w 5233594"/>
                <a:gd name="connsiteY85" fmla="*/ 3707286 h 3765983"/>
                <a:gd name="connsiteX86" fmla="*/ 1893482 w 5233594"/>
                <a:gd name="connsiteY86" fmla="*/ 3361993 h 3765983"/>
                <a:gd name="connsiteX87" fmla="*/ 2748851 w 5233594"/>
                <a:gd name="connsiteY87" fmla="*/ 3236867 h 3765983"/>
                <a:gd name="connsiteX88" fmla="*/ 3210382 w 5233594"/>
                <a:gd name="connsiteY88" fmla="*/ 3209517 h 3765983"/>
                <a:gd name="connsiteX89" fmla="*/ 3758065 w 5233594"/>
                <a:gd name="connsiteY89" fmla="*/ 3215671 h 3765983"/>
                <a:gd name="connsiteX90" fmla="*/ 4210023 w 5233594"/>
                <a:gd name="connsiteY90" fmla="*/ 3253277 h 3765983"/>
                <a:gd name="connsiteX91" fmla="*/ 4688647 w 5233594"/>
                <a:gd name="connsiteY91" fmla="*/ 3323019 h 3765983"/>
                <a:gd name="connsiteX92" fmla="*/ 5221971 w 5233594"/>
                <a:gd name="connsiteY92" fmla="*/ 3439257 h 3765983"/>
                <a:gd name="connsiteX93" fmla="*/ 5232910 w 5233594"/>
                <a:gd name="connsiteY93" fmla="*/ 3435154 h 3765983"/>
                <a:gd name="connsiteX94" fmla="*/ 5232910 w 5233594"/>
                <a:gd name="connsiteY94" fmla="*/ 3411223 h 3765983"/>
                <a:gd name="connsiteX95" fmla="*/ 4114981 w 5233594"/>
                <a:gd name="connsiteY95" fmla="*/ 2110049 h 3765983"/>
                <a:gd name="connsiteX96" fmla="*/ 4094469 w 5233594"/>
                <a:gd name="connsiteY96" fmla="*/ 2125091 h 3765983"/>
                <a:gd name="connsiteX97" fmla="*/ 3224057 w 5233594"/>
                <a:gd name="connsiteY97" fmla="*/ 1802362 h 3765983"/>
                <a:gd name="connsiteX98" fmla="*/ 3204228 w 5233594"/>
                <a:gd name="connsiteY98" fmla="*/ 1772277 h 3765983"/>
                <a:gd name="connsiteX99" fmla="*/ 3204228 w 5233594"/>
                <a:gd name="connsiteY99" fmla="*/ 1236218 h 3765983"/>
                <a:gd name="connsiteX100" fmla="*/ 3224057 w 5233594"/>
                <a:gd name="connsiteY100" fmla="*/ 1213654 h 3765983"/>
                <a:gd name="connsiteX101" fmla="*/ 3956352 w 5233594"/>
                <a:gd name="connsiteY101" fmla="*/ 1214338 h 3765983"/>
                <a:gd name="connsiteX102" fmla="*/ 3970027 w 5233594"/>
                <a:gd name="connsiteY102" fmla="*/ 1215022 h 3765983"/>
                <a:gd name="connsiteX103" fmla="*/ 3930369 w 5233594"/>
                <a:gd name="connsiteY103" fmla="*/ 1251944 h 3765983"/>
                <a:gd name="connsiteX104" fmla="*/ 3829858 w 5233594"/>
                <a:gd name="connsiteY104" fmla="*/ 1316216 h 3765983"/>
                <a:gd name="connsiteX105" fmla="*/ 3605588 w 5233594"/>
                <a:gd name="connsiteY105" fmla="*/ 1426300 h 3765983"/>
                <a:gd name="connsiteX106" fmla="*/ 3589179 w 5233594"/>
                <a:gd name="connsiteY106" fmla="*/ 1438607 h 3765983"/>
                <a:gd name="connsiteX107" fmla="*/ 3941993 w 5233594"/>
                <a:gd name="connsiteY107" fmla="*/ 1438607 h 3765983"/>
                <a:gd name="connsiteX108" fmla="*/ 3944044 w 5233594"/>
                <a:gd name="connsiteY108" fmla="*/ 1442710 h 3765983"/>
                <a:gd name="connsiteX109" fmla="*/ 3867464 w 5233594"/>
                <a:gd name="connsiteY109" fmla="*/ 1518606 h 3765983"/>
                <a:gd name="connsiteX110" fmla="*/ 3692425 w 5233594"/>
                <a:gd name="connsiteY110" fmla="*/ 1634160 h 3765983"/>
                <a:gd name="connsiteX111" fmla="*/ 3414823 w 5233594"/>
                <a:gd name="connsiteY111" fmla="*/ 1770226 h 3765983"/>
                <a:gd name="connsiteX112" fmla="*/ 3399780 w 5233594"/>
                <a:gd name="connsiteY112" fmla="*/ 1781849 h 3765983"/>
                <a:gd name="connsiteX113" fmla="*/ 3420293 w 5233594"/>
                <a:gd name="connsiteY113" fmla="*/ 1781849 h 3765983"/>
                <a:gd name="connsiteX114" fmla="*/ 4088315 w 5233594"/>
                <a:gd name="connsiteY114" fmla="*/ 1781849 h 3765983"/>
                <a:gd name="connsiteX115" fmla="*/ 4114981 w 5233594"/>
                <a:gd name="connsiteY115" fmla="*/ 1807832 h 3765983"/>
                <a:gd name="connsiteX116" fmla="*/ 4114981 w 5233594"/>
                <a:gd name="connsiteY116" fmla="*/ 2110049 h 3765983"/>
                <a:gd name="connsiteX0" fmla="*/ 5232910 w 5233594"/>
                <a:gd name="connsiteY0" fmla="*/ 3411223 h 3709951"/>
                <a:gd name="connsiteX1" fmla="*/ 5233594 w 5233594"/>
                <a:gd name="connsiteY1" fmla="*/ 3175329 h 3709951"/>
                <a:gd name="connsiteX2" fmla="*/ 5207612 w 5233594"/>
                <a:gd name="connsiteY2" fmla="*/ 3142509 h 3709951"/>
                <a:gd name="connsiteX3" fmla="*/ 4921805 w 5233594"/>
                <a:gd name="connsiteY3" fmla="*/ 3078921 h 3709951"/>
                <a:gd name="connsiteX4" fmla="*/ 4894455 w 5233594"/>
                <a:gd name="connsiteY4" fmla="*/ 3063878 h 3709951"/>
                <a:gd name="connsiteX5" fmla="*/ 4657878 w 5233594"/>
                <a:gd name="connsiteY5" fmla="*/ 2750721 h 3709951"/>
                <a:gd name="connsiteX6" fmla="*/ 4389165 w 5233594"/>
                <a:gd name="connsiteY6" fmla="*/ 2218765 h 3709951"/>
                <a:gd name="connsiteX7" fmla="*/ 4381643 w 5233594"/>
                <a:gd name="connsiteY7" fmla="*/ 2180475 h 3709951"/>
                <a:gd name="connsiteX8" fmla="*/ 4381643 w 5233594"/>
                <a:gd name="connsiteY8" fmla="*/ 1807148 h 3709951"/>
                <a:gd name="connsiteX9" fmla="*/ 4408310 w 5233594"/>
                <a:gd name="connsiteY9" fmla="*/ 1781166 h 3709951"/>
                <a:gd name="connsiteX10" fmla="*/ 5118725 w 5233594"/>
                <a:gd name="connsiteY10" fmla="*/ 1781166 h 3709951"/>
                <a:gd name="connsiteX11" fmla="*/ 5141972 w 5233594"/>
                <a:gd name="connsiteY11" fmla="*/ 1778431 h 3709951"/>
                <a:gd name="connsiteX12" fmla="*/ 5124195 w 5233594"/>
                <a:gd name="connsiteY12" fmla="*/ 1768858 h 3709951"/>
                <a:gd name="connsiteX13" fmla="*/ 4853430 w 5233594"/>
                <a:gd name="connsiteY13" fmla="*/ 1636211 h 3709951"/>
                <a:gd name="connsiteX14" fmla="*/ 4605913 w 5233594"/>
                <a:gd name="connsiteY14" fmla="*/ 1451599 h 3709951"/>
                <a:gd name="connsiteX15" fmla="*/ 4599076 w 5233594"/>
                <a:gd name="connsiteY15" fmla="*/ 1437240 h 3709951"/>
                <a:gd name="connsiteX16" fmla="*/ 4951206 w 5233594"/>
                <a:gd name="connsiteY16" fmla="*/ 1437240 h 3709951"/>
                <a:gd name="connsiteX17" fmla="*/ 4936847 w 5233594"/>
                <a:gd name="connsiteY17" fmla="*/ 1426300 h 3709951"/>
                <a:gd name="connsiteX18" fmla="*/ 4748816 w 5233594"/>
                <a:gd name="connsiteY18" fmla="*/ 1334678 h 3709951"/>
                <a:gd name="connsiteX19" fmla="*/ 4476001 w 5233594"/>
                <a:gd name="connsiteY19" fmla="*/ 1112459 h 3709951"/>
                <a:gd name="connsiteX20" fmla="*/ 4467796 w 5233594"/>
                <a:gd name="connsiteY20" fmla="*/ 1097417 h 3709951"/>
                <a:gd name="connsiteX21" fmla="*/ 4484206 w 5233594"/>
                <a:gd name="connsiteY21" fmla="*/ 1094682 h 3709951"/>
                <a:gd name="connsiteX22" fmla="*/ 4732407 w 5233594"/>
                <a:gd name="connsiteY22" fmla="*/ 1094682 h 3709951"/>
                <a:gd name="connsiteX23" fmla="*/ 4750868 w 5233594"/>
                <a:gd name="connsiteY23" fmla="*/ 1093998 h 3709951"/>
                <a:gd name="connsiteX24" fmla="*/ 4642835 w 5233594"/>
                <a:gd name="connsiteY24" fmla="*/ 1037247 h 3709951"/>
                <a:gd name="connsiteX25" fmla="*/ 4428139 w 5233594"/>
                <a:gd name="connsiteY25" fmla="*/ 878617 h 3709951"/>
                <a:gd name="connsiteX26" fmla="*/ 4279081 w 5233594"/>
                <a:gd name="connsiteY26" fmla="*/ 635886 h 3709951"/>
                <a:gd name="connsiteX27" fmla="*/ 4268825 w 5233594"/>
                <a:gd name="connsiteY27" fmla="*/ 619476 h 3709951"/>
                <a:gd name="connsiteX28" fmla="*/ 4258569 w 5233594"/>
                <a:gd name="connsiteY28" fmla="*/ 635886 h 3709951"/>
                <a:gd name="connsiteX29" fmla="*/ 4142331 w 5233594"/>
                <a:gd name="connsiteY29" fmla="*/ 836225 h 3709951"/>
                <a:gd name="connsiteX30" fmla="*/ 3918746 w 5233594"/>
                <a:gd name="connsiteY30" fmla="*/ 1024939 h 3709951"/>
                <a:gd name="connsiteX31" fmla="*/ 3797038 w 5233594"/>
                <a:gd name="connsiteY31" fmla="*/ 1084426 h 3709951"/>
                <a:gd name="connsiteX32" fmla="*/ 3787466 w 5233594"/>
                <a:gd name="connsiteY32" fmla="*/ 1093998 h 3709951"/>
                <a:gd name="connsiteX33" fmla="*/ 3801824 w 5233594"/>
                <a:gd name="connsiteY33" fmla="*/ 1093998 h 3709951"/>
                <a:gd name="connsiteX34" fmla="*/ 4053444 w 5233594"/>
                <a:gd name="connsiteY34" fmla="*/ 1093998 h 3709951"/>
                <a:gd name="connsiteX35" fmla="*/ 4069854 w 5233594"/>
                <a:gd name="connsiteY35" fmla="*/ 1097417 h 3709951"/>
                <a:gd name="connsiteX36" fmla="*/ 4061649 w 5233594"/>
                <a:gd name="connsiteY36" fmla="*/ 1112459 h 3709951"/>
                <a:gd name="connsiteX37" fmla="*/ 3996693 w 5233594"/>
                <a:gd name="connsiteY37" fmla="*/ 1188356 h 3709951"/>
                <a:gd name="connsiteX38" fmla="*/ 3964556 w 5233594"/>
                <a:gd name="connsiteY38" fmla="*/ 1193825 h 3709951"/>
                <a:gd name="connsiteX39" fmla="*/ 3690373 w 5233594"/>
                <a:gd name="connsiteY39" fmla="*/ 1059127 h 3709951"/>
                <a:gd name="connsiteX40" fmla="*/ 3436019 w 5233594"/>
                <a:gd name="connsiteY40" fmla="*/ 869045 h 3709951"/>
                <a:gd name="connsiteX41" fmla="*/ 3429181 w 5233594"/>
                <a:gd name="connsiteY41" fmla="*/ 854002 h 3709951"/>
                <a:gd name="connsiteX42" fmla="*/ 3796354 w 5233594"/>
                <a:gd name="connsiteY42" fmla="*/ 854002 h 3709951"/>
                <a:gd name="connsiteX43" fmla="*/ 3787466 w 5233594"/>
                <a:gd name="connsiteY43" fmla="*/ 845797 h 3709951"/>
                <a:gd name="connsiteX44" fmla="*/ 3621998 w 5233594"/>
                <a:gd name="connsiteY44" fmla="*/ 765115 h 3709951"/>
                <a:gd name="connsiteX45" fmla="*/ 3299953 w 5233594"/>
                <a:gd name="connsiteY45" fmla="*/ 514863 h 3709951"/>
                <a:gd name="connsiteX46" fmla="*/ 3291748 w 5233594"/>
                <a:gd name="connsiteY46" fmla="*/ 499820 h 3709951"/>
                <a:gd name="connsiteX47" fmla="*/ 3308158 w 5233594"/>
                <a:gd name="connsiteY47" fmla="*/ 497085 h 3709951"/>
                <a:gd name="connsiteX48" fmla="*/ 3570717 w 5233594"/>
                <a:gd name="connsiteY48" fmla="*/ 497085 h 3709951"/>
                <a:gd name="connsiteX49" fmla="*/ 3590546 w 5233594"/>
                <a:gd name="connsiteY49" fmla="*/ 493667 h 3709951"/>
                <a:gd name="connsiteX50" fmla="*/ 3422344 w 5233594"/>
                <a:gd name="connsiteY50" fmla="*/ 410933 h 3709951"/>
                <a:gd name="connsiteX51" fmla="*/ 3278073 w 5233594"/>
                <a:gd name="connsiteY51" fmla="*/ 302217 h 3709951"/>
                <a:gd name="connsiteX52" fmla="*/ 3095512 w 5233594"/>
                <a:gd name="connsiteY52" fmla="*/ 17778 h 3709951"/>
                <a:gd name="connsiteX53" fmla="*/ 3083888 w 5233594"/>
                <a:gd name="connsiteY53" fmla="*/ 0 h 3709951"/>
                <a:gd name="connsiteX54" fmla="*/ 3075683 w 5233594"/>
                <a:gd name="connsiteY54" fmla="*/ 17094 h 3709951"/>
                <a:gd name="connsiteX55" fmla="*/ 2944403 w 5233594"/>
                <a:gd name="connsiteY55" fmla="*/ 239996 h 3709951"/>
                <a:gd name="connsiteX56" fmla="*/ 2761159 w 5233594"/>
                <a:gd name="connsiteY56" fmla="*/ 404096 h 3709951"/>
                <a:gd name="connsiteX57" fmla="*/ 2592957 w 5233594"/>
                <a:gd name="connsiteY57" fmla="*/ 486829 h 3709951"/>
                <a:gd name="connsiteX58" fmla="*/ 2580649 w 5233594"/>
                <a:gd name="connsiteY58" fmla="*/ 497769 h 3709951"/>
                <a:gd name="connsiteX59" fmla="*/ 2882866 w 5233594"/>
                <a:gd name="connsiteY59" fmla="*/ 497769 h 3709951"/>
                <a:gd name="connsiteX60" fmla="*/ 2633298 w 5233594"/>
                <a:gd name="connsiteY60" fmla="*/ 722039 h 3709951"/>
                <a:gd name="connsiteX61" fmla="*/ 2389883 w 5233594"/>
                <a:gd name="connsiteY61" fmla="*/ 841695 h 3709951"/>
                <a:gd name="connsiteX62" fmla="*/ 2372106 w 5233594"/>
                <a:gd name="connsiteY62" fmla="*/ 854686 h 3709951"/>
                <a:gd name="connsiteX63" fmla="*/ 2744749 w 5233594"/>
                <a:gd name="connsiteY63" fmla="*/ 854686 h 3709951"/>
                <a:gd name="connsiteX64" fmla="*/ 2739963 w 5233594"/>
                <a:gd name="connsiteY64" fmla="*/ 862891 h 3709951"/>
                <a:gd name="connsiteX65" fmla="*/ 2506120 w 5233594"/>
                <a:gd name="connsiteY65" fmla="*/ 1045452 h 3709951"/>
                <a:gd name="connsiteX66" fmla="*/ 2192280 w 5233594"/>
                <a:gd name="connsiteY66" fmla="*/ 1199979 h 3709951"/>
                <a:gd name="connsiteX67" fmla="*/ 2177921 w 5233594"/>
                <a:gd name="connsiteY67" fmla="*/ 1209552 h 3709951"/>
                <a:gd name="connsiteX68" fmla="*/ 2199117 w 5233594"/>
                <a:gd name="connsiteY68" fmla="*/ 1211603 h 3709951"/>
                <a:gd name="connsiteX69" fmla="*/ 2899276 w 5233594"/>
                <a:gd name="connsiteY69" fmla="*/ 1211603 h 3709951"/>
                <a:gd name="connsiteX70" fmla="*/ 2923207 w 5233594"/>
                <a:gd name="connsiteY70" fmla="*/ 1234167 h 3709951"/>
                <a:gd name="connsiteX71" fmla="*/ 2922524 w 5233594"/>
                <a:gd name="connsiteY71" fmla="*/ 1648518 h 3709951"/>
                <a:gd name="connsiteX72" fmla="*/ 2902011 w 5233594"/>
                <a:gd name="connsiteY72" fmla="*/ 1661510 h 3709951"/>
                <a:gd name="connsiteX73" fmla="*/ 2333132 w 5233594"/>
                <a:gd name="connsiteY73" fmla="*/ 1394848 h 3709951"/>
                <a:gd name="connsiteX74" fmla="*/ 1717758 w 5233594"/>
                <a:gd name="connsiteY74" fmla="*/ 1084426 h 3709951"/>
                <a:gd name="connsiteX75" fmla="*/ 1696562 w 5233594"/>
                <a:gd name="connsiteY75" fmla="*/ 1076221 h 3709951"/>
                <a:gd name="connsiteX76" fmla="*/ 1695878 w 5233594"/>
                <a:gd name="connsiteY76" fmla="*/ 1098784 h 3709951"/>
                <a:gd name="connsiteX77" fmla="*/ 1619982 w 5233594"/>
                <a:gd name="connsiteY77" fmla="*/ 1291601 h 3709951"/>
                <a:gd name="connsiteX78" fmla="*/ 1248023 w 5233594"/>
                <a:gd name="connsiteY78" fmla="*/ 1956889 h 3709951"/>
                <a:gd name="connsiteX79" fmla="*/ 594359 w 5233594"/>
                <a:gd name="connsiteY79" fmla="*/ 2844395 h 3709951"/>
                <a:gd name="connsiteX80" fmla="*/ 284621 w 5233594"/>
                <a:gd name="connsiteY80" fmla="*/ 3185586 h 3709951"/>
                <a:gd name="connsiteX81" fmla="*/ 15907 w 5233594"/>
                <a:gd name="connsiteY81" fmla="*/ 3454983 h 3709951"/>
                <a:gd name="connsiteX82" fmla="*/ 865 w 5233594"/>
                <a:gd name="connsiteY82" fmla="*/ 3497375 h 3709951"/>
                <a:gd name="connsiteX83" fmla="*/ 2232 w 5233594"/>
                <a:gd name="connsiteY83" fmla="*/ 3520622 h 3709951"/>
                <a:gd name="connsiteX84" fmla="*/ 711280 w 5233594"/>
                <a:gd name="connsiteY84" fmla="*/ 3707286 h 3709951"/>
                <a:gd name="connsiteX85" fmla="*/ 1893482 w 5233594"/>
                <a:gd name="connsiteY85" fmla="*/ 3361993 h 3709951"/>
                <a:gd name="connsiteX86" fmla="*/ 2748851 w 5233594"/>
                <a:gd name="connsiteY86" fmla="*/ 3236867 h 3709951"/>
                <a:gd name="connsiteX87" fmla="*/ 3210382 w 5233594"/>
                <a:gd name="connsiteY87" fmla="*/ 3209517 h 3709951"/>
                <a:gd name="connsiteX88" fmla="*/ 3758065 w 5233594"/>
                <a:gd name="connsiteY88" fmla="*/ 3215671 h 3709951"/>
                <a:gd name="connsiteX89" fmla="*/ 4210023 w 5233594"/>
                <a:gd name="connsiteY89" fmla="*/ 3253277 h 3709951"/>
                <a:gd name="connsiteX90" fmla="*/ 4688647 w 5233594"/>
                <a:gd name="connsiteY90" fmla="*/ 3323019 h 3709951"/>
                <a:gd name="connsiteX91" fmla="*/ 5221971 w 5233594"/>
                <a:gd name="connsiteY91" fmla="*/ 3439257 h 3709951"/>
                <a:gd name="connsiteX92" fmla="*/ 5232910 w 5233594"/>
                <a:gd name="connsiteY92" fmla="*/ 3435154 h 3709951"/>
                <a:gd name="connsiteX93" fmla="*/ 5232910 w 5233594"/>
                <a:gd name="connsiteY93" fmla="*/ 3411223 h 3709951"/>
                <a:gd name="connsiteX94" fmla="*/ 4114981 w 5233594"/>
                <a:gd name="connsiteY94" fmla="*/ 2110049 h 3709951"/>
                <a:gd name="connsiteX95" fmla="*/ 4094469 w 5233594"/>
                <a:gd name="connsiteY95" fmla="*/ 2125091 h 3709951"/>
                <a:gd name="connsiteX96" fmla="*/ 3224057 w 5233594"/>
                <a:gd name="connsiteY96" fmla="*/ 1802362 h 3709951"/>
                <a:gd name="connsiteX97" fmla="*/ 3204228 w 5233594"/>
                <a:gd name="connsiteY97" fmla="*/ 1772277 h 3709951"/>
                <a:gd name="connsiteX98" fmla="*/ 3204228 w 5233594"/>
                <a:gd name="connsiteY98" fmla="*/ 1236218 h 3709951"/>
                <a:gd name="connsiteX99" fmla="*/ 3224057 w 5233594"/>
                <a:gd name="connsiteY99" fmla="*/ 1213654 h 3709951"/>
                <a:gd name="connsiteX100" fmla="*/ 3956352 w 5233594"/>
                <a:gd name="connsiteY100" fmla="*/ 1214338 h 3709951"/>
                <a:gd name="connsiteX101" fmla="*/ 3970027 w 5233594"/>
                <a:gd name="connsiteY101" fmla="*/ 1215022 h 3709951"/>
                <a:gd name="connsiteX102" fmla="*/ 3930369 w 5233594"/>
                <a:gd name="connsiteY102" fmla="*/ 1251944 h 3709951"/>
                <a:gd name="connsiteX103" fmla="*/ 3829858 w 5233594"/>
                <a:gd name="connsiteY103" fmla="*/ 1316216 h 3709951"/>
                <a:gd name="connsiteX104" fmla="*/ 3605588 w 5233594"/>
                <a:gd name="connsiteY104" fmla="*/ 1426300 h 3709951"/>
                <a:gd name="connsiteX105" fmla="*/ 3589179 w 5233594"/>
                <a:gd name="connsiteY105" fmla="*/ 1438607 h 3709951"/>
                <a:gd name="connsiteX106" fmla="*/ 3941993 w 5233594"/>
                <a:gd name="connsiteY106" fmla="*/ 1438607 h 3709951"/>
                <a:gd name="connsiteX107" fmla="*/ 3944044 w 5233594"/>
                <a:gd name="connsiteY107" fmla="*/ 1442710 h 3709951"/>
                <a:gd name="connsiteX108" fmla="*/ 3867464 w 5233594"/>
                <a:gd name="connsiteY108" fmla="*/ 1518606 h 3709951"/>
                <a:gd name="connsiteX109" fmla="*/ 3692425 w 5233594"/>
                <a:gd name="connsiteY109" fmla="*/ 1634160 h 3709951"/>
                <a:gd name="connsiteX110" fmla="*/ 3414823 w 5233594"/>
                <a:gd name="connsiteY110" fmla="*/ 1770226 h 3709951"/>
                <a:gd name="connsiteX111" fmla="*/ 3399780 w 5233594"/>
                <a:gd name="connsiteY111" fmla="*/ 1781849 h 3709951"/>
                <a:gd name="connsiteX112" fmla="*/ 3420293 w 5233594"/>
                <a:gd name="connsiteY112" fmla="*/ 1781849 h 3709951"/>
                <a:gd name="connsiteX113" fmla="*/ 4088315 w 5233594"/>
                <a:gd name="connsiteY113" fmla="*/ 1781849 h 3709951"/>
                <a:gd name="connsiteX114" fmla="*/ 4114981 w 5233594"/>
                <a:gd name="connsiteY114" fmla="*/ 1807832 h 3709951"/>
                <a:gd name="connsiteX115" fmla="*/ 4114981 w 5233594"/>
                <a:gd name="connsiteY115" fmla="*/ 2110049 h 3709951"/>
                <a:gd name="connsiteX0" fmla="*/ 5232910 w 5233594"/>
                <a:gd name="connsiteY0" fmla="*/ 3411223 h 3520622"/>
                <a:gd name="connsiteX1" fmla="*/ 5233594 w 5233594"/>
                <a:gd name="connsiteY1" fmla="*/ 3175329 h 3520622"/>
                <a:gd name="connsiteX2" fmla="*/ 5207612 w 5233594"/>
                <a:gd name="connsiteY2" fmla="*/ 3142509 h 3520622"/>
                <a:gd name="connsiteX3" fmla="*/ 4921805 w 5233594"/>
                <a:gd name="connsiteY3" fmla="*/ 3078921 h 3520622"/>
                <a:gd name="connsiteX4" fmla="*/ 4894455 w 5233594"/>
                <a:gd name="connsiteY4" fmla="*/ 3063878 h 3520622"/>
                <a:gd name="connsiteX5" fmla="*/ 4657878 w 5233594"/>
                <a:gd name="connsiteY5" fmla="*/ 2750721 h 3520622"/>
                <a:gd name="connsiteX6" fmla="*/ 4389165 w 5233594"/>
                <a:gd name="connsiteY6" fmla="*/ 2218765 h 3520622"/>
                <a:gd name="connsiteX7" fmla="*/ 4381643 w 5233594"/>
                <a:gd name="connsiteY7" fmla="*/ 2180475 h 3520622"/>
                <a:gd name="connsiteX8" fmla="*/ 4381643 w 5233594"/>
                <a:gd name="connsiteY8" fmla="*/ 1807148 h 3520622"/>
                <a:gd name="connsiteX9" fmla="*/ 4408310 w 5233594"/>
                <a:gd name="connsiteY9" fmla="*/ 1781166 h 3520622"/>
                <a:gd name="connsiteX10" fmla="*/ 5118725 w 5233594"/>
                <a:gd name="connsiteY10" fmla="*/ 1781166 h 3520622"/>
                <a:gd name="connsiteX11" fmla="*/ 5141972 w 5233594"/>
                <a:gd name="connsiteY11" fmla="*/ 1778431 h 3520622"/>
                <a:gd name="connsiteX12" fmla="*/ 5124195 w 5233594"/>
                <a:gd name="connsiteY12" fmla="*/ 1768858 h 3520622"/>
                <a:gd name="connsiteX13" fmla="*/ 4853430 w 5233594"/>
                <a:gd name="connsiteY13" fmla="*/ 1636211 h 3520622"/>
                <a:gd name="connsiteX14" fmla="*/ 4605913 w 5233594"/>
                <a:gd name="connsiteY14" fmla="*/ 1451599 h 3520622"/>
                <a:gd name="connsiteX15" fmla="*/ 4599076 w 5233594"/>
                <a:gd name="connsiteY15" fmla="*/ 1437240 h 3520622"/>
                <a:gd name="connsiteX16" fmla="*/ 4951206 w 5233594"/>
                <a:gd name="connsiteY16" fmla="*/ 1437240 h 3520622"/>
                <a:gd name="connsiteX17" fmla="*/ 4936847 w 5233594"/>
                <a:gd name="connsiteY17" fmla="*/ 1426300 h 3520622"/>
                <a:gd name="connsiteX18" fmla="*/ 4748816 w 5233594"/>
                <a:gd name="connsiteY18" fmla="*/ 1334678 h 3520622"/>
                <a:gd name="connsiteX19" fmla="*/ 4476001 w 5233594"/>
                <a:gd name="connsiteY19" fmla="*/ 1112459 h 3520622"/>
                <a:gd name="connsiteX20" fmla="*/ 4467796 w 5233594"/>
                <a:gd name="connsiteY20" fmla="*/ 1097417 h 3520622"/>
                <a:gd name="connsiteX21" fmla="*/ 4484206 w 5233594"/>
                <a:gd name="connsiteY21" fmla="*/ 1094682 h 3520622"/>
                <a:gd name="connsiteX22" fmla="*/ 4732407 w 5233594"/>
                <a:gd name="connsiteY22" fmla="*/ 1094682 h 3520622"/>
                <a:gd name="connsiteX23" fmla="*/ 4750868 w 5233594"/>
                <a:gd name="connsiteY23" fmla="*/ 1093998 h 3520622"/>
                <a:gd name="connsiteX24" fmla="*/ 4642835 w 5233594"/>
                <a:gd name="connsiteY24" fmla="*/ 1037247 h 3520622"/>
                <a:gd name="connsiteX25" fmla="*/ 4428139 w 5233594"/>
                <a:gd name="connsiteY25" fmla="*/ 878617 h 3520622"/>
                <a:gd name="connsiteX26" fmla="*/ 4279081 w 5233594"/>
                <a:gd name="connsiteY26" fmla="*/ 635886 h 3520622"/>
                <a:gd name="connsiteX27" fmla="*/ 4268825 w 5233594"/>
                <a:gd name="connsiteY27" fmla="*/ 619476 h 3520622"/>
                <a:gd name="connsiteX28" fmla="*/ 4258569 w 5233594"/>
                <a:gd name="connsiteY28" fmla="*/ 635886 h 3520622"/>
                <a:gd name="connsiteX29" fmla="*/ 4142331 w 5233594"/>
                <a:gd name="connsiteY29" fmla="*/ 836225 h 3520622"/>
                <a:gd name="connsiteX30" fmla="*/ 3918746 w 5233594"/>
                <a:gd name="connsiteY30" fmla="*/ 1024939 h 3520622"/>
                <a:gd name="connsiteX31" fmla="*/ 3797038 w 5233594"/>
                <a:gd name="connsiteY31" fmla="*/ 1084426 h 3520622"/>
                <a:gd name="connsiteX32" fmla="*/ 3787466 w 5233594"/>
                <a:gd name="connsiteY32" fmla="*/ 1093998 h 3520622"/>
                <a:gd name="connsiteX33" fmla="*/ 3801824 w 5233594"/>
                <a:gd name="connsiteY33" fmla="*/ 1093998 h 3520622"/>
                <a:gd name="connsiteX34" fmla="*/ 4053444 w 5233594"/>
                <a:gd name="connsiteY34" fmla="*/ 1093998 h 3520622"/>
                <a:gd name="connsiteX35" fmla="*/ 4069854 w 5233594"/>
                <a:gd name="connsiteY35" fmla="*/ 1097417 h 3520622"/>
                <a:gd name="connsiteX36" fmla="*/ 4061649 w 5233594"/>
                <a:gd name="connsiteY36" fmla="*/ 1112459 h 3520622"/>
                <a:gd name="connsiteX37" fmla="*/ 3996693 w 5233594"/>
                <a:gd name="connsiteY37" fmla="*/ 1188356 h 3520622"/>
                <a:gd name="connsiteX38" fmla="*/ 3964556 w 5233594"/>
                <a:gd name="connsiteY38" fmla="*/ 1193825 h 3520622"/>
                <a:gd name="connsiteX39" fmla="*/ 3690373 w 5233594"/>
                <a:gd name="connsiteY39" fmla="*/ 1059127 h 3520622"/>
                <a:gd name="connsiteX40" fmla="*/ 3436019 w 5233594"/>
                <a:gd name="connsiteY40" fmla="*/ 869045 h 3520622"/>
                <a:gd name="connsiteX41" fmla="*/ 3429181 w 5233594"/>
                <a:gd name="connsiteY41" fmla="*/ 854002 h 3520622"/>
                <a:gd name="connsiteX42" fmla="*/ 3796354 w 5233594"/>
                <a:gd name="connsiteY42" fmla="*/ 854002 h 3520622"/>
                <a:gd name="connsiteX43" fmla="*/ 3787466 w 5233594"/>
                <a:gd name="connsiteY43" fmla="*/ 845797 h 3520622"/>
                <a:gd name="connsiteX44" fmla="*/ 3621998 w 5233594"/>
                <a:gd name="connsiteY44" fmla="*/ 765115 h 3520622"/>
                <a:gd name="connsiteX45" fmla="*/ 3299953 w 5233594"/>
                <a:gd name="connsiteY45" fmla="*/ 514863 h 3520622"/>
                <a:gd name="connsiteX46" fmla="*/ 3291748 w 5233594"/>
                <a:gd name="connsiteY46" fmla="*/ 499820 h 3520622"/>
                <a:gd name="connsiteX47" fmla="*/ 3308158 w 5233594"/>
                <a:gd name="connsiteY47" fmla="*/ 497085 h 3520622"/>
                <a:gd name="connsiteX48" fmla="*/ 3570717 w 5233594"/>
                <a:gd name="connsiteY48" fmla="*/ 497085 h 3520622"/>
                <a:gd name="connsiteX49" fmla="*/ 3590546 w 5233594"/>
                <a:gd name="connsiteY49" fmla="*/ 493667 h 3520622"/>
                <a:gd name="connsiteX50" fmla="*/ 3422344 w 5233594"/>
                <a:gd name="connsiteY50" fmla="*/ 410933 h 3520622"/>
                <a:gd name="connsiteX51" fmla="*/ 3278073 w 5233594"/>
                <a:gd name="connsiteY51" fmla="*/ 302217 h 3520622"/>
                <a:gd name="connsiteX52" fmla="*/ 3095512 w 5233594"/>
                <a:gd name="connsiteY52" fmla="*/ 17778 h 3520622"/>
                <a:gd name="connsiteX53" fmla="*/ 3083888 w 5233594"/>
                <a:gd name="connsiteY53" fmla="*/ 0 h 3520622"/>
                <a:gd name="connsiteX54" fmla="*/ 3075683 w 5233594"/>
                <a:gd name="connsiteY54" fmla="*/ 17094 h 3520622"/>
                <a:gd name="connsiteX55" fmla="*/ 2944403 w 5233594"/>
                <a:gd name="connsiteY55" fmla="*/ 239996 h 3520622"/>
                <a:gd name="connsiteX56" fmla="*/ 2761159 w 5233594"/>
                <a:gd name="connsiteY56" fmla="*/ 404096 h 3520622"/>
                <a:gd name="connsiteX57" fmla="*/ 2592957 w 5233594"/>
                <a:gd name="connsiteY57" fmla="*/ 486829 h 3520622"/>
                <a:gd name="connsiteX58" fmla="*/ 2580649 w 5233594"/>
                <a:gd name="connsiteY58" fmla="*/ 497769 h 3520622"/>
                <a:gd name="connsiteX59" fmla="*/ 2882866 w 5233594"/>
                <a:gd name="connsiteY59" fmla="*/ 497769 h 3520622"/>
                <a:gd name="connsiteX60" fmla="*/ 2633298 w 5233594"/>
                <a:gd name="connsiteY60" fmla="*/ 722039 h 3520622"/>
                <a:gd name="connsiteX61" fmla="*/ 2389883 w 5233594"/>
                <a:gd name="connsiteY61" fmla="*/ 841695 h 3520622"/>
                <a:gd name="connsiteX62" fmla="*/ 2372106 w 5233594"/>
                <a:gd name="connsiteY62" fmla="*/ 854686 h 3520622"/>
                <a:gd name="connsiteX63" fmla="*/ 2744749 w 5233594"/>
                <a:gd name="connsiteY63" fmla="*/ 854686 h 3520622"/>
                <a:gd name="connsiteX64" fmla="*/ 2739963 w 5233594"/>
                <a:gd name="connsiteY64" fmla="*/ 862891 h 3520622"/>
                <a:gd name="connsiteX65" fmla="*/ 2506120 w 5233594"/>
                <a:gd name="connsiteY65" fmla="*/ 1045452 h 3520622"/>
                <a:gd name="connsiteX66" fmla="*/ 2192280 w 5233594"/>
                <a:gd name="connsiteY66" fmla="*/ 1199979 h 3520622"/>
                <a:gd name="connsiteX67" fmla="*/ 2177921 w 5233594"/>
                <a:gd name="connsiteY67" fmla="*/ 1209552 h 3520622"/>
                <a:gd name="connsiteX68" fmla="*/ 2199117 w 5233594"/>
                <a:gd name="connsiteY68" fmla="*/ 1211603 h 3520622"/>
                <a:gd name="connsiteX69" fmla="*/ 2899276 w 5233594"/>
                <a:gd name="connsiteY69" fmla="*/ 1211603 h 3520622"/>
                <a:gd name="connsiteX70" fmla="*/ 2923207 w 5233594"/>
                <a:gd name="connsiteY70" fmla="*/ 1234167 h 3520622"/>
                <a:gd name="connsiteX71" fmla="*/ 2922524 w 5233594"/>
                <a:gd name="connsiteY71" fmla="*/ 1648518 h 3520622"/>
                <a:gd name="connsiteX72" fmla="*/ 2902011 w 5233594"/>
                <a:gd name="connsiteY72" fmla="*/ 1661510 h 3520622"/>
                <a:gd name="connsiteX73" fmla="*/ 2333132 w 5233594"/>
                <a:gd name="connsiteY73" fmla="*/ 1394848 h 3520622"/>
                <a:gd name="connsiteX74" fmla="*/ 1717758 w 5233594"/>
                <a:gd name="connsiteY74" fmla="*/ 1084426 h 3520622"/>
                <a:gd name="connsiteX75" fmla="*/ 1696562 w 5233594"/>
                <a:gd name="connsiteY75" fmla="*/ 1076221 h 3520622"/>
                <a:gd name="connsiteX76" fmla="*/ 1695878 w 5233594"/>
                <a:gd name="connsiteY76" fmla="*/ 1098784 h 3520622"/>
                <a:gd name="connsiteX77" fmla="*/ 1619982 w 5233594"/>
                <a:gd name="connsiteY77" fmla="*/ 1291601 h 3520622"/>
                <a:gd name="connsiteX78" fmla="*/ 1248023 w 5233594"/>
                <a:gd name="connsiteY78" fmla="*/ 1956889 h 3520622"/>
                <a:gd name="connsiteX79" fmla="*/ 594359 w 5233594"/>
                <a:gd name="connsiteY79" fmla="*/ 2844395 h 3520622"/>
                <a:gd name="connsiteX80" fmla="*/ 284621 w 5233594"/>
                <a:gd name="connsiteY80" fmla="*/ 3185586 h 3520622"/>
                <a:gd name="connsiteX81" fmla="*/ 15907 w 5233594"/>
                <a:gd name="connsiteY81" fmla="*/ 3454983 h 3520622"/>
                <a:gd name="connsiteX82" fmla="*/ 865 w 5233594"/>
                <a:gd name="connsiteY82" fmla="*/ 3497375 h 3520622"/>
                <a:gd name="connsiteX83" fmla="*/ 2232 w 5233594"/>
                <a:gd name="connsiteY83" fmla="*/ 3520622 h 3520622"/>
                <a:gd name="connsiteX84" fmla="*/ 1893482 w 5233594"/>
                <a:gd name="connsiteY84" fmla="*/ 3361993 h 3520622"/>
                <a:gd name="connsiteX85" fmla="*/ 2748851 w 5233594"/>
                <a:gd name="connsiteY85" fmla="*/ 3236867 h 3520622"/>
                <a:gd name="connsiteX86" fmla="*/ 3210382 w 5233594"/>
                <a:gd name="connsiteY86" fmla="*/ 3209517 h 3520622"/>
                <a:gd name="connsiteX87" fmla="*/ 3758065 w 5233594"/>
                <a:gd name="connsiteY87" fmla="*/ 3215671 h 3520622"/>
                <a:gd name="connsiteX88" fmla="*/ 4210023 w 5233594"/>
                <a:gd name="connsiteY88" fmla="*/ 3253277 h 3520622"/>
                <a:gd name="connsiteX89" fmla="*/ 4688647 w 5233594"/>
                <a:gd name="connsiteY89" fmla="*/ 3323019 h 3520622"/>
                <a:gd name="connsiteX90" fmla="*/ 5221971 w 5233594"/>
                <a:gd name="connsiteY90" fmla="*/ 3439257 h 3520622"/>
                <a:gd name="connsiteX91" fmla="*/ 5232910 w 5233594"/>
                <a:gd name="connsiteY91" fmla="*/ 3435154 h 3520622"/>
                <a:gd name="connsiteX92" fmla="*/ 5232910 w 5233594"/>
                <a:gd name="connsiteY92" fmla="*/ 3411223 h 3520622"/>
                <a:gd name="connsiteX93" fmla="*/ 4114981 w 5233594"/>
                <a:gd name="connsiteY93" fmla="*/ 2110049 h 3520622"/>
                <a:gd name="connsiteX94" fmla="*/ 4094469 w 5233594"/>
                <a:gd name="connsiteY94" fmla="*/ 2125091 h 3520622"/>
                <a:gd name="connsiteX95" fmla="*/ 3224057 w 5233594"/>
                <a:gd name="connsiteY95" fmla="*/ 1802362 h 3520622"/>
                <a:gd name="connsiteX96" fmla="*/ 3204228 w 5233594"/>
                <a:gd name="connsiteY96" fmla="*/ 1772277 h 3520622"/>
                <a:gd name="connsiteX97" fmla="*/ 3204228 w 5233594"/>
                <a:gd name="connsiteY97" fmla="*/ 1236218 h 3520622"/>
                <a:gd name="connsiteX98" fmla="*/ 3224057 w 5233594"/>
                <a:gd name="connsiteY98" fmla="*/ 1213654 h 3520622"/>
                <a:gd name="connsiteX99" fmla="*/ 3956352 w 5233594"/>
                <a:gd name="connsiteY99" fmla="*/ 1214338 h 3520622"/>
                <a:gd name="connsiteX100" fmla="*/ 3970027 w 5233594"/>
                <a:gd name="connsiteY100" fmla="*/ 1215022 h 3520622"/>
                <a:gd name="connsiteX101" fmla="*/ 3930369 w 5233594"/>
                <a:gd name="connsiteY101" fmla="*/ 1251944 h 3520622"/>
                <a:gd name="connsiteX102" fmla="*/ 3829858 w 5233594"/>
                <a:gd name="connsiteY102" fmla="*/ 1316216 h 3520622"/>
                <a:gd name="connsiteX103" fmla="*/ 3605588 w 5233594"/>
                <a:gd name="connsiteY103" fmla="*/ 1426300 h 3520622"/>
                <a:gd name="connsiteX104" fmla="*/ 3589179 w 5233594"/>
                <a:gd name="connsiteY104" fmla="*/ 1438607 h 3520622"/>
                <a:gd name="connsiteX105" fmla="*/ 3941993 w 5233594"/>
                <a:gd name="connsiteY105" fmla="*/ 1438607 h 3520622"/>
                <a:gd name="connsiteX106" fmla="*/ 3944044 w 5233594"/>
                <a:gd name="connsiteY106" fmla="*/ 1442710 h 3520622"/>
                <a:gd name="connsiteX107" fmla="*/ 3867464 w 5233594"/>
                <a:gd name="connsiteY107" fmla="*/ 1518606 h 3520622"/>
                <a:gd name="connsiteX108" fmla="*/ 3692425 w 5233594"/>
                <a:gd name="connsiteY108" fmla="*/ 1634160 h 3520622"/>
                <a:gd name="connsiteX109" fmla="*/ 3414823 w 5233594"/>
                <a:gd name="connsiteY109" fmla="*/ 1770226 h 3520622"/>
                <a:gd name="connsiteX110" fmla="*/ 3399780 w 5233594"/>
                <a:gd name="connsiteY110" fmla="*/ 1781849 h 3520622"/>
                <a:gd name="connsiteX111" fmla="*/ 3420293 w 5233594"/>
                <a:gd name="connsiteY111" fmla="*/ 1781849 h 3520622"/>
                <a:gd name="connsiteX112" fmla="*/ 4088315 w 5233594"/>
                <a:gd name="connsiteY112" fmla="*/ 1781849 h 3520622"/>
                <a:gd name="connsiteX113" fmla="*/ 4114981 w 5233594"/>
                <a:gd name="connsiteY113" fmla="*/ 1807832 h 3520622"/>
                <a:gd name="connsiteX114" fmla="*/ 4114981 w 5233594"/>
                <a:gd name="connsiteY114" fmla="*/ 2110049 h 3520622"/>
                <a:gd name="connsiteX0" fmla="*/ 5232910 w 5233594"/>
                <a:gd name="connsiteY0" fmla="*/ 3411223 h 3520622"/>
                <a:gd name="connsiteX1" fmla="*/ 5233594 w 5233594"/>
                <a:gd name="connsiteY1" fmla="*/ 3175329 h 3520622"/>
                <a:gd name="connsiteX2" fmla="*/ 5207612 w 5233594"/>
                <a:gd name="connsiteY2" fmla="*/ 3142509 h 3520622"/>
                <a:gd name="connsiteX3" fmla="*/ 4921805 w 5233594"/>
                <a:gd name="connsiteY3" fmla="*/ 3078921 h 3520622"/>
                <a:gd name="connsiteX4" fmla="*/ 4894455 w 5233594"/>
                <a:gd name="connsiteY4" fmla="*/ 3063878 h 3520622"/>
                <a:gd name="connsiteX5" fmla="*/ 4657878 w 5233594"/>
                <a:gd name="connsiteY5" fmla="*/ 2750721 h 3520622"/>
                <a:gd name="connsiteX6" fmla="*/ 4389165 w 5233594"/>
                <a:gd name="connsiteY6" fmla="*/ 2218765 h 3520622"/>
                <a:gd name="connsiteX7" fmla="*/ 4381643 w 5233594"/>
                <a:gd name="connsiteY7" fmla="*/ 2180475 h 3520622"/>
                <a:gd name="connsiteX8" fmla="*/ 4381643 w 5233594"/>
                <a:gd name="connsiteY8" fmla="*/ 1807148 h 3520622"/>
                <a:gd name="connsiteX9" fmla="*/ 4408310 w 5233594"/>
                <a:gd name="connsiteY9" fmla="*/ 1781166 h 3520622"/>
                <a:gd name="connsiteX10" fmla="*/ 5118725 w 5233594"/>
                <a:gd name="connsiteY10" fmla="*/ 1781166 h 3520622"/>
                <a:gd name="connsiteX11" fmla="*/ 5141972 w 5233594"/>
                <a:gd name="connsiteY11" fmla="*/ 1778431 h 3520622"/>
                <a:gd name="connsiteX12" fmla="*/ 5124195 w 5233594"/>
                <a:gd name="connsiteY12" fmla="*/ 1768858 h 3520622"/>
                <a:gd name="connsiteX13" fmla="*/ 4853430 w 5233594"/>
                <a:gd name="connsiteY13" fmla="*/ 1636211 h 3520622"/>
                <a:gd name="connsiteX14" fmla="*/ 4605913 w 5233594"/>
                <a:gd name="connsiteY14" fmla="*/ 1451599 h 3520622"/>
                <a:gd name="connsiteX15" fmla="*/ 4599076 w 5233594"/>
                <a:gd name="connsiteY15" fmla="*/ 1437240 h 3520622"/>
                <a:gd name="connsiteX16" fmla="*/ 4951206 w 5233594"/>
                <a:gd name="connsiteY16" fmla="*/ 1437240 h 3520622"/>
                <a:gd name="connsiteX17" fmla="*/ 4936847 w 5233594"/>
                <a:gd name="connsiteY17" fmla="*/ 1426300 h 3520622"/>
                <a:gd name="connsiteX18" fmla="*/ 4748816 w 5233594"/>
                <a:gd name="connsiteY18" fmla="*/ 1334678 h 3520622"/>
                <a:gd name="connsiteX19" fmla="*/ 4476001 w 5233594"/>
                <a:gd name="connsiteY19" fmla="*/ 1112459 h 3520622"/>
                <a:gd name="connsiteX20" fmla="*/ 4467796 w 5233594"/>
                <a:gd name="connsiteY20" fmla="*/ 1097417 h 3520622"/>
                <a:gd name="connsiteX21" fmla="*/ 4484206 w 5233594"/>
                <a:gd name="connsiteY21" fmla="*/ 1094682 h 3520622"/>
                <a:gd name="connsiteX22" fmla="*/ 4732407 w 5233594"/>
                <a:gd name="connsiteY22" fmla="*/ 1094682 h 3520622"/>
                <a:gd name="connsiteX23" fmla="*/ 4750868 w 5233594"/>
                <a:gd name="connsiteY23" fmla="*/ 1093998 h 3520622"/>
                <a:gd name="connsiteX24" fmla="*/ 4642835 w 5233594"/>
                <a:gd name="connsiteY24" fmla="*/ 1037247 h 3520622"/>
                <a:gd name="connsiteX25" fmla="*/ 4428139 w 5233594"/>
                <a:gd name="connsiteY25" fmla="*/ 878617 h 3520622"/>
                <a:gd name="connsiteX26" fmla="*/ 4279081 w 5233594"/>
                <a:gd name="connsiteY26" fmla="*/ 635886 h 3520622"/>
                <a:gd name="connsiteX27" fmla="*/ 4268825 w 5233594"/>
                <a:gd name="connsiteY27" fmla="*/ 619476 h 3520622"/>
                <a:gd name="connsiteX28" fmla="*/ 4258569 w 5233594"/>
                <a:gd name="connsiteY28" fmla="*/ 635886 h 3520622"/>
                <a:gd name="connsiteX29" fmla="*/ 4142331 w 5233594"/>
                <a:gd name="connsiteY29" fmla="*/ 836225 h 3520622"/>
                <a:gd name="connsiteX30" fmla="*/ 3918746 w 5233594"/>
                <a:gd name="connsiteY30" fmla="*/ 1024939 h 3520622"/>
                <a:gd name="connsiteX31" fmla="*/ 3797038 w 5233594"/>
                <a:gd name="connsiteY31" fmla="*/ 1084426 h 3520622"/>
                <a:gd name="connsiteX32" fmla="*/ 3787466 w 5233594"/>
                <a:gd name="connsiteY32" fmla="*/ 1093998 h 3520622"/>
                <a:gd name="connsiteX33" fmla="*/ 3801824 w 5233594"/>
                <a:gd name="connsiteY33" fmla="*/ 1093998 h 3520622"/>
                <a:gd name="connsiteX34" fmla="*/ 4053444 w 5233594"/>
                <a:gd name="connsiteY34" fmla="*/ 1093998 h 3520622"/>
                <a:gd name="connsiteX35" fmla="*/ 4069854 w 5233594"/>
                <a:gd name="connsiteY35" fmla="*/ 1097417 h 3520622"/>
                <a:gd name="connsiteX36" fmla="*/ 4061649 w 5233594"/>
                <a:gd name="connsiteY36" fmla="*/ 1112459 h 3520622"/>
                <a:gd name="connsiteX37" fmla="*/ 3996693 w 5233594"/>
                <a:gd name="connsiteY37" fmla="*/ 1188356 h 3520622"/>
                <a:gd name="connsiteX38" fmla="*/ 3964556 w 5233594"/>
                <a:gd name="connsiteY38" fmla="*/ 1193825 h 3520622"/>
                <a:gd name="connsiteX39" fmla="*/ 3690373 w 5233594"/>
                <a:gd name="connsiteY39" fmla="*/ 1059127 h 3520622"/>
                <a:gd name="connsiteX40" fmla="*/ 3436019 w 5233594"/>
                <a:gd name="connsiteY40" fmla="*/ 869045 h 3520622"/>
                <a:gd name="connsiteX41" fmla="*/ 3429181 w 5233594"/>
                <a:gd name="connsiteY41" fmla="*/ 854002 h 3520622"/>
                <a:gd name="connsiteX42" fmla="*/ 3796354 w 5233594"/>
                <a:gd name="connsiteY42" fmla="*/ 854002 h 3520622"/>
                <a:gd name="connsiteX43" fmla="*/ 3787466 w 5233594"/>
                <a:gd name="connsiteY43" fmla="*/ 845797 h 3520622"/>
                <a:gd name="connsiteX44" fmla="*/ 3621998 w 5233594"/>
                <a:gd name="connsiteY44" fmla="*/ 765115 h 3520622"/>
                <a:gd name="connsiteX45" fmla="*/ 3299953 w 5233594"/>
                <a:gd name="connsiteY45" fmla="*/ 514863 h 3520622"/>
                <a:gd name="connsiteX46" fmla="*/ 3291748 w 5233594"/>
                <a:gd name="connsiteY46" fmla="*/ 499820 h 3520622"/>
                <a:gd name="connsiteX47" fmla="*/ 3308158 w 5233594"/>
                <a:gd name="connsiteY47" fmla="*/ 497085 h 3520622"/>
                <a:gd name="connsiteX48" fmla="*/ 3570717 w 5233594"/>
                <a:gd name="connsiteY48" fmla="*/ 497085 h 3520622"/>
                <a:gd name="connsiteX49" fmla="*/ 3590546 w 5233594"/>
                <a:gd name="connsiteY49" fmla="*/ 493667 h 3520622"/>
                <a:gd name="connsiteX50" fmla="*/ 3422344 w 5233594"/>
                <a:gd name="connsiteY50" fmla="*/ 410933 h 3520622"/>
                <a:gd name="connsiteX51" fmla="*/ 3278073 w 5233594"/>
                <a:gd name="connsiteY51" fmla="*/ 302217 h 3520622"/>
                <a:gd name="connsiteX52" fmla="*/ 3095512 w 5233594"/>
                <a:gd name="connsiteY52" fmla="*/ 17778 h 3520622"/>
                <a:gd name="connsiteX53" fmla="*/ 3083888 w 5233594"/>
                <a:gd name="connsiteY53" fmla="*/ 0 h 3520622"/>
                <a:gd name="connsiteX54" fmla="*/ 3075683 w 5233594"/>
                <a:gd name="connsiteY54" fmla="*/ 17094 h 3520622"/>
                <a:gd name="connsiteX55" fmla="*/ 2944403 w 5233594"/>
                <a:gd name="connsiteY55" fmla="*/ 239996 h 3520622"/>
                <a:gd name="connsiteX56" fmla="*/ 2761159 w 5233594"/>
                <a:gd name="connsiteY56" fmla="*/ 404096 h 3520622"/>
                <a:gd name="connsiteX57" fmla="*/ 2592957 w 5233594"/>
                <a:gd name="connsiteY57" fmla="*/ 486829 h 3520622"/>
                <a:gd name="connsiteX58" fmla="*/ 2580649 w 5233594"/>
                <a:gd name="connsiteY58" fmla="*/ 497769 h 3520622"/>
                <a:gd name="connsiteX59" fmla="*/ 2882866 w 5233594"/>
                <a:gd name="connsiteY59" fmla="*/ 497769 h 3520622"/>
                <a:gd name="connsiteX60" fmla="*/ 2633298 w 5233594"/>
                <a:gd name="connsiteY60" fmla="*/ 722039 h 3520622"/>
                <a:gd name="connsiteX61" fmla="*/ 2389883 w 5233594"/>
                <a:gd name="connsiteY61" fmla="*/ 841695 h 3520622"/>
                <a:gd name="connsiteX62" fmla="*/ 2372106 w 5233594"/>
                <a:gd name="connsiteY62" fmla="*/ 854686 h 3520622"/>
                <a:gd name="connsiteX63" fmla="*/ 2744749 w 5233594"/>
                <a:gd name="connsiteY63" fmla="*/ 854686 h 3520622"/>
                <a:gd name="connsiteX64" fmla="*/ 2739963 w 5233594"/>
                <a:gd name="connsiteY64" fmla="*/ 862891 h 3520622"/>
                <a:gd name="connsiteX65" fmla="*/ 2506120 w 5233594"/>
                <a:gd name="connsiteY65" fmla="*/ 1045452 h 3520622"/>
                <a:gd name="connsiteX66" fmla="*/ 2192280 w 5233594"/>
                <a:gd name="connsiteY66" fmla="*/ 1199979 h 3520622"/>
                <a:gd name="connsiteX67" fmla="*/ 2177921 w 5233594"/>
                <a:gd name="connsiteY67" fmla="*/ 1209552 h 3520622"/>
                <a:gd name="connsiteX68" fmla="*/ 2199117 w 5233594"/>
                <a:gd name="connsiteY68" fmla="*/ 1211603 h 3520622"/>
                <a:gd name="connsiteX69" fmla="*/ 2899276 w 5233594"/>
                <a:gd name="connsiteY69" fmla="*/ 1211603 h 3520622"/>
                <a:gd name="connsiteX70" fmla="*/ 2923207 w 5233594"/>
                <a:gd name="connsiteY70" fmla="*/ 1234167 h 3520622"/>
                <a:gd name="connsiteX71" fmla="*/ 2922524 w 5233594"/>
                <a:gd name="connsiteY71" fmla="*/ 1648518 h 3520622"/>
                <a:gd name="connsiteX72" fmla="*/ 2902011 w 5233594"/>
                <a:gd name="connsiteY72" fmla="*/ 1661510 h 3520622"/>
                <a:gd name="connsiteX73" fmla="*/ 2333132 w 5233594"/>
                <a:gd name="connsiteY73" fmla="*/ 1394848 h 3520622"/>
                <a:gd name="connsiteX74" fmla="*/ 1717758 w 5233594"/>
                <a:gd name="connsiteY74" fmla="*/ 1084426 h 3520622"/>
                <a:gd name="connsiteX75" fmla="*/ 1696562 w 5233594"/>
                <a:gd name="connsiteY75" fmla="*/ 1076221 h 3520622"/>
                <a:gd name="connsiteX76" fmla="*/ 1695878 w 5233594"/>
                <a:gd name="connsiteY76" fmla="*/ 1098784 h 3520622"/>
                <a:gd name="connsiteX77" fmla="*/ 1619982 w 5233594"/>
                <a:gd name="connsiteY77" fmla="*/ 1291601 h 3520622"/>
                <a:gd name="connsiteX78" fmla="*/ 1248023 w 5233594"/>
                <a:gd name="connsiteY78" fmla="*/ 1956889 h 3520622"/>
                <a:gd name="connsiteX79" fmla="*/ 594359 w 5233594"/>
                <a:gd name="connsiteY79" fmla="*/ 2844395 h 3520622"/>
                <a:gd name="connsiteX80" fmla="*/ 284621 w 5233594"/>
                <a:gd name="connsiteY80" fmla="*/ 3185586 h 3520622"/>
                <a:gd name="connsiteX81" fmla="*/ 15907 w 5233594"/>
                <a:gd name="connsiteY81" fmla="*/ 3454983 h 3520622"/>
                <a:gd name="connsiteX82" fmla="*/ 865 w 5233594"/>
                <a:gd name="connsiteY82" fmla="*/ 3497375 h 3520622"/>
                <a:gd name="connsiteX83" fmla="*/ 2232 w 5233594"/>
                <a:gd name="connsiteY83" fmla="*/ 3520622 h 3520622"/>
                <a:gd name="connsiteX84" fmla="*/ 2748851 w 5233594"/>
                <a:gd name="connsiteY84" fmla="*/ 3236867 h 3520622"/>
                <a:gd name="connsiteX85" fmla="*/ 3210382 w 5233594"/>
                <a:gd name="connsiteY85" fmla="*/ 3209517 h 3520622"/>
                <a:gd name="connsiteX86" fmla="*/ 3758065 w 5233594"/>
                <a:gd name="connsiteY86" fmla="*/ 3215671 h 3520622"/>
                <a:gd name="connsiteX87" fmla="*/ 4210023 w 5233594"/>
                <a:gd name="connsiteY87" fmla="*/ 3253277 h 3520622"/>
                <a:gd name="connsiteX88" fmla="*/ 4688647 w 5233594"/>
                <a:gd name="connsiteY88" fmla="*/ 3323019 h 3520622"/>
                <a:gd name="connsiteX89" fmla="*/ 5221971 w 5233594"/>
                <a:gd name="connsiteY89" fmla="*/ 3439257 h 3520622"/>
                <a:gd name="connsiteX90" fmla="*/ 5232910 w 5233594"/>
                <a:gd name="connsiteY90" fmla="*/ 3435154 h 3520622"/>
                <a:gd name="connsiteX91" fmla="*/ 5232910 w 5233594"/>
                <a:gd name="connsiteY91" fmla="*/ 3411223 h 3520622"/>
                <a:gd name="connsiteX92" fmla="*/ 4114981 w 5233594"/>
                <a:gd name="connsiteY92" fmla="*/ 2110049 h 3520622"/>
                <a:gd name="connsiteX93" fmla="*/ 4094469 w 5233594"/>
                <a:gd name="connsiteY93" fmla="*/ 2125091 h 3520622"/>
                <a:gd name="connsiteX94" fmla="*/ 3224057 w 5233594"/>
                <a:gd name="connsiteY94" fmla="*/ 1802362 h 3520622"/>
                <a:gd name="connsiteX95" fmla="*/ 3204228 w 5233594"/>
                <a:gd name="connsiteY95" fmla="*/ 1772277 h 3520622"/>
                <a:gd name="connsiteX96" fmla="*/ 3204228 w 5233594"/>
                <a:gd name="connsiteY96" fmla="*/ 1236218 h 3520622"/>
                <a:gd name="connsiteX97" fmla="*/ 3224057 w 5233594"/>
                <a:gd name="connsiteY97" fmla="*/ 1213654 h 3520622"/>
                <a:gd name="connsiteX98" fmla="*/ 3956352 w 5233594"/>
                <a:gd name="connsiteY98" fmla="*/ 1214338 h 3520622"/>
                <a:gd name="connsiteX99" fmla="*/ 3970027 w 5233594"/>
                <a:gd name="connsiteY99" fmla="*/ 1215022 h 3520622"/>
                <a:gd name="connsiteX100" fmla="*/ 3930369 w 5233594"/>
                <a:gd name="connsiteY100" fmla="*/ 1251944 h 3520622"/>
                <a:gd name="connsiteX101" fmla="*/ 3829858 w 5233594"/>
                <a:gd name="connsiteY101" fmla="*/ 1316216 h 3520622"/>
                <a:gd name="connsiteX102" fmla="*/ 3605588 w 5233594"/>
                <a:gd name="connsiteY102" fmla="*/ 1426300 h 3520622"/>
                <a:gd name="connsiteX103" fmla="*/ 3589179 w 5233594"/>
                <a:gd name="connsiteY103" fmla="*/ 1438607 h 3520622"/>
                <a:gd name="connsiteX104" fmla="*/ 3941993 w 5233594"/>
                <a:gd name="connsiteY104" fmla="*/ 1438607 h 3520622"/>
                <a:gd name="connsiteX105" fmla="*/ 3944044 w 5233594"/>
                <a:gd name="connsiteY105" fmla="*/ 1442710 h 3520622"/>
                <a:gd name="connsiteX106" fmla="*/ 3867464 w 5233594"/>
                <a:gd name="connsiteY106" fmla="*/ 1518606 h 3520622"/>
                <a:gd name="connsiteX107" fmla="*/ 3692425 w 5233594"/>
                <a:gd name="connsiteY107" fmla="*/ 1634160 h 3520622"/>
                <a:gd name="connsiteX108" fmla="*/ 3414823 w 5233594"/>
                <a:gd name="connsiteY108" fmla="*/ 1770226 h 3520622"/>
                <a:gd name="connsiteX109" fmla="*/ 3399780 w 5233594"/>
                <a:gd name="connsiteY109" fmla="*/ 1781849 h 3520622"/>
                <a:gd name="connsiteX110" fmla="*/ 3420293 w 5233594"/>
                <a:gd name="connsiteY110" fmla="*/ 1781849 h 3520622"/>
                <a:gd name="connsiteX111" fmla="*/ 4088315 w 5233594"/>
                <a:gd name="connsiteY111" fmla="*/ 1781849 h 3520622"/>
                <a:gd name="connsiteX112" fmla="*/ 4114981 w 5233594"/>
                <a:gd name="connsiteY112" fmla="*/ 1807832 h 3520622"/>
                <a:gd name="connsiteX113" fmla="*/ 4114981 w 5233594"/>
                <a:gd name="connsiteY113" fmla="*/ 2110049 h 3520622"/>
                <a:gd name="connsiteX0" fmla="*/ 5232910 w 5233594"/>
                <a:gd name="connsiteY0" fmla="*/ 3411223 h 3497374"/>
                <a:gd name="connsiteX1" fmla="*/ 5233594 w 5233594"/>
                <a:gd name="connsiteY1" fmla="*/ 3175329 h 3497374"/>
                <a:gd name="connsiteX2" fmla="*/ 5207612 w 5233594"/>
                <a:gd name="connsiteY2" fmla="*/ 3142509 h 3497374"/>
                <a:gd name="connsiteX3" fmla="*/ 4921805 w 5233594"/>
                <a:gd name="connsiteY3" fmla="*/ 3078921 h 3497374"/>
                <a:gd name="connsiteX4" fmla="*/ 4894455 w 5233594"/>
                <a:gd name="connsiteY4" fmla="*/ 3063878 h 3497374"/>
                <a:gd name="connsiteX5" fmla="*/ 4657878 w 5233594"/>
                <a:gd name="connsiteY5" fmla="*/ 2750721 h 3497374"/>
                <a:gd name="connsiteX6" fmla="*/ 4389165 w 5233594"/>
                <a:gd name="connsiteY6" fmla="*/ 2218765 h 3497374"/>
                <a:gd name="connsiteX7" fmla="*/ 4381643 w 5233594"/>
                <a:gd name="connsiteY7" fmla="*/ 2180475 h 3497374"/>
                <a:gd name="connsiteX8" fmla="*/ 4381643 w 5233594"/>
                <a:gd name="connsiteY8" fmla="*/ 1807148 h 3497374"/>
                <a:gd name="connsiteX9" fmla="*/ 4408310 w 5233594"/>
                <a:gd name="connsiteY9" fmla="*/ 1781166 h 3497374"/>
                <a:gd name="connsiteX10" fmla="*/ 5118725 w 5233594"/>
                <a:gd name="connsiteY10" fmla="*/ 1781166 h 3497374"/>
                <a:gd name="connsiteX11" fmla="*/ 5141972 w 5233594"/>
                <a:gd name="connsiteY11" fmla="*/ 1778431 h 3497374"/>
                <a:gd name="connsiteX12" fmla="*/ 5124195 w 5233594"/>
                <a:gd name="connsiteY12" fmla="*/ 1768858 h 3497374"/>
                <a:gd name="connsiteX13" fmla="*/ 4853430 w 5233594"/>
                <a:gd name="connsiteY13" fmla="*/ 1636211 h 3497374"/>
                <a:gd name="connsiteX14" fmla="*/ 4605913 w 5233594"/>
                <a:gd name="connsiteY14" fmla="*/ 1451599 h 3497374"/>
                <a:gd name="connsiteX15" fmla="*/ 4599076 w 5233594"/>
                <a:gd name="connsiteY15" fmla="*/ 1437240 h 3497374"/>
                <a:gd name="connsiteX16" fmla="*/ 4951206 w 5233594"/>
                <a:gd name="connsiteY16" fmla="*/ 1437240 h 3497374"/>
                <a:gd name="connsiteX17" fmla="*/ 4936847 w 5233594"/>
                <a:gd name="connsiteY17" fmla="*/ 1426300 h 3497374"/>
                <a:gd name="connsiteX18" fmla="*/ 4748816 w 5233594"/>
                <a:gd name="connsiteY18" fmla="*/ 1334678 h 3497374"/>
                <a:gd name="connsiteX19" fmla="*/ 4476001 w 5233594"/>
                <a:gd name="connsiteY19" fmla="*/ 1112459 h 3497374"/>
                <a:gd name="connsiteX20" fmla="*/ 4467796 w 5233594"/>
                <a:gd name="connsiteY20" fmla="*/ 1097417 h 3497374"/>
                <a:gd name="connsiteX21" fmla="*/ 4484206 w 5233594"/>
                <a:gd name="connsiteY21" fmla="*/ 1094682 h 3497374"/>
                <a:gd name="connsiteX22" fmla="*/ 4732407 w 5233594"/>
                <a:gd name="connsiteY22" fmla="*/ 1094682 h 3497374"/>
                <a:gd name="connsiteX23" fmla="*/ 4750868 w 5233594"/>
                <a:gd name="connsiteY23" fmla="*/ 1093998 h 3497374"/>
                <a:gd name="connsiteX24" fmla="*/ 4642835 w 5233594"/>
                <a:gd name="connsiteY24" fmla="*/ 1037247 h 3497374"/>
                <a:gd name="connsiteX25" fmla="*/ 4428139 w 5233594"/>
                <a:gd name="connsiteY25" fmla="*/ 878617 h 3497374"/>
                <a:gd name="connsiteX26" fmla="*/ 4279081 w 5233594"/>
                <a:gd name="connsiteY26" fmla="*/ 635886 h 3497374"/>
                <a:gd name="connsiteX27" fmla="*/ 4268825 w 5233594"/>
                <a:gd name="connsiteY27" fmla="*/ 619476 h 3497374"/>
                <a:gd name="connsiteX28" fmla="*/ 4258569 w 5233594"/>
                <a:gd name="connsiteY28" fmla="*/ 635886 h 3497374"/>
                <a:gd name="connsiteX29" fmla="*/ 4142331 w 5233594"/>
                <a:gd name="connsiteY29" fmla="*/ 836225 h 3497374"/>
                <a:gd name="connsiteX30" fmla="*/ 3918746 w 5233594"/>
                <a:gd name="connsiteY30" fmla="*/ 1024939 h 3497374"/>
                <a:gd name="connsiteX31" fmla="*/ 3797038 w 5233594"/>
                <a:gd name="connsiteY31" fmla="*/ 1084426 h 3497374"/>
                <a:gd name="connsiteX32" fmla="*/ 3787466 w 5233594"/>
                <a:gd name="connsiteY32" fmla="*/ 1093998 h 3497374"/>
                <a:gd name="connsiteX33" fmla="*/ 3801824 w 5233594"/>
                <a:gd name="connsiteY33" fmla="*/ 1093998 h 3497374"/>
                <a:gd name="connsiteX34" fmla="*/ 4053444 w 5233594"/>
                <a:gd name="connsiteY34" fmla="*/ 1093998 h 3497374"/>
                <a:gd name="connsiteX35" fmla="*/ 4069854 w 5233594"/>
                <a:gd name="connsiteY35" fmla="*/ 1097417 h 3497374"/>
                <a:gd name="connsiteX36" fmla="*/ 4061649 w 5233594"/>
                <a:gd name="connsiteY36" fmla="*/ 1112459 h 3497374"/>
                <a:gd name="connsiteX37" fmla="*/ 3996693 w 5233594"/>
                <a:gd name="connsiteY37" fmla="*/ 1188356 h 3497374"/>
                <a:gd name="connsiteX38" fmla="*/ 3964556 w 5233594"/>
                <a:gd name="connsiteY38" fmla="*/ 1193825 h 3497374"/>
                <a:gd name="connsiteX39" fmla="*/ 3690373 w 5233594"/>
                <a:gd name="connsiteY39" fmla="*/ 1059127 h 3497374"/>
                <a:gd name="connsiteX40" fmla="*/ 3436019 w 5233594"/>
                <a:gd name="connsiteY40" fmla="*/ 869045 h 3497374"/>
                <a:gd name="connsiteX41" fmla="*/ 3429181 w 5233594"/>
                <a:gd name="connsiteY41" fmla="*/ 854002 h 3497374"/>
                <a:gd name="connsiteX42" fmla="*/ 3796354 w 5233594"/>
                <a:gd name="connsiteY42" fmla="*/ 854002 h 3497374"/>
                <a:gd name="connsiteX43" fmla="*/ 3787466 w 5233594"/>
                <a:gd name="connsiteY43" fmla="*/ 845797 h 3497374"/>
                <a:gd name="connsiteX44" fmla="*/ 3621998 w 5233594"/>
                <a:gd name="connsiteY44" fmla="*/ 765115 h 3497374"/>
                <a:gd name="connsiteX45" fmla="*/ 3299953 w 5233594"/>
                <a:gd name="connsiteY45" fmla="*/ 514863 h 3497374"/>
                <a:gd name="connsiteX46" fmla="*/ 3291748 w 5233594"/>
                <a:gd name="connsiteY46" fmla="*/ 499820 h 3497374"/>
                <a:gd name="connsiteX47" fmla="*/ 3308158 w 5233594"/>
                <a:gd name="connsiteY47" fmla="*/ 497085 h 3497374"/>
                <a:gd name="connsiteX48" fmla="*/ 3570717 w 5233594"/>
                <a:gd name="connsiteY48" fmla="*/ 497085 h 3497374"/>
                <a:gd name="connsiteX49" fmla="*/ 3590546 w 5233594"/>
                <a:gd name="connsiteY49" fmla="*/ 493667 h 3497374"/>
                <a:gd name="connsiteX50" fmla="*/ 3422344 w 5233594"/>
                <a:gd name="connsiteY50" fmla="*/ 410933 h 3497374"/>
                <a:gd name="connsiteX51" fmla="*/ 3278073 w 5233594"/>
                <a:gd name="connsiteY51" fmla="*/ 302217 h 3497374"/>
                <a:gd name="connsiteX52" fmla="*/ 3095512 w 5233594"/>
                <a:gd name="connsiteY52" fmla="*/ 17778 h 3497374"/>
                <a:gd name="connsiteX53" fmla="*/ 3083888 w 5233594"/>
                <a:gd name="connsiteY53" fmla="*/ 0 h 3497374"/>
                <a:gd name="connsiteX54" fmla="*/ 3075683 w 5233594"/>
                <a:gd name="connsiteY54" fmla="*/ 17094 h 3497374"/>
                <a:gd name="connsiteX55" fmla="*/ 2944403 w 5233594"/>
                <a:gd name="connsiteY55" fmla="*/ 239996 h 3497374"/>
                <a:gd name="connsiteX56" fmla="*/ 2761159 w 5233594"/>
                <a:gd name="connsiteY56" fmla="*/ 404096 h 3497374"/>
                <a:gd name="connsiteX57" fmla="*/ 2592957 w 5233594"/>
                <a:gd name="connsiteY57" fmla="*/ 486829 h 3497374"/>
                <a:gd name="connsiteX58" fmla="*/ 2580649 w 5233594"/>
                <a:gd name="connsiteY58" fmla="*/ 497769 h 3497374"/>
                <a:gd name="connsiteX59" fmla="*/ 2882866 w 5233594"/>
                <a:gd name="connsiteY59" fmla="*/ 497769 h 3497374"/>
                <a:gd name="connsiteX60" fmla="*/ 2633298 w 5233594"/>
                <a:gd name="connsiteY60" fmla="*/ 722039 h 3497374"/>
                <a:gd name="connsiteX61" fmla="*/ 2389883 w 5233594"/>
                <a:gd name="connsiteY61" fmla="*/ 841695 h 3497374"/>
                <a:gd name="connsiteX62" fmla="*/ 2372106 w 5233594"/>
                <a:gd name="connsiteY62" fmla="*/ 854686 h 3497374"/>
                <a:gd name="connsiteX63" fmla="*/ 2744749 w 5233594"/>
                <a:gd name="connsiteY63" fmla="*/ 854686 h 3497374"/>
                <a:gd name="connsiteX64" fmla="*/ 2739963 w 5233594"/>
                <a:gd name="connsiteY64" fmla="*/ 862891 h 3497374"/>
                <a:gd name="connsiteX65" fmla="*/ 2506120 w 5233594"/>
                <a:gd name="connsiteY65" fmla="*/ 1045452 h 3497374"/>
                <a:gd name="connsiteX66" fmla="*/ 2192280 w 5233594"/>
                <a:gd name="connsiteY66" fmla="*/ 1199979 h 3497374"/>
                <a:gd name="connsiteX67" fmla="*/ 2177921 w 5233594"/>
                <a:gd name="connsiteY67" fmla="*/ 1209552 h 3497374"/>
                <a:gd name="connsiteX68" fmla="*/ 2199117 w 5233594"/>
                <a:gd name="connsiteY68" fmla="*/ 1211603 h 3497374"/>
                <a:gd name="connsiteX69" fmla="*/ 2899276 w 5233594"/>
                <a:gd name="connsiteY69" fmla="*/ 1211603 h 3497374"/>
                <a:gd name="connsiteX70" fmla="*/ 2923207 w 5233594"/>
                <a:gd name="connsiteY70" fmla="*/ 1234167 h 3497374"/>
                <a:gd name="connsiteX71" fmla="*/ 2922524 w 5233594"/>
                <a:gd name="connsiteY71" fmla="*/ 1648518 h 3497374"/>
                <a:gd name="connsiteX72" fmla="*/ 2902011 w 5233594"/>
                <a:gd name="connsiteY72" fmla="*/ 1661510 h 3497374"/>
                <a:gd name="connsiteX73" fmla="*/ 2333132 w 5233594"/>
                <a:gd name="connsiteY73" fmla="*/ 1394848 h 3497374"/>
                <a:gd name="connsiteX74" fmla="*/ 1717758 w 5233594"/>
                <a:gd name="connsiteY74" fmla="*/ 1084426 h 3497374"/>
                <a:gd name="connsiteX75" fmla="*/ 1696562 w 5233594"/>
                <a:gd name="connsiteY75" fmla="*/ 1076221 h 3497374"/>
                <a:gd name="connsiteX76" fmla="*/ 1695878 w 5233594"/>
                <a:gd name="connsiteY76" fmla="*/ 1098784 h 3497374"/>
                <a:gd name="connsiteX77" fmla="*/ 1619982 w 5233594"/>
                <a:gd name="connsiteY77" fmla="*/ 1291601 h 3497374"/>
                <a:gd name="connsiteX78" fmla="*/ 1248023 w 5233594"/>
                <a:gd name="connsiteY78" fmla="*/ 1956889 h 3497374"/>
                <a:gd name="connsiteX79" fmla="*/ 594359 w 5233594"/>
                <a:gd name="connsiteY79" fmla="*/ 2844395 h 3497374"/>
                <a:gd name="connsiteX80" fmla="*/ 284621 w 5233594"/>
                <a:gd name="connsiteY80" fmla="*/ 3185586 h 3497374"/>
                <a:gd name="connsiteX81" fmla="*/ 15907 w 5233594"/>
                <a:gd name="connsiteY81" fmla="*/ 3454983 h 3497374"/>
                <a:gd name="connsiteX82" fmla="*/ 865 w 5233594"/>
                <a:gd name="connsiteY82" fmla="*/ 3497375 h 3497374"/>
                <a:gd name="connsiteX83" fmla="*/ 2748851 w 5233594"/>
                <a:gd name="connsiteY83" fmla="*/ 3236867 h 3497374"/>
                <a:gd name="connsiteX84" fmla="*/ 3210382 w 5233594"/>
                <a:gd name="connsiteY84" fmla="*/ 3209517 h 3497374"/>
                <a:gd name="connsiteX85" fmla="*/ 3758065 w 5233594"/>
                <a:gd name="connsiteY85" fmla="*/ 3215671 h 3497374"/>
                <a:gd name="connsiteX86" fmla="*/ 4210023 w 5233594"/>
                <a:gd name="connsiteY86" fmla="*/ 3253277 h 3497374"/>
                <a:gd name="connsiteX87" fmla="*/ 4688647 w 5233594"/>
                <a:gd name="connsiteY87" fmla="*/ 3323019 h 3497374"/>
                <a:gd name="connsiteX88" fmla="*/ 5221971 w 5233594"/>
                <a:gd name="connsiteY88" fmla="*/ 3439257 h 3497374"/>
                <a:gd name="connsiteX89" fmla="*/ 5232910 w 5233594"/>
                <a:gd name="connsiteY89" fmla="*/ 3435154 h 3497374"/>
                <a:gd name="connsiteX90" fmla="*/ 5232910 w 5233594"/>
                <a:gd name="connsiteY90" fmla="*/ 3411223 h 3497374"/>
                <a:gd name="connsiteX91" fmla="*/ 4114981 w 5233594"/>
                <a:gd name="connsiteY91" fmla="*/ 2110049 h 3497374"/>
                <a:gd name="connsiteX92" fmla="*/ 4094469 w 5233594"/>
                <a:gd name="connsiteY92" fmla="*/ 2125091 h 3497374"/>
                <a:gd name="connsiteX93" fmla="*/ 3224057 w 5233594"/>
                <a:gd name="connsiteY93" fmla="*/ 1802362 h 3497374"/>
                <a:gd name="connsiteX94" fmla="*/ 3204228 w 5233594"/>
                <a:gd name="connsiteY94" fmla="*/ 1772277 h 3497374"/>
                <a:gd name="connsiteX95" fmla="*/ 3204228 w 5233594"/>
                <a:gd name="connsiteY95" fmla="*/ 1236218 h 3497374"/>
                <a:gd name="connsiteX96" fmla="*/ 3224057 w 5233594"/>
                <a:gd name="connsiteY96" fmla="*/ 1213654 h 3497374"/>
                <a:gd name="connsiteX97" fmla="*/ 3956352 w 5233594"/>
                <a:gd name="connsiteY97" fmla="*/ 1214338 h 3497374"/>
                <a:gd name="connsiteX98" fmla="*/ 3970027 w 5233594"/>
                <a:gd name="connsiteY98" fmla="*/ 1215022 h 3497374"/>
                <a:gd name="connsiteX99" fmla="*/ 3930369 w 5233594"/>
                <a:gd name="connsiteY99" fmla="*/ 1251944 h 3497374"/>
                <a:gd name="connsiteX100" fmla="*/ 3829858 w 5233594"/>
                <a:gd name="connsiteY100" fmla="*/ 1316216 h 3497374"/>
                <a:gd name="connsiteX101" fmla="*/ 3605588 w 5233594"/>
                <a:gd name="connsiteY101" fmla="*/ 1426300 h 3497374"/>
                <a:gd name="connsiteX102" fmla="*/ 3589179 w 5233594"/>
                <a:gd name="connsiteY102" fmla="*/ 1438607 h 3497374"/>
                <a:gd name="connsiteX103" fmla="*/ 3941993 w 5233594"/>
                <a:gd name="connsiteY103" fmla="*/ 1438607 h 3497374"/>
                <a:gd name="connsiteX104" fmla="*/ 3944044 w 5233594"/>
                <a:gd name="connsiteY104" fmla="*/ 1442710 h 3497374"/>
                <a:gd name="connsiteX105" fmla="*/ 3867464 w 5233594"/>
                <a:gd name="connsiteY105" fmla="*/ 1518606 h 3497374"/>
                <a:gd name="connsiteX106" fmla="*/ 3692425 w 5233594"/>
                <a:gd name="connsiteY106" fmla="*/ 1634160 h 3497374"/>
                <a:gd name="connsiteX107" fmla="*/ 3414823 w 5233594"/>
                <a:gd name="connsiteY107" fmla="*/ 1770226 h 3497374"/>
                <a:gd name="connsiteX108" fmla="*/ 3399780 w 5233594"/>
                <a:gd name="connsiteY108" fmla="*/ 1781849 h 3497374"/>
                <a:gd name="connsiteX109" fmla="*/ 3420293 w 5233594"/>
                <a:gd name="connsiteY109" fmla="*/ 1781849 h 3497374"/>
                <a:gd name="connsiteX110" fmla="*/ 4088315 w 5233594"/>
                <a:gd name="connsiteY110" fmla="*/ 1781849 h 3497374"/>
                <a:gd name="connsiteX111" fmla="*/ 4114981 w 5233594"/>
                <a:gd name="connsiteY111" fmla="*/ 1807832 h 3497374"/>
                <a:gd name="connsiteX112" fmla="*/ 4114981 w 5233594"/>
                <a:gd name="connsiteY112" fmla="*/ 2110049 h 3497374"/>
                <a:gd name="connsiteX0" fmla="*/ 5217003 w 5217687"/>
                <a:gd name="connsiteY0" fmla="*/ 3411223 h 3455268"/>
                <a:gd name="connsiteX1" fmla="*/ 5217687 w 5217687"/>
                <a:gd name="connsiteY1" fmla="*/ 3175329 h 3455268"/>
                <a:gd name="connsiteX2" fmla="*/ 5191705 w 5217687"/>
                <a:gd name="connsiteY2" fmla="*/ 3142509 h 3455268"/>
                <a:gd name="connsiteX3" fmla="*/ 4905898 w 5217687"/>
                <a:gd name="connsiteY3" fmla="*/ 3078921 h 3455268"/>
                <a:gd name="connsiteX4" fmla="*/ 4878548 w 5217687"/>
                <a:gd name="connsiteY4" fmla="*/ 3063878 h 3455268"/>
                <a:gd name="connsiteX5" fmla="*/ 4641971 w 5217687"/>
                <a:gd name="connsiteY5" fmla="*/ 2750721 h 3455268"/>
                <a:gd name="connsiteX6" fmla="*/ 4373258 w 5217687"/>
                <a:gd name="connsiteY6" fmla="*/ 2218765 h 3455268"/>
                <a:gd name="connsiteX7" fmla="*/ 4365736 w 5217687"/>
                <a:gd name="connsiteY7" fmla="*/ 2180475 h 3455268"/>
                <a:gd name="connsiteX8" fmla="*/ 4365736 w 5217687"/>
                <a:gd name="connsiteY8" fmla="*/ 1807148 h 3455268"/>
                <a:gd name="connsiteX9" fmla="*/ 4392403 w 5217687"/>
                <a:gd name="connsiteY9" fmla="*/ 1781166 h 3455268"/>
                <a:gd name="connsiteX10" fmla="*/ 5102818 w 5217687"/>
                <a:gd name="connsiteY10" fmla="*/ 1781166 h 3455268"/>
                <a:gd name="connsiteX11" fmla="*/ 5126065 w 5217687"/>
                <a:gd name="connsiteY11" fmla="*/ 1778431 h 3455268"/>
                <a:gd name="connsiteX12" fmla="*/ 5108288 w 5217687"/>
                <a:gd name="connsiteY12" fmla="*/ 1768858 h 3455268"/>
                <a:gd name="connsiteX13" fmla="*/ 4837523 w 5217687"/>
                <a:gd name="connsiteY13" fmla="*/ 1636211 h 3455268"/>
                <a:gd name="connsiteX14" fmla="*/ 4590006 w 5217687"/>
                <a:gd name="connsiteY14" fmla="*/ 1451599 h 3455268"/>
                <a:gd name="connsiteX15" fmla="*/ 4583169 w 5217687"/>
                <a:gd name="connsiteY15" fmla="*/ 1437240 h 3455268"/>
                <a:gd name="connsiteX16" fmla="*/ 4935299 w 5217687"/>
                <a:gd name="connsiteY16" fmla="*/ 1437240 h 3455268"/>
                <a:gd name="connsiteX17" fmla="*/ 4920940 w 5217687"/>
                <a:gd name="connsiteY17" fmla="*/ 1426300 h 3455268"/>
                <a:gd name="connsiteX18" fmla="*/ 4732909 w 5217687"/>
                <a:gd name="connsiteY18" fmla="*/ 1334678 h 3455268"/>
                <a:gd name="connsiteX19" fmla="*/ 4460094 w 5217687"/>
                <a:gd name="connsiteY19" fmla="*/ 1112459 h 3455268"/>
                <a:gd name="connsiteX20" fmla="*/ 4451889 w 5217687"/>
                <a:gd name="connsiteY20" fmla="*/ 1097417 h 3455268"/>
                <a:gd name="connsiteX21" fmla="*/ 4468299 w 5217687"/>
                <a:gd name="connsiteY21" fmla="*/ 1094682 h 3455268"/>
                <a:gd name="connsiteX22" fmla="*/ 4716500 w 5217687"/>
                <a:gd name="connsiteY22" fmla="*/ 1094682 h 3455268"/>
                <a:gd name="connsiteX23" fmla="*/ 4734961 w 5217687"/>
                <a:gd name="connsiteY23" fmla="*/ 1093998 h 3455268"/>
                <a:gd name="connsiteX24" fmla="*/ 4626928 w 5217687"/>
                <a:gd name="connsiteY24" fmla="*/ 1037247 h 3455268"/>
                <a:gd name="connsiteX25" fmla="*/ 4412232 w 5217687"/>
                <a:gd name="connsiteY25" fmla="*/ 878617 h 3455268"/>
                <a:gd name="connsiteX26" fmla="*/ 4263174 w 5217687"/>
                <a:gd name="connsiteY26" fmla="*/ 635886 h 3455268"/>
                <a:gd name="connsiteX27" fmla="*/ 4252918 w 5217687"/>
                <a:gd name="connsiteY27" fmla="*/ 619476 h 3455268"/>
                <a:gd name="connsiteX28" fmla="*/ 4242662 w 5217687"/>
                <a:gd name="connsiteY28" fmla="*/ 635886 h 3455268"/>
                <a:gd name="connsiteX29" fmla="*/ 4126424 w 5217687"/>
                <a:gd name="connsiteY29" fmla="*/ 836225 h 3455268"/>
                <a:gd name="connsiteX30" fmla="*/ 3902839 w 5217687"/>
                <a:gd name="connsiteY30" fmla="*/ 1024939 h 3455268"/>
                <a:gd name="connsiteX31" fmla="*/ 3781131 w 5217687"/>
                <a:gd name="connsiteY31" fmla="*/ 1084426 h 3455268"/>
                <a:gd name="connsiteX32" fmla="*/ 3771559 w 5217687"/>
                <a:gd name="connsiteY32" fmla="*/ 1093998 h 3455268"/>
                <a:gd name="connsiteX33" fmla="*/ 3785917 w 5217687"/>
                <a:gd name="connsiteY33" fmla="*/ 1093998 h 3455268"/>
                <a:gd name="connsiteX34" fmla="*/ 4037537 w 5217687"/>
                <a:gd name="connsiteY34" fmla="*/ 1093998 h 3455268"/>
                <a:gd name="connsiteX35" fmla="*/ 4053947 w 5217687"/>
                <a:gd name="connsiteY35" fmla="*/ 1097417 h 3455268"/>
                <a:gd name="connsiteX36" fmla="*/ 4045742 w 5217687"/>
                <a:gd name="connsiteY36" fmla="*/ 1112459 h 3455268"/>
                <a:gd name="connsiteX37" fmla="*/ 3980786 w 5217687"/>
                <a:gd name="connsiteY37" fmla="*/ 1188356 h 3455268"/>
                <a:gd name="connsiteX38" fmla="*/ 3948649 w 5217687"/>
                <a:gd name="connsiteY38" fmla="*/ 1193825 h 3455268"/>
                <a:gd name="connsiteX39" fmla="*/ 3674466 w 5217687"/>
                <a:gd name="connsiteY39" fmla="*/ 1059127 h 3455268"/>
                <a:gd name="connsiteX40" fmla="*/ 3420112 w 5217687"/>
                <a:gd name="connsiteY40" fmla="*/ 869045 h 3455268"/>
                <a:gd name="connsiteX41" fmla="*/ 3413274 w 5217687"/>
                <a:gd name="connsiteY41" fmla="*/ 854002 h 3455268"/>
                <a:gd name="connsiteX42" fmla="*/ 3780447 w 5217687"/>
                <a:gd name="connsiteY42" fmla="*/ 854002 h 3455268"/>
                <a:gd name="connsiteX43" fmla="*/ 3771559 w 5217687"/>
                <a:gd name="connsiteY43" fmla="*/ 845797 h 3455268"/>
                <a:gd name="connsiteX44" fmla="*/ 3606091 w 5217687"/>
                <a:gd name="connsiteY44" fmla="*/ 765115 h 3455268"/>
                <a:gd name="connsiteX45" fmla="*/ 3284046 w 5217687"/>
                <a:gd name="connsiteY45" fmla="*/ 514863 h 3455268"/>
                <a:gd name="connsiteX46" fmla="*/ 3275841 w 5217687"/>
                <a:gd name="connsiteY46" fmla="*/ 499820 h 3455268"/>
                <a:gd name="connsiteX47" fmla="*/ 3292251 w 5217687"/>
                <a:gd name="connsiteY47" fmla="*/ 497085 h 3455268"/>
                <a:gd name="connsiteX48" fmla="*/ 3554810 w 5217687"/>
                <a:gd name="connsiteY48" fmla="*/ 497085 h 3455268"/>
                <a:gd name="connsiteX49" fmla="*/ 3574639 w 5217687"/>
                <a:gd name="connsiteY49" fmla="*/ 493667 h 3455268"/>
                <a:gd name="connsiteX50" fmla="*/ 3406437 w 5217687"/>
                <a:gd name="connsiteY50" fmla="*/ 410933 h 3455268"/>
                <a:gd name="connsiteX51" fmla="*/ 3262166 w 5217687"/>
                <a:gd name="connsiteY51" fmla="*/ 302217 h 3455268"/>
                <a:gd name="connsiteX52" fmla="*/ 3079605 w 5217687"/>
                <a:gd name="connsiteY52" fmla="*/ 17778 h 3455268"/>
                <a:gd name="connsiteX53" fmla="*/ 3067981 w 5217687"/>
                <a:gd name="connsiteY53" fmla="*/ 0 h 3455268"/>
                <a:gd name="connsiteX54" fmla="*/ 3059776 w 5217687"/>
                <a:gd name="connsiteY54" fmla="*/ 17094 h 3455268"/>
                <a:gd name="connsiteX55" fmla="*/ 2928496 w 5217687"/>
                <a:gd name="connsiteY55" fmla="*/ 239996 h 3455268"/>
                <a:gd name="connsiteX56" fmla="*/ 2745252 w 5217687"/>
                <a:gd name="connsiteY56" fmla="*/ 404096 h 3455268"/>
                <a:gd name="connsiteX57" fmla="*/ 2577050 w 5217687"/>
                <a:gd name="connsiteY57" fmla="*/ 486829 h 3455268"/>
                <a:gd name="connsiteX58" fmla="*/ 2564742 w 5217687"/>
                <a:gd name="connsiteY58" fmla="*/ 497769 h 3455268"/>
                <a:gd name="connsiteX59" fmla="*/ 2866959 w 5217687"/>
                <a:gd name="connsiteY59" fmla="*/ 497769 h 3455268"/>
                <a:gd name="connsiteX60" fmla="*/ 2617391 w 5217687"/>
                <a:gd name="connsiteY60" fmla="*/ 722039 h 3455268"/>
                <a:gd name="connsiteX61" fmla="*/ 2373976 w 5217687"/>
                <a:gd name="connsiteY61" fmla="*/ 841695 h 3455268"/>
                <a:gd name="connsiteX62" fmla="*/ 2356199 w 5217687"/>
                <a:gd name="connsiteY62" fmla="*/ 854686 h 3455268"/>
                <a:gd name="connsiteX63" fmla="*/ 2728842 w 5217687"/>
                <a:gd name="connsiteY63" fmla="*/ 854686 h 3455268"/>
                <a:gd name="connsiteX64" fmla="*/ 2724056 w 5217687"/>
                <a:gd name="connsiteY64" fmla="*/ 862891 h 3455268"/>
                <a:gd name="connsiteX65" fmla="*/ 2490213 w 5217687"/>
                <a:gd name="connsiteY65" fmla="*/ 1045452 h 3455268"/>
                <a:gd name="connsiteX66" fmla="*/ 2176373 w 5217687"/>
                <a:gd name="connsiteY66" fmla="*/ 1199979 h 3455268"/>
                <a:gd name="connsiteX67" fmla="*/ 2162014 w 5217687"/>
                <a:gd name="connsiteY67" fmla="*/ 1209552 h 3455268"/>
                <a:gd name="connsiteX68" fmla="*/ 2183210 w 5217687"/>
                <a:gd name="connsiteY68" fmla="*/ 1211603 h 3455268"/>
                <a:gd name="connsiteX69" fmla="*/ 2883369 w 5217687"/>
                <a:gd name="connsiteY69" fmla="*/ 1211603 h 3455268"/>
                <a:gd name="connsiteX70" fmla="*/ 2907300 w 5217687"/>
                <a:gd name="connsiteY70" fmla="*/ 1234167 h 3455268"/>
                <a:gd name="connsiteX71" fmla="*/ 2906617 w 5217687"/>
                <a:gd name="connsiteY71" fmla="*/ 1648518 h 3455268"/>
                <a:gd name="connsiteX72" fmla="*/ 2886104 w 5217687"/>
                <a:gd name="connsiteY72" fmla="*/ 1661510 h 3455268"/>
                <a:gd name="connsiteX73" fmla="*/ 2317225 w 5217687"/>
                <a:gd name="connsiteY73" fmla="*/ 1394848 h 3455268"/>
                <a:gd name="connsiteX74" fmla="*/ 1701851 w 5217687"/>
                <a:gd name="connsiteY74" fmla="*/ 1084426 h 3455268"/>
                <a:gd name="connsiteX75" fmla="*/ 1680655 w 5217687"/>
                <a:gd name="connsiteY75" fmla="*/ 1076221 h 3455268"/>
                <a:gd name="connsiteX76" fmla="*/ 1679971 w 5217687"/>
                <a:gd name="connsiteY76" fmla="*/ 1098784 h 3455268"/>
                <a:gd name="connsiteX77" fmla="*/ 1604075 w 5217687"/>
                <a:gd name="connsiteY77" fmla="*/ 1291601 h 3455268"/>
                <a:gd name="connsiteX78" fmla="*/ 1232116 w 5217687"/>
                <a:gd name="connsiteY78" fmla="*/ 1956889 h 3455268"/>
                <a:gd name="connsiteX79" fmla="*/ 578452 w 5217687"/>
                <a:gd name="connsiteY79" fmla="*/ 2844395 h 3455268"/>
                <a:gd name="connsiteX80" fmla="*/ 268714 w 5217687"/>
                <a:gd name="connsiteY80" fmla="*/ 3185586 h 3455268"/>
                <a:gd name="connsiteX81" fmla="*/ 0 w 5217687"/>
                <a:gd name="connsiteY81" fmla="*/ 3454983 h 3455268"/>
                <a:gd name="connsiteX82" fmla="*/ 2732944 w 5217687"/>
                <a:gd name="connsiteY82" fmla="*/ 3236867 h 3455268"/>
                <a:gd name="connsiteX83" fmla="*/ 3194475 w 5217687"/>
                <a:gd name="connsiteY83" fmla="*/ 3209517 h 3455268"/>
                <a:gd name="connsiteX84" fmla="*/ 3742158 w 5217687"/>
                <a:gd name="connsiteY84" fmla="*/ 3215671 h 3455268"/>
                <a:gd name="connsiteX85" fmla="*/ 4194116 w 5217687"/>
                <a:gd name="connsiteY85" fmla="*/ 3253277 h 3455268"/>
                <a:gd name="connsiteX86" fmla="*/ 4672740 w 5217687"/>
                <a:gd name="connsiteY86" fmla="*/ 3323019 h 3455268"/>
                <a:gd name="connsiteX87" fmla="*/ 5206064 w 5217687"/>
                <a:gd name="connsiteY87" fmla="*/ 3439257 h 3455268"/>
                <a:gd name="connsiteX88" fmla="*/ 5217003 w 5217687"/>
                <a:gd name="connsiteY88" fmla="*/ 3435154 h 3455268"/>
                <a:gd name="connsiteX89" fmla="*/ 5217003 w 5217687"/>
                <a:gd name="connsiteY89" fmla="*/ 3411223 h 3455268"/>
                <a:gd name="connsiteX90" fmla="*/ 4099074 w 5217687"/>
                <a:gd name="connsiteY90" fmla="*/ 2110049 h 3455268"/>
                <a:gd name="connsiteX91" fmla="*/ 4078562 w 5217687"/>
                <a:gd name="connsiteY91" fmla="*/ 2125091 h 3455268"/>
                <a:gd name="connsiteX92" fmla="*/ 3208150 w 5217687"/>
                <a:gd name="connsiteY92" fmla="*/ 1802362 h 3455268"/>
                <a:gd name="connsiteX93" fmla="*/ 3188321 w 5217687"/>
                <a:gd name="connsiteY93" fmla="*/ 1772277 h 3455268"/>
                <a:gd name="connsiteX94" fmla="*/ 3188321 w 5217687"/>
                <a:gd name="connsiteY94" fmla="*/ 1236218 h 3455268"/>
                <a:gd name="connsiteX95" fmla="*/ 3208150 w 5217687"/>
                <a:gd name="connsiteY95" fmla="*/ 1213654 h 3455268"/>
                <a:gd name="connsiteX96" fmla="*/ 3940445 w 5217687"/>
                <a:gd name="connsiteY96" fmla="*/ 1214338 h 3455268"/>
                <a:gd name="connsiteX97" fmla="*/ 3954120 w 5217687"/>
                <a:gd name="connsiteY97" fmla="*/ 1215022 h 3455268"/>
                <a:gd name="connsiteX98" fmla="*/ 3914462 w 5217687"/>
                <a:gd name="connsiteY98" fmla="*/ 1251944 h 3455268"/>
                <a:gd name="connsiteX99" fmla="*/ 3813951 w 5217687"/>
                <a:gd name="connsiteY99" fmla="*/ 1316216 h 3455268"/>
                <a:gd name="connsiteX100" fmla="*/ 3589681 w 5217687"/>
                <a:gd name="connsiteY100" fmla="*/ 1426300 h 3455268"/>
                <a:gd name="connsiteX101" fmla="*/ 3573272 w 5217687"/>
                <a:gd name="connsiteY101" fmla="*/ 1438607 h 3455268"/>
                <a:gd name="connsiteX102" fmla="*/ 3926086 w 5217687"/>
                <a:gd name="connsiteY102" fmla="*/ 1438607 h 3455268"/>
                <a:gd name="connsiteX103" fmla="*/ 3928137 w 5217687"/>
                <a:gd name="connsiteY103" fmla="*/ 1442710 h 3455268"/>
                <a:gd name="connsiteX104" fmla="*/ 3851557 w 5217687"/>
                <a:gd name="connsiteY104" fmla="*/ 1518606 h 3455268"/>
                <a:gd name="connsiteX105" fmla="*/ 3676518 w 5217687"/>
                <a:gd name="connsiteY105" fmla="*/ 1634160 h 3455268"/>
                <a:gd name="connsiteX106" fmla="*/ 3398916 w 5217687"/>
                <a:gd name="connsiteY106" fmla="*/ 1770226 h 3455268"/>
                <a:gd name="connsiteX107" fmla="*/ 3383873 w 5217687"/>
                <a:gd name="connsiteY107" fmla="*/ 1781849 h 3455268"/>
                <a:gd name="connsiteX108" fmla="*/ 3404386 w 5217687"/>
                <a:gd name="connsiteY108" fmla="*/ 1781849 h 3455268"/>
                <a:gd name="connsiteX109" fmla="*/ 4072408 w 5217687"/>
                <a:gd name="connsiteY109" fmla="*/ 1781849 h 3455268"/>
                <a:gd name="connsiteX110" fmla="*/ 4099074 w 5217687"/>
                <a:gd name="connsiteY110" fmla="*/ 1807832 h 3455268"/>
                <a:gd name="connsiteX111" fmla="*/ 4099074 w 5217687"/>
                <a:gd name="connsiteY111" fmla="*/ 2110049 h 3455268"/>
                <a:gd name="connsiteX0" fmla="*/ 5065817 w 5066501"/>
                <a:gd name="connsiteY0" fmla="*/ 3411223 h 3440181"/>
                <a:gd name="connsiteX1" fmla="*/ 5066501 w 5066501"/>
                <a:gd name="connsiteY1" fmla="*/ 3175329 h 3440181"/>
                <a:gd name="connsiteX2" fmla="*/ 5040519 w 5066501"/>
                <a:gd name="connsiteY2" fmla="*/ 3142509 h 3440181"/>
                <a:gd name="connsiteX3" fmla="*/ 4754712 w 5066501"/>
                <a:gd name="connsiteY3" fmla="*/ 3078921 h 3440181"/>
                <a:gd name="connsiteX4" fmla="*/ 4727362 w 5066501"/>
                <a:gd name="connsiteY4" fmla="*/ 3063878 h 3440181"/>
                <a:gd name="connsiteX5" fmla="*/ 4490785 w 5066501"/>
                <a:gd name="connsiteY5" fmla="*/ 2750721 h 3440181"/>
                <a:gd name="connsiteX6" fmla="*/ 4222072 w 5066501"/>
                <a:gd name="connsiteY6" fmla="*/ 2218765 h 3440181"/>
                <a:gd name="connsiteX7" fmla="*/ 4214550 w 5066501"/>
                <a:gd name="connsiteY7" fmla="*/ 2180475 h 3440181"/>
                <a:gd name="connsiteX8" fmla="*/ 4214550 w 5066501"/>
                <a:gd name="connsiteY8" fmla="*/ 1807148 h 3440181"/>
                <a:gd name="connsiteX9" fmla="*/ 4241217 w 5066501"/>
                <a:gd name="connsiteY9" fmla="*/ 1781166 h 3440181"/>
                <a:gd name="connsiteX10" fmla="*/ 4951632 w 5066501"/>
                <a:gd name="connsiteY10" fmla="*/ 1781166 h 3440181"/>
                <a:gd name="connsiteX11" fmla="*/ 4974879 w 5066501"/>
                <a:gd name="connsiteY11" fmla="*/ 1778431 h 3440181"/>
                <a:gd name="connsiteX12" fmla="*/ 4957102 w 5066501"/>
                <a:gd name="connsiteY12" fmla="*/ 1768858 h 3440181"/>
                <a:gd name="connsiteX13" fmla="*/ 4686337 w 5066501"/>
                <a:gd name="connsiteY13" fmla="*/ 1636211 h 3440181"/>
                <a:gd name="connsiteX14" fmla="*/ 4438820 w 5066501"/>
                <a:gd name="connsiteY14" fmla="*/ 1451599 h 3440181"/>
                <a:gd name="connsiteX15" fmla="*/ 4431983 w 5066501"/>
                <a:gd name="connsiteY15" fmla="*/ 1437240 h 3440181"/>
                <a:gd name="connsiteX16" fmla="*/ 4784113 w 5066501"/>
                <a:gd name="connsiteY16" fmla="*/ 1437240 h 3440181"/>
                <a:gd name="connsiteX17" fmla="*/ 4769754 w 5066501"/>
                <a:gd name="connsiteY17" fmla="*/ 1426300 h 3440181"/>
                <a:gd name="connsiteX18" fmla="*/ 4581723 w 5066501"/>
                <a:gd name="connsiteY18" fmla="*/ 1334678 h 3440181"/>
                <a:gd name="connsiteX19" fmla="*/ 4308908 w 5066501"/>
                <a:gd name="connsiteY19" fmla="*/ 1112459 h 3440181"/>
                <a:gd name="connsiteX20" fmla="*/ 4300703 w 5066501"/>
                <a:gd name="connsiteY20" fmla="*/ 1097417 h 3440181"/>
                <a:gd name="connsiteX21" fmla="*/ 4317113 w 5066501"/>
                <a:gd name="connsiteY21" fmla="*/ 1094682 h 3440181"/>
                <a:gd name="connsiteX22" fmla="*/ 4565314 w 5066501"/>
                <a:gd name="connsiteY22" fmla="*/ 1094682 h 3440181"/>
                <a:gd name="connsiteX23" fmla="*/ 4583775 w 5066501"/>
                <a:gd name="connsiteY23" fmla="*/ 1093998 h 3440181"/>
                <a:gd name="connsiteX24" fmla="*/ 4475742 w 5066501"/>
                <a:gd name="connsiteY24" fmla="*/ 1037247 h 3440181"/>
                <a:gd name="connsiteX25" fmla="*/ 4261046 w 5066501"/>
                <a:gd name="connsiteY25" fmla="*/ 878617 h 3440181"/>
                <a:gd name="connsiteX26" fmla="*/ 4111988 w 5066501"/>
                <a:gd name="connsiteY26" fmla="*/ 635886 h 3440181"/>
                <a:gd name="connsiteX27" fmla="*/ 4101732 w 5066501"/>
                <a:gd name="connsiteY27" fmla="*/ 619476 h 3440181"/>
                <a:gd name="connsiteX28" fmla="*/ 4091476 w 5066501"/>
                <a:gd name="connsiteY28" fmla="*/ 635886 h 3440181"/>
                <a:gd name="connsiteX29" fmla="*/ 3975238 w 5066501"/>
                <a:gd name="connsiteY29" fmla="*/ 836225 h 3440181"/>
                <a:gd name="connsiteX30" fmla="*/ 3751653 w 5066501"/>
                <a:gd name="connsiteY30" fmla="*/ 1024939 h 3440181"/>
                <a:gd name="connsiteX31" fmla="*/ 3629945 w 5066501"/>
                <a:gd name="connsiteY31" fmla="*/ 1084426 h 3440181"/>
                <a:gd name="connsiteX32" fmla="*/ 3620373 w 5066501"/>
                <a:gd name="connsiteY32" fmla="*/ 1093998 h 3440181"/>
                <a:gd name="connsiteX33" fmla="*/ 3634731 w 5066501"/>
                <a:gd name="connsiteY33" fmla="*/ 1093998 h 3440181"/>
                <a:gd name="connsiteX34" fmla="*/ 3886351 w 5066501"/>
                <a:gd name="connsiteY34" fmla="*/ 1093998 h 3440181"/>
                <a:gd name="connsiteX35" fmla="*/ 3902761 w 5066501"/>
                <a:gd name="connsiteY35" fmla="*/ 1097417 h 3440181"/>
                <a:gd name="connsiteX36" fmla="*/ 3894556 w 5066501"/>
                <a:gd name="connsiteY36" fmla="*/ 1112459 h 3440181"/>
                <a:gd name="connsiteX37" fmla="*/ 3829600 w 5066501"/>
                <a:gd name="connsiteY37" fmla="*/ 1188356 h 3440181"/>
                <a:gd name="connsiteX38" fmla="*/ 3797463 w 5066501"/>
                <a:gd name="connsiteY38" fmla="*/ 1193825 h 3440181"/>
                <a:gd name="connsiteX39" fmla="*/ 3523280 w 5066501"/>
                <a:gd name="connsiteY39" fmla="*/ 1059127 h 3440181"/>
                <a:gd name="connsiteX40" fmla="*/ 3268926 w 5066501"/>
                <a:gd name="connsiteY40" fmla="*/ 869045 h 3440181"/>
                <a:gd name="connsiteX41" fmla="*/ 3262088 w 5066501"/>
                <a:gd name="connsiteY41" fmla="*/ 854002 h 3440181"/>
                <a:gd name="connsiteX42" fmla="*/ 3629261 w 5066501"/>
                <a:gd name="connsiteY42" fmla="*/ 854002 h 3440181"/>
                <a:gd name="connsiteX43" fmla="*/ 3620373 w 5066501"/>
                <a:gd name="connsiteY43" fmla="*/ 845797 h 3440181"/>
                <a:gd name="connsiteX44" fmla="*/ 3454905 w 5066501"/>
                <a:gd name="connsiteY44" fmla="*/ 765115 h 3440181"/>
                <a:gd name="connsiteX45" fmla="*/ 3132860 w 5066501"/>
                <a:gd name="connsiteY45" fmla="*/ 514863 h 3440181"/>
                <a:gd name="connsiteX46" fmla="*/ 3124655 w 5066501"/>
                <a:gd name="connsiteY46" fmla="*/ 499820 h 3440181"/>
                <a:gd name="connsiteX47" fmla="*/ 3141065 w 5066501"/>
                <a:gd name="connsiteY47" fmla="*/ 497085 h 3440181"/>
                <a:gd name="connsiteX48" fmla="*/ 3403624 w 5066501"/>
                <a:gd name="connsiteY48" fmla="*/ 497085 h 3440181"/>
                <a:gd name="connsiteX49" fmla="*/ 3423453 w 5066501"/>
                <a:gd name="connsiteY49" fmla="*/ 493667 h 3440181"/>
                <a:gd name="connsiteX50" fmla="*/ 3255251 w 5066501"/>
                <a:gd name="connsiteY50" fmla="*/ 410933 h 3440181"/>
                <a:gd name="connsiteX51" fmla="*/ 3110980 w 5066501"/>
                <a:gd name="connsiteY51" fmla="*/ 302217 h 3440181"/>
                <a:gd name="connsiteX52" fmla="*/ 2928419 w 5066501"/>
                <a:gd name="connsiteY52" fmla="*/ 17778 h 3440181"/>
                <a:gd name="connsiteX53" fmla="*/ 2916795 w 5066501"/>
                <a:gd name="connsiteY53" fmla="*/ 0 h 3440181"/>
                <a:gd name="connsiteX54" fmla="*/ 2908590 w 5066501"/>
                <a:gd name="connsiteY54" fmla="*/ 17094 h 3440181"/>
                <a:gd name="connsiteX55" fmla="*/ 2777310 w 5066501"/>
                <a:gd name="connsiteY55" fmla="*/ 239996 h 3440181"/>
                <a:gd name="connsiteX56" fmla="*/ 2594066 w 5066501"/>
                <a:gd name="connsiteY56" fmla="*/ 404096 h 3440181"/>
                <a:gd name="connsiteX57" fmla="*/ 2425864 w 5066501"/>
                <a:gd name="connsiteY57" fmla="*/ 486829 h 3440181"/>
                <a:gd name="connsiteX58" fmla="*/ 2413556 w 5066501"/>
                <a:gd name="connsiteY58" fmla="*/ 497769 h 3440181"/>
                <a:gd name="connsiteX59" fmla="*/ 2715773 w 5066501"/>
                <a:gd name="connsiteY59" fmla="*/ 497769 h 3440181"/>
                <a:gd name="connsiteX60" fmla="*/ 2466205 w 5066501"/>
                <a:gd name="connsiteY60" fmla="*/ 722039 h 3440181"/>
                <a:gd name="connsiteX61" fmla="*/ 2222790 w 5066501"/>
                <a:gd name="connsiteY61" fmla="*/ 841695 h 3440181"/>
                <a:gd name="connsiteX62" fmla="*/ 2205013 w 5066501"/>
                <a:gd name="connsiteY62" fmla="*/ 854686 h 3440181"/>
                <a:gd name="connsiteX63" fmla="*/ 2577656 w 5066501"/>
                <a:gd name="connsiteY63" fmla="*/ 854686 h 3440181"/>
                <a:gd name="connsiteX64" fmla="*/ 2572870 w 5066501"/>
                <a:gd name="connsiteY64" fmla="*/ 862891 h 3440181"/>
                <a:gd name="connsiteX65" fmla="*/ 2339027 w 5066501"/>
                <a:gd name="connsiteY65" fmla="*/ 1045452 h 3440181"/>
                <a:gd name="connsiteX66" fmla="*/ 2025187 w 5066501"/>
                <a:gd name="connsiteY66" fmla="*/ 1199979 h 3440181"/>
                <a:gd name="connsiteX67" fmla="*/ 2010828 w 5066501"/>
                <a:gd name="connsiteY67" fmla="*/ 1209552 h 3440181"/>
                <a:gd name="connsiteX68" fmla="*/ 2032024 w 5066501"/>
                <a:gd name="connsiteY68" fmla="*/ 1211603 h 3440181"/>
                <a:gd name="connsiteX69" fmla="*/ 2732183 w 5066501"/>
                <a:gd name="connsiteY69" fmla="*/ 1211603 h 3440181"/>
                <a:gd name="connsiteX70" fmla="*/ 2756114 w 5066501"/>
                <a:gd name="connsiteY70" fmla="*/ 1234167 h 3440181"/>
                <a:gd name="connsiteX71" fmla="*/ 2755431 w 5066501"/>
                <a:gd name="connsiteY71" fmla="*/ 1648518 h 3440181"/>
                <a:gd name="connsiteX72" fmla="*/ 2734918 w 5066501"/>
                <a:gd name="connsiteY72" fmla="*/ 1661510 h 3440181"/>
                <a:gd name="connsiteX73" fmla="*/ 2166039 w 5066501"/>
                <a:gd name="connsiteY73" fmla="*/ 1394848 h 3440181"/>
                <a:gd name="connsiteX74" fmla="*/ 1550665 w 5066501"/>
                <a:gd name="connsiteY74" fmla="*/ 1084426 h 3440181"/>
                <a:gd name="connsiteX75" fmla="*/ 1529469 w 5066501"/>
                <a:gd name="connsiteY75" fmla="*/ 1076221 h 3440181"/>
                <a:gd name="connsiteX76" fmla="*/ 1528785 w 5066501"/>
                <a:gd name="connsiteY76" fmla="*/ 1098784 h 3440181"/>
                <a:gd name="connsiteX77" fmla="*/ 1452889 w 5066501"/>
                <a:gd name="connsiteY77" fmla="*/ 1291601 h 3440181"/>
                <a:gd name="connsiteX78" fmla="*/ 1080930 w 5066501"/>
                <a:gd name="connsiteY78" fmla="*/ 1956889 h 3440181"/>
                <a:gd name="connsiteX79" fmla="*/ 427266 w 5066501"/>
                <a:gd name="connsiteY79" fmla="*/ 2844395 h 3440181"/>
                <a:gd name="connsiteX80" fmla="*/ 117528 w 5066501"/>
                <a:gd name="connsiteY80" fmla="*/ 3185586 h 3440181"/>
                <a:gd name="connsiteX81" fmla="*/ 2581758 w 5066501"/>
                <a:gd name="connsiteY81" fmla="*/ 3236867 h 3440181"/>
                <a:gd name="connsiteX82" fmla="*/ 3043289 w 5066501"/>
                <a:gd name="connsiteY82" fmla="*/ 3209517 h 3440181"/>
                <a:gd name="connsiteX83" fmla="*/ 3590972 w 5066501"/>
                <a:gd name="connsiteY83" fmla="*/ 3215671 h 3440181"/>
                <a:gd name="connsiteX84" fmla="*/ 4042930 w 5066501"/>
                <a:gd name="connsiteY84" fmla="*/ 3253277 h 3440181"/>
                <a:gd name="connsiteX85" fmla="*/ 4521554 w 5066501"/>
                <a:gd name="connsiteY85" fmla="*/ 3323019 h 3440181"/>
                <a:gd name="connsiteX86" fmla="*/ 5054878 w 5066501"/>
                <a:gd name="connsiteY86" fmla="*/ 3439257 h 3440181"/>
                <a:gd name="connsiteX87" fmla="*/ 5065817 w 5066501"/>
                <a:gd name="connsiteY87" fmla="*/ 3435154 h 3440181"/>
                <a:gd name="connsiteX88" fmla="*/ 5065817 w 5066501"/>
                <a:gd name="connsiteY88" fmla="*/ 3411223 h 3440181"/>
                <a:gd name="connsiteX89" fmla="*/ 3947888 w 5066501"/>
                <a:gd name="connsiteY89" fmla="*/ 2110049 h 3440181"/>
                <a:gd name="connsiteX90" fmla="*/ 3927376 w 5066501"/>
                <a:gd name="connsiteY90" fmla="*/ 2125091 h 3440181"/>
                <a:gd name="connsiteX91" fmla="*/ 3056964 w 5066501"/>
                <a:gd name="connsiteY91" fmla="*/ 1802362 h 3440181"/>
                <a:gd name="connsiteX92" fmla="*/ 3037135 w 5066501"/>
                <a:gd name="connsiteY92" fmla="*/ 1772277 h 3440181"/>
                <a:gd name="connsiteX93" fmla="*/ 3037135 w 5066501"/>
                <a:gd name="connsiteY93" fmla="*/ 1236218 h 3440181"/>
                <a:gd name="connsiteX94" fmla="*/ 3056964 w 5066501"/>
                <a:gd name="connsiteY94" fmla="*/ 1213654 h 3440181"/>
                <a:gd name="connsiteX95" fmla="*/ 3789259 w 5066501"/>
                <a:gd name="connsiteY95" fmla="*/ 1214338 h 3440181"/>
                <a:gd name="connsiteX96" fmla="*/ 3802934 w 5066501"/>
                <a:gd name="connsiteY96" fmla="*/ 1215022 h 3440181"/>
                <a:gd name="connsiteX97" fmla="*/ 3763276 w 5066501"/>
                <a:gd name="connsiteY97" fmla="*/ 1251944 h 3440181"/>
                <a:gd name="connsiteX98" fmla="*/ 3662765 w 5066501"/>
                <a:gd name="connsiteY98" fmla="*/ 1316216 h 3440181"/>
                <a:gd name="connsiteX99" fmla="*/ 3438495 w 5066501"/>
                <a:gd name="connsiteY99" fmla="*/ 1426300 h 3440181"/>
                <a:gd name="connsiteX100" fmla="*/ 3422086 w 5066501"/>
                <a:gd name="connsiteY100" fmla="*/ 1438607 h 3440181"/>
                <a:gd name="connsiteX101" fmla="*/ 3774900 w 5066501"/>
                <a:gd name="connsiteY101" fmla="*/ 1438607 h 3440181"/>
                <a:gd name="connsiteX102" fmla="*/ 3776951 w 5066501"/>
                <a:gd name="connsiteY102" fmla="*/ 1442710 h 3440181"/>
                <a:gd name="connsiteX103" fmla="*/ 3700371 w 5066501"/>
                <a:gd name="connsiteY103" fmla="*/ 1518606 h 3440181"/>
                <a:gd name="connsiteX104" fmla="*/ 3525332 w 5066501"/>
                <a:gd name="connsiteY104" fmla="*/ 1634160 h 3440181"/>
                <a:gd name="connsiteX105" fmla="*/ 3247730 w 5066501"/>
                <a:gd name="connsiteY105" fmla="*/ 1770226 h 3440181"/>
                <a:gd name="connsiteX106" fmla="*/ 3232687 w 5066501"/>
                <a:gd name="connsiteY106" fmla="*/ 1781849 h 3440181"/>
                <a:gd name="connsiteX107" fmla="*/ 3253200 w 5066501"/>
                <a:gd name="connsiteY107" fmla="*/ 1781849 h 3440181"/>
                <a:gd name="connsiteX108" fmla="*/ 3921222 w 5066501"/>
                <a:gd name="connsiteY108" fmla="*/ 1781849 h 3440181"/>
                <a:gd name="connsiteX109" fmla="*/ 3947888 w 5066501"/>
                <a:gd name="connsiteY109" fmla="*/ 1807832 h 3440181"/>
                <a:gd name="connsiteX110" fmla="*/ 3947888 w 5066501"/>
                <a:gd name="connsiteY110" fmla="*/ 2110049 h 3440181"/>
                <a:gd name="connsiteX0" fmla="*/ 4965611 w 4966295"/>
                <a:gd name="connsiteY0" fmla="*/ 3411223 h 3440182"/>
                <a:gd name="connsiteX1" fmla="*/ 4966295 w 4966295"/>
                <a:gd name="connsiteY1" fmla="*/ 3175329 h 3440182"/>
                <a:gd name="connsiteX2" fmla="*/ 4940313 w 4966295"/>
                <a:gd name="connsiteY2" fmla="*/ 3142509 h 3440182"/>
                <a:gd name="connsiteX3" fmla="*/ 4654506 w 4966295"/>
                <a:gd name="connsiteY3" fmla="*/ 3078921 h 3440182"/>
                <a:gd name="connsiteX4" fmla="*/ 4627156 w 4966295"/>
                <a:gd name="connsiteY4" fmla="*/ 3063878 h 3440182"/>
                <a:gd name="connsiteX5" fmla="*/ 4390579 w 4966295"/>
                <a:gd name="connsiteY5" fmla="*/ 2750721 h 3440182"/>
                <a:gd name="connsiteX6" fmla="*/ 4121866 w 4966295"/>
                <a:gd name="connsiteY6" fmla="*/ 2218765 h 3440182"/>
                <a:gd name="connsiteX7" fmla="*/ 4114344 w 4966295"/>
                <a:gd name="connsiteY7" fmla="*/ 2180475 h 3440182"/>
                <a:gd name="connsiteX8" fmla="*/ 4114344 w 4966295"/>
                <a:gd name="connsiteY8" fmla="*/ 1807148 h 3440182"/>
                <a:gd name="connsiteX9" fmla="*/ 4141011 w 4966295"/>
                <a:gd name="connsiteY9" fmla="*/ 1781166 h 3440182"/>
                <a:gd name="connsiteX10" fmla="*/ 4851426 w 4966295"/>
                <a:gd name="connsiteY10" fmla="*/ 1781166 h 3440182"/>
                <a:gd name="connsiteX11" fmla="*/ 4874673 w 4966295"/>
                <a:gd name="connsiteY11" fmla="*/ 1778431 h 3440182"/>
                <a:gd name="connsiteX12" fmla="*/ 4856896 w 4966295"/>
                <a:gd name="connsiteY12" fmla="*/ 1768858 h 3440182"/>
                <a:gd name="connsiteX13" fmla="*/ 4586131 w 4966295"/>
                <a:gd name="connsiteY13" fmla="*/ 1636211 h 3440182"/>
                <a:gd name="connsiteX14" fmla="*/ 4338614 w 4966295"/>
                <a:gd name="connsiteY14" fmla="*/ 1451599 h 3440182"/>
                <a:gd name="connsiteX15" fmla="*/ 4331777 w 4966295"/>
                <a:gd name="connsiteY15" fmla="*/ 1437240 h 3440182"/>
                <a:gd name="connsiteX16" fmla="*/ 4683907 w 4966295"/>
                <a:gd name="connsiteY16" fmla="*/ 1437240 h 3440182"/>
                <a:gd name="connsiteX17" fmla="*/ 4669548 w 4966295"/>
                <a:gd name="connsiteY17" fmla="*/ 1426300 h 3440182"/>
                <a:gd name="connsiteX18" fmla="*/ 4481517 w 4966295"/>
                <a:gd name="connsiteY18" fmla="*/ 1334678 h 3440182"/>
                <a:gd name="connsiteX19" fmla="*/ 4208702 w 4966295"/>
                <a:gd name="connsiteY19" fmla="*/ 1112459 h 3440182"/>
                <a:gd name="connsiteX20" fmla="*/ 4200497 w 4966295"/>
                <a:gd name="connsiteY20" fmla="*/ 1097417 h 3440182"/>
                <a:gd name="connsiteX21" fmla="*/ 4216907 w 4966295"/>
                <a:gd name="connsiteY21" fmla="*/ 1094682 h 3440182"/>
                <a:gd name="connsiteX22" fmla="*/ 4465108 w 4966295"/>
                <a:gd name="connsiteY22" fmla="*/ 1094682 h 3440182"/>
                <a:gd name="connsiteX23" fmla="*/ 4483569 w 4966295"/>
                <a:gd name="connsiteY23" fmla="*/ 1093998 h 3440182"/>
                <a:gd name="connsiteX24" fmla="*/ 4375536 w 4966295"/>
                <a:gd name="connsiteY24" fmla="*/ 1037247 h 3440182"/>
                <a:gd name="connsiteX25" fmla="*/ 4160840 w 4966295"/>
                <a:gd name="connsiteY25" fmla="*/ 878617 h 3440182"/>
                <a:gd name="connsiteX26" fmla="*/ 4011782 w 4966295"/>
                <a:gd name="connsiteY26" fmla="*/ 635886 h 3440182"/>
                <a:gd name="connsiteX27" fmla="*/ 4001526 w 4966295"/>
                <a:gd name="connsiteY27" fmla="*/ 619476 h 3440182"/>
                <a:gd name="connsiteX28" fmla="*/ 3991270 w 4966295"/>
                <a:gd name="connsiteY28" fmla="*/ 635886 h 3440182"/>
                <a:gd name="connsiteX29" fmla="*/ 3875032 w 4966295"/>
                <a:gd name="connsiteY29" fmla="*/ 836225 h 3440182"/>
                <a:gd name="connsiteX30" fmla="*/ 3651447 w 4966295"/>
                <a:gd name="connsiteY30" fmla="*/ 1024939 h 3440182"/>
                <a:gd name="connsiteX31" fmla="*/ 3529739 w 4966295"/>
                <a:gd name="connsiteY31" fmla="*/ 1084426 h 3440182"/>
                <a:gd name="connsiteX32" fmla="*/ 3520167 w 4966295"/>
                <a:gd name="connsiteY32" fmla="*/ 1093998 h 3440182"/>
                <a:gd name="connsiteX33" fmla="*/ 3534525 w 4966295"/>
                <a:gd name="connsiteY33" fmla="*/ 1093998 h 3440182"/>
                <a:gd name="connsiteX34" fmla="*/ 3786145 w 4966295"/>
                <a:gd name="connsiteY34" fmla="*/ 1093998 h 3440182"/>
                <a:gd name="connsiteX35" fmla="*/ 3802555 w 4966295"/>
                <a:gd name="connsiteY35" fmla="*/ 1097417 h 3440182"/>
                <a:gd name="connsiteX36" fmla="*/ 3794350 w 4966295"/>
                <a:gd name="connsiteY36" fmla="*/ 1112459 h 3440182"/>
                <a:gd name="connsiteX37" fmla="*/ 3729394 w 4966295"/>
                <a:gd name="connsiteY37" fmla="*/ 1188356 h 3440182"/>
                <a:gd name="connsiteX38" fmla="*/ 3697257 w 4966295"/>
                <a:gd name="connsiteY38" fmla="*/ 1193825 h 3440182"/>
                <a:gd name="connsiteX39" fmla="*/ 3423074 w 4966295"/>
                <a:gd name="connsiteY39" fmla="*/ 1059127 h 3440182"/>
                <a:gd name="connsiteX40" fmla="*/ 3168720 w 4966295"/>
                <a:gd name="connsiteY40" fmla="*/ 869045 h 3440182"/>
                <a:gd name="connsiteX41" fmla="*/ 3161882 w 4966295"/>
                <a:gd name="connsiteY41" fmla="*/ 854002 h 3440182"/>
                <a:gd name="connsiteX42" fmla="*/ 3529055 w 4966295"/>
                <a:gd name="connsiteY42" fmla="*/ 854002 h 3440182"/>
                <a:gd name="connsiteX43" fmla="*/ 3520167 w 4966295"/>
                <a:gd name="connsiteY43" fmla="*/ 845797 h 3440182"/>
                <a:gd name="connsiteX44" fmla="*/ 3354699 w 4966295"/>
                <a:gd name="connsiteY44" fmla="*/ 765115 h 3440182"/>
                <a:gd name="connsiteX45" fmla="*/ 3032654 w 4966295"/>
                <a:gd name="connsiteY45" fmla="*/ 514863 h 3440182"/>
                <a:gd name="connsiteX46" fmla="*/ 3024449 w 4966295"/>
                <a:gd name="connsiteY46" fmla="*/ 499820 h 3440182"/>
                <a:gd name="connsiteX47" fmla="*/ 3040859 w 4966295"/>
                <a:gd name="connsiteY47" fmla="*/ 497085 h 3440182"/>
                <a:gd name="connsiteX48" fmla="*/ 3303418 w 4966295"/>
                <a:gd name="connsiteY48" fmla="*/ 497085 h 3440182"/>
                <a:gd name="connsiteX49" fmla="*/ 3323247 w 4966295"/>
                <a:gd name="connsiteY49" fmla="*/ 493667 h 3440182"/>
                <a:gd name="connsiteX50" fmla="*/ 3155045 w 4966295"/>
                <a:gd name="connsiteY50" fmla="*/ 410933 h 3440182"/>
                <a:gd name="connsiteX51" fmla="*/ 3010774 w 4966295"/>
                <a:gd name="connsiteY51" fmla="*/ 302217 h 3440182"/>
                <a:gd name="connsiteX52" fmla="*/ 2828213 w 4966295"/>
                <a:gd name="connsiteY52" fmla="*/ 17778 h 3440182"/>
                <a:gd name="connsiteX53" fmla="*/ 2816589 w 4966295"/>
                <a:gd name="connsiteY53" fmla="*/ 0 h 3440182"/>
                <a:gd name="connsiteX54" fmla="*/ 2808384 w 4966295"/>
                <a:gd name="connsiteY54" fmla="*/ 17094 h 3440182"/>
                <a:gd name="connsiteX55" fmla="*/ 2677104 w 4966295"/>
                <a:gd name="connsiteY55" fmla="*/ 239996 h 3440182"/>
                <a:gd name="connsiteX56" fmla="*/ 2493860 w 4966295"/>
                <a:gd name="connsiteY56" fmla="*/ 404096 h 3440182"/>
                <a:gd name="connsiteX57" fmla="*/ 2325658 w 4966295"/>
                <a:gd name="connsiteY57" fmla="*/ 486829 h 3440182"/>
                <a:gd name="connsiteX58" fmla="*/ 2313350 w 4966295"/>
                <a:gd name="connsiteY58" fmla="*/ 497769 h 3440182"/>
                <a:gd name="connsiteX59" fmla="*/ 2615567 w 4966295"/>
                <a:gd name="connsiteY59" fmla="*/ 497769 h 3440182"/>
                <a:gd name="connsiteX60" fmla="*/ 2365999 w 4966295"/>
                <a:gd name="connsiteY60" fmla="*/ 722039 h 3440182"/>
                <a:gd name="connsiteX61" fmla="*/ 2122584 w 4966295"/>
                <a:gd name="connsiteY61" fmla="*/ 841695 h 3440182"/>
                <a:gd name="connsiteX62" fmla="*/ 2104807 w 4966295"/>
                <a:gd name="connsiteY62" fmla="*/ 854686 h 3440182"/>
                <a:gd name="connsiteX63" fmla="*/ 2477450 w 4966295"/>
                <a:gd name="connsiteY63" fmla="*/ 854686 h 3440182"/>
                <a:gd name="connsiteX64" fmla="*/ 2472664 w 4966295"/>
                <a:gd name="connsiteY64" fmla="*/ 862891 h 3440182"/>
                <a:gd name="connsiteX65" fmla="*/ 2238821 w 4966295"/>
                <a:gd name="connsiteY65" fmla="*/ 1045452 h 3440182"/>
                <a:gd name="connsiteX66" fmla="*/ 1924981 w 4966295"/>
                <a:gd name="connsiteY66" fmla="*/ 1199979 h 3440182"/>
                <a:gd name="connsiteX67" fmla="*/ 1910622 w 4966295"/>
                <a:gd name="connsiteY67" fmla="*/ 1209552 h 3440182"/>
                <a:gd name="connsiteX68" fmla="*/ 1931818 w 4966295"/>
                <a:gd name="connsiteY68" fmla="*/ 1211603 h 3440182"/>
                <a:gd name="connsiteX69" fmla="*/ 2631977 w 4966295"/>
                <a:gd name="connsiteY69" fmla="*/ 1211603 h 3440182"/>
                <a:gd name="connsiteX70" fmla="*/ 2655908 w 4966295"/>
                <a:gd name="connsiteY70" fmla="*/ 1234167 h 3440182"/>
                <a:gd name="connsiteX71" fmla="*/ 2655225 w 4966295"/>
                <a:gd name="connsiteY71" fmla="*/ 1648518 h 3440182"/>
                <a:gd name="connsiteX72" fmla="*/ 2634712 w 4966295"/>
                <a:gd name="connsiteY72" fmla="*/ 1661510 h 3440182"/>
                <a:gd name="connsiteX73" fmla="*/ 2065833 w 4966295"/>
                <a:gd name="connsiteY73" fmla="*/ 1394848 h 3440182"/>
                <a:gd name="connsiteX74" fmla="*/ 1450459 w 4966295"/>
                <a:gd name="connsiteY74" fmla="*/ 1084426 h 3440182"/>
                <a:gd name="connsiteX75" fmla="*/ 1429263 w 4966295"/>
                <a:gd name="connsiteY75" fmla="*/ 1076221 h 3440182"/>
                <a:gd name="connsiteX76" fmla="*/ 1428579 w 4966295"/>
                <a:gd name="connsiteY76" fmla="*/ 1098784 h 3440182"/>
                <a:gd name="connsiteX77" fmla="*/ 1352683 w 4966295"/>
                <a:gd name="connsiteY77" fmla="*/ 1291601 h 3440182"/>
                <a:gd name="connsiteX78" fmla="*/ 980724 w 4966295"/>
                <a:gd name="connsiteY78" fmla="*/ 1956889 h 3440182"/>
                <a:gd name="connsiteX79" fmla="*/ 327060 w 4966295"/>
                <a:gd name="connsiteY79" fmla="*/ 2844395 h 3440182"/>
                <a:gd name="connsiteX80" fmla="*/ 17322 w 4966295"/>
                <a:gd name="connsiteY80" fmla="*/ 3185586 h 3440182"/>
                <a:gd name="connsiteX81" fmla="*/ 2481552 w 4966295"/>
                <a:gd name="connsiteY81" fmla="*/ 3236867 h 3440182"/>
                <a:gd name="connsiteX82" fmla="*/ 2943083 w 4966295"/>
                <a:gd name="connsiteY82" fmla="*/ 3209517 h 3440182"/>
                <a:gd name="connsiteX83" fmla="*/ 3490766 w 4966295"/>
                <a:gd name="connsiteY83" fmla="*/ 3215671 h 3440182"/>
                <a:gd name="connsiteX84" fmla="*/ 3942724 w 4966295"/>
                <a:gd name="connsiteY84" fmla="*/ 3253277 h 3440182"/>
                <a:gd name="connsiteX85" fmla="*/ 4421348 w 4966295"/>
                <a:gd name="connsiteY85" fmla="*/ 3323019 h 3440182"/>
                <a:gd name="connsiteX86" fmla="*/ 4954672 w 4966295"/>
                <a:gd name="connsiteY86" fmla="*/ 3439257 h 3440182"/>
                <a:gd name="connsiteX87" fmla="*/ 4965611 w 4966295"/>
                <a:gd name="connsiteY87" fmla="*/ 3435154 h 3440182"/>
                <a:gd name="connsiteX88" fmla="*/ 4965611 w 4966295"/>
                <a:gd name="connsiteY88" fmla="*/ 3411223 h 3440182"/>
                <a:gd name="connsiteX89" fmla="*/ 3847682 w 4966295"/>
                <a:gd name="connsiteY89" fmla="*/ 2110049 h 3440182"/>
                <a:gd name="connsiteX90" fmla="*/ 3827170 w 4966295"/>
                <a:gd name="connsiteY90" fmla="*/ 2125091 h 3440182"/>
                <a:gd name="connsiteX91" fmla="*/ 2956758 w 4966295"/>
                <a:gd name="connsiteY91" fmla="*/ 1802362 h 3440182"/>
                <a:gd name="connsiteX92" fmla="*/ 2936929 w 4966295"/>
                <a:gd name="connsiteY92" fmla="*/ 1772277 h 3440182"/>
                <a:gd name="connsiteX93" fmla="*/ 2936929 w 4966295"/>
                <a:gd name="connsiteY93" fmla="*/ 1236218 h 3440182"/>
                <a:gd name="connsiteX94" fmla="*/ 2956758 w 4966295"/>
                <a:gd name="connsiteY94" fmla="*/ 1213654 h 3440182"/>
                <a:gd name="connsiteX95" fmla="*/ 3689053 w 4966295"/>
                <a:gd name="connsiteY95" fmla="*/ 1214338 h 3440182"/>
                <a:gd name="connsiteX96" fmla="*/ 3702728 w 4966295"/>
                <a:gd name="connsiteY96" fmla="*/ 1215022 h 3440182"/>
                <a:gd name="connsiteX97" fmla="*/ 3663070 w 4966295"/>
                <a:gd name="connsiteY97" fmla="*/ 1251944 h 3440182"/>
                <a:gd name="connsiteX98" fmla="*/ 3562559 w 4966295"/>
                <a:gd name="connsiteY98" fmla="*/ 1316216 h 3440182"/>
                <a:gd name="connsiteX99" fmla="*/ 3338289 w 4966295"/>
                <a:gd name="connsiteY99" fmla="*/ 1426300 h 3440182"/>
                <a:gd name="connsiteX100" fmla="*/ 3321880 w 4966295"/>
                <a:gd name="connsiteY100" fmla="*/ 1438607 h 3440182"/>
                <a:gd name="connsiteX101" fmla="*/ 3674694 w 4966295"/>
                <a:gd name="connsiteY101" fmla="*/ 1438607 h 3440182"/>
                <a:gd name="connsiteX102" fmla="*/ 3676745 w 4966295"/>
                <a:gd name="connsiteY102" fmla="*/ 1442710 h 3440182"/>
                <a:gd name="connsiteX103" fmla="*/ 3600165 w 4966295"/>
                <a:gd name="connsiteY103" fmla="*/ 1518606 h 3440182"/>
                <a:gd name="connsiteX104" fmla="*/ 3425126 w 4966295"/>
                <a:gd name="connsiteY104" fmla="*/ 1634160 h 3440182"/>
                <a:gd name="connsiteX105" fmla="*/ 3147524 w 4966295"/>
                <a:gd name="connsiteY105" fmla="*/ 1770226 h 3440182"/>
                <a:gd name="connsiteX106" fmla="*/ 3132481 w 4966295"/>
                <a:gd name="connsiteY106" fmla="*/ 1781849 h 3440182"/>
                <a:gd name="connsiteX107" fmla="*/ 3152994 w 4966295"/>
                <a:gd name="connsiteY107" fmla="*/ 1781849 h 3440182"/>
                <a:gd name="connsiteX108" fmla="*/ 3821016 w 4966295"/>
                <a:gd name="connsiteY108" fmla="*/ 1781849 h 3440182"/>
                <a:gd name="connsiteX109" fmla="*/ 3847682 w 4966295"/>
                <a:gd name="connsiteY109" fmla="*/ 1807832 h 3440182"/>
                <a:gd name="connsiteX110" fmla="*/ 3847682 w 4966295"/>
                <a:gd name="connsiteY110" fmla="*/ 2110049 h 3440182"/>
                <a:gd name="connsiteX0" fmla="*/ 4948785 w 4949469"/>
                <a:gd name="connsiteY0" fmla="*/ 3411223 h 3440182"/>
                <a:gd name="connsiteX1" fmla="*/ 4949469 w 4949469"/>
                <a:gd name="connsiteY1" fmla="*/ 3175329 h 3440182"/>
                <a:gd name="connsiteX2" fmla="*/ 4923487 w 4949469"/>
                <a:gd name="connsiteY2" fmla="*/ 3142509 h 3440182"/>
                <a:gd name="connsiteX3" fmla="*/ 4637680 w 4949469"/>
                <a:gd name="connsiteY3" fmla="*/ 3078921 h 3440182"/>
                <a:gd name="connsiteX4" fmla="*/ 4610330 w 4949469"/>
                <a:gd name="connsiteY4" fmla="*/ 3063878 h 3440182"/>
                <a:gd name="connsiteX5" fmla="*/ 4373753 w 4949469"/>
                <a:gd name="connsiteY5" fmla="*/ 2750721 h 3440182"/>
                <a:gd name="connsiteX6" fmla="*/ 4105040 w 4949469"/>
                <a:gd name="connsiteY6" fmla="*/ 2218765 h 3440182"/>
                <a:gd name="connsiteX7" fmla="*/ 4097518 w 4949469"/>
                <a:gd name="connsiteY7" fmla="*/ 2180475 h 3440182"/>
                <a:gd name="connsiteX8" fmla="*/ 4097518 w 4949469"/>
                <a:gd name="connsiteY8" fmla="*/ 1807148 h 3440182"/>
                <a:gd name="connsiteX9" fmla="*/ 4124185 w 4949469"/>
                <a:gd name="connsiteY9" fmla="*/ 1781166 h 3440182"/>
                <a:gd name="connsiteX10" fmla="*/ 4834600 w 4949469"/>
                <a:gd name="connsiteY10" fmla="*/ 1781166 h 3440182"/>
                <a:gd name="connsiteX11" fmla="*/ 4857847 w 4949469"/>
                <a:gd name="connsiteY11" fmla="*/ 1778431 h 3440182"/>
                <a:gd name="connsiteX12" fmla="*/ 4840070 w 4949469"/>
                <a:gd name="connsiteY12" fmla="*/ 1768858 h 3440182"/>
                <a:gd name="connsiteX13" fmla="*/ 4569305 w 4949469"/>
                <a:gd name="connsiteY13" fmla="*/ 1636211 h 3440182"/>
                <a:gd name="connsiteX14" fmla="*/ 4321788 w 4949469"/>
                <a:gd name="connsiteY14" fmla="*/ 1451599 h 3440182"/>
                <a:gd name="connsiteX15" fmla="*/ 4314951 w 4949469"/>
                <a:gd name="connsiteY15" fmla="*/ 1437240 h 3440182"/>
                <a:gd name="connsiteX16" fmla="*/ 4667081 w 4949469"/>
                <a:gd name="connsiteY16" fmla="*/ 1437240 h 3440182"/>
                <a:gd name="connsiteX17" fmla="*/ 4652722 w 4949469"/>
                <a:gd name="connsiteY17" fmla="*/ 1426300 h 3440182"/>
                <a:gd name="connsiteX18" fmla="*/ 4464691 w 4949469"/>
                <a:gd name="connsiteY18" fmla="*/ 1334678 h 3440182"/>
                <a:gd name="connsiteX19" fmla="*/ 4191876 w 4949469"/>
                <a:gd name="connsiteY19" fmla="*/ 1112459 h 3440182"/>
                <a:gd name="connsiteX20" fmla="*/ 4183671 w 4949469"/>
                <a:gd name="connsiteY20" fmla="*/ 1097417 h 3440182"/>
                <a:gd name="connsiteX21" fmla="*/ 4200081 w 4949469"/>
                <a:gd name="connsiteY21" fmla="*/ 1094682 h 3440182"/>
                <a:gd name="connsiteX22" fmla="*/ 4448282 w 4949469"/>
                <a:gd name="connsiteY22" fmla="*/ 1094682 h 3440182"/>
                <a:gd name="connsiteX23" fmla="*/ 4466743 w 4949469"/>
                <a:gd name="connsiteY23" fmla="*/ 1093998 h 3440182"/>
                <a:gd name="connsiteX24" fmla="*/ 4358710 w 4949469"/>
                <a:gd name="connsiteY24" fmla="*/ 1037247 h 3440182"/>
                <a:gd name="connsiteX25" fmla="*/ 4144014 w 4949469"/>
                <a:gd name="connsiteY25" fmla="*/ 878617 h 3440182"/>
                <a:gd name="connsiteX26" fmla="*/ 3994956 w 4949469"/>
                <a:gd name="connsiteY26" fmla="*/ 635886 h 3440182"/>
                <a:gd name="connsiteX27" fmla="*/ 3984700 w 4949469"/>
                <a:gd name="connsiteY27" fmla="*/ 619476 h 3440182"/>
                <a:gd name="connsiteX28" fmla="*/ 3974444 w 4949469"/>
                <a:gd name="connsiteY28" fmla="*/ 635886 h 3440182"/>
                <a:gd name="connsiteX29" fmla="*/ 3858206 w 4949469"/>
                <a:gd name="connsiteY29" fmla="*/ 836225 h 3440182"/>
                <a:gd name="connsiteX30" fmla="*/ 3634621 w 4949469"/>
                <a:gd name="connsiteY30" fmla="*/ 1024939 h 3440182"/>
                <a:gd name="connsiteX31" fmla="*/ 3512913 w 4949469"/>
                <a:gd name="connsiteY31" fmla="*/ 1084426 h 3440182"/>
                <a:gd name="connsiteX32" fmla="*/ 3503341 w 4949469"/>
                <a:gd name="connsiteY32" fmla="*/ 1093998 h 3440182"/>
                <a:gd name="connsiteX33" fmla="*/ 3517699 w 4949469"/>
                <a:gd name="connsiteY33" fmla="*/ 1093998 h 3440182"/>
                <a:gd name="connsiteX34" fmla="*/ 3769319 w 4949469"/>
                <a:gd name="connsiteY34" fmla="*/ 1093998 h 3440182"/>
                <a:gd name="connsiteX35" fmla="*/ 3785729 w 4949469"/>
                <a:gd name="connsiteY35" fmla="*/ 1097417 h 3440182"/>
                <a:gd name="connsiteX36" fmla="*/ 3777524 w 4949469"/>
                <a:gd name="connsiteY36" fmla="*/ 1112459 h 3440182"/>
                <a:gd name="connsiteX37" fmla="*/ 3712568 w 4949469"/>
                <a:gd name="connsiteY37" fmla="*/ 1188356 h 3440182"/>
                <a:gd name="connsiteX38" fmla="*/ 3680431 w 4949469"/>
                <a:gd name="connsiteY38" fmla="*/ 1193825 h 3440182"/>
                <a:gd name="connsiteX39" fmla="*/ 3406248 w 4949469"/>
                <a:gd name="connsiteY39" fmla="*/ 1059127 h 3440182"/>
                <a:gd name="connsiteX40" fmla="*/ 3151894 w 4949469"/>
                <a:gd name="connsiteY40" fmla="*/ 869045 h 3440182"/>
                <a:gd name="connsiteX41" fmla="*/ 3145056 w 4949469"/>
                <a:gd name="connsiteY41" fmla="*/ 854002 h 3440182"/>
                <a:gd name="connsiteX42" fmla="*/ 3512229 w 4949469"/>
                <a:gd name="connsiteY42" fmla="*/ 854002 h 3440182"/>
                <a:gd name="connsiteX43" fmla="*/ 3503341 w 4949469"/>
                <a:gd name="connsiteY43" fmla="*/ 845797 h 3440182"/>
                <a:gd name="connsiteX44" fmla="*/ 3337873 w 4949469"/>
                <a:gd name="connsiteY44" fmla="*/ 765115 h 3440182"/>
                <a:gd name="connsiteX45" fmla="*/ 3015828 w 4949469"/>
                <a:gd name="connsiteY45" fmla="*/ 514863 h 3440182"/>
                <a:gd name="connsiteX46" fmla="*/ 3007623 w 4949469"/>
                <a:gd name="connsiteY46" fmla="*/ 499820 h 3440182"/>
                <a:gd name="connsiteX47" fmla="*/ 3024033 w 4949469"/>
                <a:gd name="connsiteY47" fmla="*/ 497085 h 3440182"/>
                <a:gd name="connsiteX48" fmla="*/ 3286592 w 4949469"/>
                <a:gd name="connsiteY48" fmla="*/ 497085 h 3440182"/>
                <a:gd name="connsiteX49" fmla="*/ 3306421 w 4949469"/>
                <a:gd name="connsiteY49" fmla="*/ 493667 h 3440182"/>
                <a:gd name="connsiteX50" fmla="*/ 3138219 w 4949469"/>
                <a:gd name="connsiteY50" fmla="*/ 410933 h 3440182"/>
                <a:gd name="connsiteX51" fmla="*/ 2993948 w 4949469"/>
                <a:gd name="connsiteY51" fmla="*/ 302217 h 3440182"/>
                <a:gd name="connsiteX52" fmla="*/ 2811387 w 4949469"/>
                <a:gd name="connsiteY52" fmla="*/ 17778 h 3440182"/>
                <a:gd name="connsiteX53" fmla="*/ 2799763 w 4949469"/>
                <a:gd name="connsiteY53" fmla="*/ 0 h 3440182"/>
                <a:gd name="connsiteX54" fmla="*/ 2791558 w 4949469"/>
                <a:gd name="connsiteY54" fmla="*/ 17094 h 3440182"/>
                <a:gd name="connsiteX55" fmla="*/ 2660278 w 4949469"/>
                <a:gd name="connsiteY55" fmla="*/ 239996 h 3440182"/>
                <a:gd name="connsiteX56" fmla="*/ 2477034 w 4949469"/>
                <a:gd name="connsiteY56" fmla="*/ 404096 h 3440182"/>
                <a:gd name="connsiteX57" fmla="*/ 2308832 w 4949469"/>
                <a:gd name="connsiteY57" fmla="*/ 486829 h 3440182"/>
                <a:gd name="connsiteX58" fmla="*/ 2296524 w 4949469"/>
                <a:gd name="connsiteY58" fmla="*/ 497769 h 3440182"/>
                <a:gd name="connsiteX59" fmla="*/ 2598741 w 4949469"/>
                <a:gd name="connsiteY59" fmla="*/ 497769 h 3440182"/>
                <a:gd name="connsiteX60" fmla="*/ 2349173 w 4949469"/>
                <a:gd name="connsiteY60" fmla="*/ 722039 h 3440182"/>
                <a:gd name="connsiteX61" fmla="*/ 2105758 w 4949469"/>
                <a:gd name="connsiteY61" fmla="*/ 841695 h 3440182"/>
                <a:gd name="connsiteX62" fmla="*/ 2087981 w 4949469"/>
                <a:gd name="connsiteY62" fmla="*/ 854686 h 3440182"/>
                <a:gd name="connsiteX63" fmla="*/ 2460624 w 4949469"/>
                <a:gd name="connsiteY63" fmla="*/ 854686 h 3440182"/>
                <a:gd name="connsiteX64" fmla="*/ 2455838 w 4949469"/>
                <a:gd name="connsiteY64" fmla="*/ 862891 h 3440182"/>
                <a:gd name="connsiteX65" fmla="*/ 2221995 w 4949469"/>
                <a:gd name="connsiteY65" fmla="*/ 1045452 h 3440182"/>
                <a:gd name="connsiteX66" fmla="*/ 1908155 w 4949469"/>
                <a:gd name="connsiteY66" fmla="*/ 1199979 h 3440182"/>
                <a:gd name="connsiteX67" fmla="*/ 1893796 w 4949469"/>
                <a:gd name="connsiteY67" fmla="*/ 1209552 h 3440182"/>
                <a:gd name="connsiteX68" fmla="*/ 1914992 w 4949469"/>
                <a:gd name="connsiteY68" fmla="*/ 1211603 h 3440182"/>
                <a:gd name="connsiteX69" fmla="*/ 2615151 w 4949469"/>
                <a:gd name="connsiteY69" fmla="*/ 1211603 h 3440182"/>
                <a:gd name="connsiteX70" fmla="*/ 2639082 w 4949469"/>
                <a:gd name="connsiteY70" fmla="*/ 1234167 h 3440182"/>
                <a:gd name="connsiteX71" fmla="*/ 2638399 w 4949469"/>
                <a:gd name="connsiteY71" fmla="*/ 1648518 h 3440182"/>
                <a:gd name="connsiteX72" fmla="*/ 2617886 w 4949469"/>
                <a:gd name="connsiteY72" fmla="*/ 1661510 h 3440182"/>
                <a:gd name="connsiteX73" fmla="*/ 2049007 w 4949469"/>
                <a:gd name="connsiteY73" fmla="*/ 1394848 h 3440182"/>
                <a:gd name="connsiteX74" fmla="*/ 1433633 w 4949469"/>
                <a:gd name="connsiteY74" fmla="*/ 1084426 h 3440182"/>
                <a:gd name="connsiteX75" fmla="*/ 1412437 w 4949469"/>
                <a:gd name="connsiteY75" fmla="*/ 1076221 h 3440182"/>
                <a:gd name="connsiteX76" fmla="*/ 1411753 w 4949469"/>
                <a:gd name="connsiteY76" fmla="*/ 1098784 h 3440182"/>
                <a:gd name="connsiteX77" fmla="*/ 1335857 w 4949469"/>
                <a:gd name="connsiteY77" fmla="*/ 1291601 h 3440182"/>
                <a:gd name="connsiteX78" fmla="*/ 963898 w 4949469"/>
                <a:gd name="connsiteY78" fmla="*/ 1956889 h 3440182"/>
                <a:gd name="connsiteX79" fmla="*/ 310234 w 4949469"/>
                <a:gd name="connsiteY79" fmla="*/ 2844395 h 3440182"/>
                <a:gd name="connsiteX80" fmla="*/ 496 w 4949469"/>
                <a:gd name="connsiteY80" fmla="*/ 3185586 h 3440182"/>
                <a:gd name="connsiteX81" fmla="*/ 2464726 w 4949469"/>
                <a:gd name="connsiteY81" fmla="*/ 3236867 h 3440182"/>
                <a:gd name="connsiteX82" fmla="*/ 2926257 w 4949469"/>
                <a:gd name="connsiteY82" fmla="*/ 3209517 h 3440182"/>
                <a:gd name="connsiteX83" fmla="*/ 3473940 w 4949469"/>
                <a:gd name="connsiteY83" fmla="*/ 3215671 h 3440182"/>
                <a:gd name="connsiteX84" fmla="*/ 3925898 w 4949469"/>
                <a:gd name="connsiteY84" fmla="*/ 3253277 h 3440182"/>
                <a:gd name="connsiteX85" fmla="*/ 4404522 w 4949469"/>
                <a:gd name="connsiteY85" fmla="*/ 3323019 h 3440182"/>
                <a:gd name="connsiteX86" fmla="*/ 4937846 w 4949469"/>
                <a:gd name="connsiteY86" fmla="*/ 3439257 h 3440182"/>
                <a:gd name="connsiteX87" fmla="*/ 4948785 w 4949469"/>
                <a:gd name="connsiteY87" fmla="*/ 3435154 h 3440182"/>
                <a:gd name="connsiteX88" fmla="*/ 4948785 w 4949469"/>
                <a:gd name="connsiteY88" fmla="*/ 3411223 h 3440182"/>
                <a:gd name="connsiteX89" fmla="*/ 3830856 w 4949469"/>
                <a:gd name="connsiteY89" fmla="*/ 2110049 h 3440182"/>
                <a:gd name="connsiteX90" fmla="*/ 3810344 w 4949469"/>
                <a:gd name="connsiteY90" fmla="*/ 2125091 h 3440182"/>
                <a:gd name="connsiteX91" fmla="*/ 2939932 w 4949469"/>
                <a:gd name="connsiteY91" fmla="*/ 1802362 h 3440182"/>
                <a:gd name="connsiteX92" fmla="*/ 2920103 w 4949469"/>
                <a:gd name="connsiteY92" fmla="*/ 1772277 h 3440182"/>
                <a:gd name="connsiteX93" fmla="*/ 2920103 w 4949469"/>
                <a:gd name="connsiteY93" fmla="*/ 1236218 h 3440182"/>
                <a:gd name="connsiteX94" fmla="*/ 2939932 w 4949469"/>
                <a:gd name="connsiteY94" fmla="*/ 1213654 h 3440182"/>
                <a:gd name="connsiteX95" fmla="*/ 3672227 w 4949469"/>
                <a:gd name="connsiteY95" fmla="*/ 1214338 h 3440182"/>
                <a:gd name="connsiteX96" fmla="*/ 3685902 w 4949469"/>
                <a:gd name="connsiteY96" fmla="*/ 1215022 h 3440182"/>
                <a:gd name="connsiteX97" fmla="*/ 3646244 w 4949469"/>
                <a:gd name="connsiteY97" fmla="*/ 1251944 h 3440182"/>
                <a:gd name="connsiteX98" fmla="*/ 3545733 w 4949469"/>
                <a:gd name="connsiteY98" fmla="*/ 1316216 h 3440182"/>
                <a:gd name="connsiteX99" fmla="*/ 3321463 w 4949469"/>
                <a:gd name="connsiteY99" fmla="*/ 1426300 h 3440182"/>
                <a:gd name="connsiteX100" fmla="*/ 3305054 w 4949469"/>
                <a:gd name="connsiteY100" fmla="*/ 1438607 h 3440182"/>
                <a:gd name="connsiteX101" fmla="*/ 3657868 w 4949469"/>
                <a:gd name="connsiteY101" fmla="*/ 1438607 h 3440182"/>
                <a:gd name="connsiteX102" fmla="*/ 3659919 w 4949469"/>
                <a:gd name="connsiteY102" fmla="*/ 1442710 h 3440182"/>
                <a:gd name="connsiteX103" fmla="*/ 3583339 w 4949469"/>
                <a:gd name="connsiteY103" fmla="*/ 1518606 h 3440182"/>
                <a:gd name="connsiteX104" fmla="*/ 3408300 w 4949469"/>
                <a:gd name="connsiteY104" fmla="*/ 1634160 h 3440182"/>
                <a:gd name="connsiteX105" fmla="*/ 3130698 w 4949469"/>
                <a:gd name="connsiteY105" fmla="*/ 1770226 h 3440182"/>
                <a:gd name="connsiteX106" fmla="*/ 3115655 w 4949469"/>
                <a:gd name="connsiteY106" fmla="*/ 1781849 h 3440182"/>
                <a:gd name="connsiteX107" fmla="*/ 3136168 w 4949469"/>
                <a:gd name="connsiteY107" fmla="*/ 1781849 h 3440182"/>
                <a:gd name="connsiteX108" fmla="*/ 3804190 w 4949469"/>
                <a:gd name="connsiteY108" fmla="*/ 1781849 h 3440182"/>
                <a:gd name="connsiteX109" fmla="*/ 3830856 w 4949469"/>
                <a:gd name="connsiteY109" fmla="*/ 1807832 h 3440182"/>
                <a:gd name="connsiteX110" fmla="*/ 3830856 w 4949469"/>
                <a:gd name="connsiteY110" fmla="*/ 2110049 h 3440182"/>
                <a:gd name="connsiteX0" fmla="*/ 5009303 w 5009987"/>
                <a:gd name="connsiteY0" fmla="*/ 3411223 h 3440182"/>
                <a:gd name="connsiteX1" fmla="*/ 5009987 w 5009987"/>
                <a:gd name="connsiteY1" fmla="*/ 3175329 h 3440182"/>
                <a:gd name="connsiteX2" fmla="*/ 4984005 w 5009987"/>
                <a:gd name="connsiteY2" fmla="*/ 3142509 h 3440182"/>
                <a:gd name="connsiteX3" fmla="*/ 4698198 w 5009987"/>
                <a:gd name="connsiteY3" fmla="*/ 3078921 h 3440182"/>
                <a:gd name="connsiteX4" fmla="*/ 4670848 w 5009987"/>
                <a:gd name="connsiteY4" fmla="*/ 3063878 h 3440182"/>
                <a:gd name="connsiteX5" fmla="*/ 4434271 w 5009987"/>
                <a:gd name="connsiteY5" fmla="*/ 2750721 h 3440182"/>
                <a:gd name="connsiteX6" fmla="*/ 4165558 w 5009987"/>
                <a:gd name="connsiteY6" fmla="*/ 2218765 h 3440182"/>
                <a:gd name="connsiteX7" fmla="*/ 4158036 w 5009987"/>
                <a:gd name="connsiteY7" fmla="*/ 2180475 h 3440182"/>
                <a:gd name="connsiteX8" fmla="*/ 4158036 w 5009987"/>
                <a:gd name="connsiteY8" fmla="*/ 1807148 h 3440182"/>
                <a:gd name="connsiteX9" fmla="*/ 4184703 w 5009987"/>
                <a:gd name="connsiteY9" fmla="*/ 1781166 h 3440182"/>
                <a:gd name="connsiteX10" fmla="*/ 4895118 w 5009987"/>
                <a:gd name="connsiteY10" fmla="*/ 1781166 h 3440182"/>
                <a:gd name="connsiteX11" fmla="*/ 4918365 w 5009987"/>
                <a:gd name="connsiteY11" fmla="*/ 1778431 h 3440182"/>
                <a:gd name="connsiteX12" fmla="*/ 4900588 w 5009987"/>
                <a:gd name="connsiteY12" fmla="*/ 1768858 h 3440182"/>
                <a:gd name="connsiteX13" fmla="*/ 4629823 w 5009987"/>
                <a:gd name="connsiteY13" fmla="*/ 1636211 h 3440182"/>
                <a:gd name="connsiteX14" fmla="*/ 4382306 w 5009987"/>
                <a:gd name="connsiteY14" fmla="*/ 1451599 h 3440182"/>
                <a:gd name="connsiteX15" fmla="*/ 4375469 w 5009987"/>
                <a:gd name="connsiteY15" fmla="*/ 1437240 h 3440182"/>
                <a:gd name="connsiteX16" fmla="*/ 4727599 w 5009987"/>
                <a:gd name="connsiteY16" fmla="*/ 1437240 h 3440182"/>
                <a:gd name="connsiteX17" fmla="*/ 4713240 w 5009987"/>
                <a:gd name="connsiteY17" fmla="*/ 1426300 h 3440182"/>
                <a:gd name="connsiteX18" fmla="*/ 4525209 w 5009987"/>
                <a:gd name="connsiteY18" fmla="*/ 1334678 h 3440182"/>
                <a:gd name="connsiteX19" fmla="*/ 4252394 w 5009987"/>
                <a:gd name="connsiteY19" fmla="*/ 1112459 h 3440182"/>
                <a:gd name="connsiteX20" fmla="*/ 4244189 w 5009987"/>
                <a:gd name="connsiteY20" fmla="*/ 1097417 h 3440182"/>
                <a:gd name="connsiteX21" fmla="*/ 4260599 w 5009987"/>
                <a:gd name="connsiteY21" fmla="*/ 1094682 h 3440182"/>
                <a:gd name="connsiteX22" fmla="*/ 4508800 w 5009987"/>
                <a:gd name="connsiteY22" fmla="*/ 1094682 h 3440182"/>
                <a:gd name="connsiteX23" fmla="*/ 4527261 w 5009987"/>
                <a:gd name="connsiteY23" fmla="*/ 1093998 h 3440182"/>
                <a:gd name="connsiteX24" fmla="*/ 4419228 w 5009987"/>
                <a:gd name="connsiteY24" fmla="*/ 1037247 h 3440182"/>
                <a:gd name="connsiteX25" fmla="*/ 4204532 w 5009987"/>
                <a:gd name="connsiteY25" fmla="*/ 878617 h 3440182"/>
                <a:gd name="connsiteX26" fmla="*/ 4055474 w 5009987"/>
                <a:gd name="connsiteY26" fmla="*/ 635886 h 3440182"/>
                <a:gd name="connsiteX27" fmla="*/ 4045218 w 5009987"/>
                <a:gd name="connsiteY27" fmla="*/ 619476 h 3440182"/>
                <a:gd name="connsiteX28" fmla="*/ 4034962 w 5009987"/>
                <a:gd name="connsiteY28" fmla="*/ 635886 h 3440182"/>
                <a:gd name="connsiteX29" fmla="*/ 3918724 w 5009987"/>
                <a:gd name="connsiteY29" fmla="*/ 836225 h 3440182"/>
                <a:gd name="connsiteX30" fmla="*/ 3695139 w 5009987"/>
                <a:gd name="connsiteY30" fmla="*/ 1024939 h 3440182"/>
                <a:gd name="connsiteX31" fmla="*/ 3573431 w 5009987"/>
                <a:gd name="connsiteY31" fmla="*/ 1084426 h 3440182"/>
                <a:gd name="connsiteX32" fmla="*/ 3563859 w 5009987"/>
                <a:gd name="connsiteY32" fmla="*/ 1093998 h 3440182"/>
                <a:gd name="connsiteX33" fmla="*/ 3578217 w 5009987"/>
                <a:gd name="connsiteY33" fmla="*/ 1093998 h 3440182"/>
                <a:gd name="connsiteX34" fmla="*/ 3829837 w 5009987"/>
                <a:gd name="connsiteY34" fmla="*/ 1093998 h 3440182"/>
                <a:gd name="connsiteX35" fmla="*/ 3846247 w 5009987"/>
                <a:gd name="connsiteY35" fmla="*/ 1097417 h 3440182"/>
                <a:gd name="connsiteX36" fmla="*/ 3838042 w 5009987"/>
                <a:gd name="connsiteY36" fmla="*/ 1112459 h 3440182"/>
                <a:gd name="connsiteX37" fmla="*/ 3773086 w 5009987"/>
                <a:gd name="connsiteY37" fmla="*/ 1188356 h 3440182"/>
                <a:gd name="connsiteX38" fmla="*/ 3740949 w 5009987"/>
                <a:gd name="connsiteY38" fmla="*/ 1193825 h 3440182"/>
                <a:gd name="connsiteX39" fmla="*/ 3466766 w 5009987"/>
                <a:gd name="connsiteY39" fmla="*/ 1059127 h 3440182"/>
                <a:gd name="connsiteX40" fmla="*/ 3212412 w 5009987"/>
                <a:gd name="connsiteY40" fmla="*/ 869045 h 3440182"/>
                <a:gd name="connsiteX41" fmla="*/ 3205574 w 5009987"/>
                <a:gd name="connsiteY41" fmla="*/ 854002 h 3440182"/>
                <a:gd name="connsiteX42" fmla="*/ 3572747 w 5009987"/>
                <a:gd name="connsiteY42" fmla="*/ 854002 h 3440182"/>
                <a:gd name="connsiteX43" fmla="*/ 3563859 w 5009987"/>
                <a:gd name="connsiteY43" fmla="*/ 845797 h 3440182"/>
                <a:gd name="connsiteX44" fmla="*/ 3398391 w 5009987"/>
                <a:gd name="connsiteY44" fmla="*/ 765115 h 3440182"/>
                <a:gd name="connsiteX45" fmla="*/ 3076346 w 5009987"/>
                <a:gd name="connsiteY45" fmla="*/ 514863 h 3440182"/>
                <a:gd name="connsiteX46" fmla="*/ 3068141 w 5009987"/>
                <a:gd name="connsiteY46" fmla="*/ 499820 h 3440182"/>
                <a:gd name="connsiteX47" fmla="*/ 3084551 w 5009987"/>
                <a:gd name="connsiteY47" fmla="*/ 497085 h 3440182"/>
                <a:gd name="connsiteX48" fmla="*/ 3347110 w 5009987"/>
                <a:gd name="connsiteY48" fmla="*/ 497085 h 3440182"/>
                <a:gd name="connsiteX49" fmla="*/ 3366939 w 5009987"/>
                <a:gd name="connsiteY49" fmla="*/ 493667 h 3440182"/>
                <a:gd name="connsiteX50" fmla="*/ 3198737 w 5009987"/>
                <a:gd name="connsiteY50" fmla="*/ 410933 h 3440182"/>
                <a:gd name="connsiteX51" fmla="*/ 3054466 w 5009987"/>
                <a:gd name="connsiteY51" fmla="*/ 302217 h 3440182"/>
                <a:gd name="connsiteX52" fmla="*/ 2871905 w 5009987"/>
                <a:gd name="connsiteY52" fmla="*/ 17778 h 3440182"/>
                <a:gd name="connsiteX53" fmla="*/ 2860281 w 5009987"/>
                <a:gd name="connsiteY53" fmla="*/ 0 h 3440182"/>
                <a:gd name="connsiteX54" fmla="*/ 2852076 w 5009987"/>
                <a:gd name="connsiteY54" fmla="*/ 17094 h 3440182"/>
                <a:gd name="connsiteX55" fmla="*/ 2720796 w 5009987"/>
                <a:gd name="connsiteY55" fmla="*/ 239996 h 3440182"/>
                <a:gd name="connsiteX56" fmla="*/ 2537552 w 5009987"/>
                <a:gd name="connsiteY56" fmla="*/ 404096 h 3440182"/>
                <a:gd name="connsiteX57" fmla="*/ 2369350 w 5009987"/>
                <a:gd name="connsiteY57" fmla="*/ 486829 h 3440182"/>
                <a:gd name="connsiteX58" fmla="*/ 2357042 w 5009987"/>
                <a:gd name="connsiteY58" fmla="*/ 497769 h 3440182"/>
                <a:gd name="connsiteX59" fmla="*/ 2659259 w 5009987"/>
                <a:gd name="connsiteY59" fmla="*/ 497769 h 3440182"/>
                <a:gd name="connsiteX60" fmla="*/ 2409691 w 5009987"/>
                <a:gd name="connsiteY60" fmla="*/ 722039 h 3440182"/>
                <a:gd name="connsiteX61" fmla="*/ 2166276 w 5009987"/>
                <a:gd name="connsiteY61" fmla="*/ 841695 h 3440182"/>
                <a:gd name="connsiteX62" fmla="*/ 2148499 w 5009987"/>
                <a:gd name="connsiteY62" fmla="*/ 854686 h 3440182"/>
                <a:gd name="connsiteX63" fmla="*/ 2521142 w 5009987"/>
                <a:gd name="connsiteY63" fmla="*/ 854686 h 3440182"/>
                <a:gd name="connsiteX64" fmla="*/ 2516356 w 5009987"/>
                <a:gd name="connsiteY64" fmla="*/ 862891 h 3440182"/>
                <a:gd name="connsiteX65" fmla="*/ 2282513 w 5009987"/>
                <a:gd name="connsiteY65" fmla="*/ 1045452 h 3440182"/>
                <a:gd name="connsiteX66" fmla="*/ 1968673 w 5009987"/>
                <a:gd name="connsiteY66" fmla="*/ 1199979 h 3440182"/>
                <a:gd name="connsiteX67" fmla="*/ 1954314 w 5009987"/>
                <a:gd name="connsiteY67" fmla="*/ 1209552 h 3440182"/>
                <a:gd name="connsiteX68" fmla="*/ 1975510 w 5009987"/>
                <a:gd name="connsiteY68" fmla="*/ 1211603 h 3440182"/>
                <a:gd name="connsiteX69" fmla="*/ 2675669 w 5009987"/>
                <a:gd name="connsiteY69" fmla="*/ 1211603 h 3440182"/>
                <a:gd name="connsiteX70" fmla="*/ 2699600 w 5009987"/>
                <a:gd name="connsiteY70" fmla="*/ 1234167 h 3440182"/>
                <a:gd name="connsiteX71" fmla="*/ 2698917 w 5009987"/>
                <a:gd name="connsiteY71" fmla="*/ 1648518 h 3440182"/>
                <a:gd name="connsiteX72" fmla="*/ 2678404 w 5009987"/>
                <a:gd name="connsiteY72" fmla="*/ 1661510 h 3440182"/>
                <a:gd name="connsiteX73" fmla="*/ 2109525 w 5009987"/>
                <a:gd name="connsiteY73" fmla="*/ 1394848 h 3440182"/>
                <a:gd name="connsiteX74" fmla="*/ 1494151 w 5009987"/>
                <a:gd name="connsiteY74" fmla="*/ 1084426 h 3440182"/>
                <a:gd name="connsiteX75" fmla="*/ 1472955 w 5009987"/>
                <a:gd name="connsiteY75" fmla="*/ 1076221 h 3440182"/>
                <a:gd name="connsiteX76" fmla="*/ 1472271 w 5009987"/>
                <a:gd name="connsiteY76" fmla="*/ 1098784 h 3440182"/>
                <a:gd name="connsiteX77" fmla="*/ 1396375 w 5009987"/>
                <a:gd name="connsiteY77" fmla="*/ 1291601 h 3440182"/>
                <a:gd name="connsiteX78" fmla="*/ 1024416 w 5009987"/>
                <a:gd name="connsiteY78" fmla="*/ 1956889 h 3440182"/>
                <a:gd name="connsiteX79" fmla="*/ 370752 w 5009987"/>
                <a:gd name="connsiteY79" fmla="*/ 2844395 h 3440182"/>
                <a:gd name="connsiteX80" fmla="*/ 61014 w 5009987"/>
                <a:gd name="connsiteY80" fmla="*/ 3185586 h 3440182"/>
                <a:gd name="connsiteX81" fmla="*/ 2525244 w 5009987"/>
                <a:gd name="connsiteY81" fmla="*/ 3236867 h 3440182"/>
                <a:gd name="connsiteX82" fmla="*/ 2986775 w 5009987"/>
                <a:gd name="connsiteY82" fmla="*/ 3209517 h 3440182"/>
                <a:gd name="connsiteX83" fmla="*/ 3534458 w 5009987"/>
                <a:gd name="connsiteY83" fmla="*/ 3215671 h 3440182"/>
                <a:gd name="connsiteX84" fmla="*/ 3986416 w 5009987"/>
                <a:gd name="connsiteY84" fmla="*/ 3253277 h 3440182"/>
                <a:gd name="connsiteX85" fmla="*/ 4465040 w 5009987"/>
                <a:gd name="connsiteY85" fmla="*/ 3323019 h 3440182"/>
                <a:gd name="connsiteX86" fmla="*/ 4998364 w 5009987"/>
                <a:gd name="connsiteY86" fmla="*/ 3439257 h 3440182"/>
                <a:gd name="connsiteX87" fmla="*/ 5009303 w 5009987"/>
                <a:gd name="connsiteY87" fmla="*/ 3435154 h 3440182"/>
                <a:gd name="connsiteX88" fmla="*/ 5009303 w 5009987"/>
                <a:gd name="connsiteY88" fmla="*/ 3411223 h 3440182"/>
                <a:gd name="connsiteX89" fmla="*/ 3891374 w 5009987"/>
                <a:gd name="connsiteY89" fmla="*/ 2110049 h 3440182"/>
                <a:gd name="connsiteX90" fmla="*/ 3870862 w 5009987"/>
                <a:gd name="connsiteY90" fmla="*/ 2125091 h 3440182"/>
                <a:gd name="connsiteX91" fmla="*/ 3000450 w 5009987"/>
                <a:gd name="connsiteY91" fmla="*/ 1802362 h 3440182"/>
                <a:gd name="connsiteX92" fmla="*/ 2980621 w 5009987"/>
                <a:gd name="connsiteY92" fmla="*/ 1772277 h 3440182"/>
                <a:gd name="connsiteX93" fmla="*/ 2980621 w 5009987"/>
                <a:gd name="connsiteY93" fmla="*/ 1236218 h 3440182"/>
                <a:gd name="connsiteX94" fmla="*/ 3000450 w 5009987"/>
                <a:gd name="connsiteY94" fmla="*/ 1213654 h 3440182"/>
                <a:gd name="connsiteX95" fmla="*/ 3732745 w 5009987"/>
                <a:gd name="connsiteY95" fmla="*/ 1214338 h 3440182"/>
                <a:gd name="connsiteX96" fmla="*/ 3746420 w 5009987"/>
                <a:gd name="connsiteY96" fmla="*/ 1215022 h 3440182"/>
                <a:gd name="connsiteX97" fmla="*/ 3706762 w 5009987"/>
                <a:gd name="connsiteY97" fmla="*/ 1251944 h 3440182"/>
                <a:gd name="connsiteX98" fmla="*/ 3606251 w 5009987"/>
                <a:gd name="connsiteY98" fmla="*/ 1316216 h 3440182"/>
                <a:gd name="connsiteX99" fmla="*/ 3381981 w 5009987"/>
                <a:gd name="connsiteY99" fmla="*/ 1426300 h 3440182"/>
                <a:gd name="connsiteX100" fmla="*/ 3365572 w 5009987"/>
                <a:gd name="connsiteY100" fmla="*/ 1438607 h 3440182"/>
                <a:gd name="connsiteX101" fmla="*/ 3718386 w 5009987"/>
                <a:gd name="connsiteY101" fmla="*/ 1438607 h 3440182"/>
                <a:gd name="connsiteX102" fmla="*/ 3720437 w 5009987"/>
                <a:gd name="connsiteY102" fmla="*/ 1442710 h 3440182"/>
                <a:gd name="connsiteX103" fmla="*/ 3643857 w 5009987"/>
                <a:gd name="connsiteY103" fmla="*/ 1518606 h 3440182"/>
                <a:gd name="connsiteX104" fmla="*/ 3468818 w 5009987"/>
                <a:gd name="connsiteY104" fmla="*/ 1634160 h 3440182"/>
                <a:gd name="connsiteX105" fmla="*/ 3191216 w 5009987"/>
                <a:gd name="connsiteY105" fmla="*/ 1770226 h 3440182"/>
                <a:gd name="connsiteX106" fmla="*/ 3176173 w 5009987"/>
                <a:gd name="connsiteY106" fmla="*/ 1781849 h 3440182"/>
                <a:gd name="connsiteX107" fmla="*/ 3196686 w 5009987"/>
                <a:gd name="connsiteY107" fmla="*/ 1781849 h 3440182"/>
                <a:gd name="connsiteX108" fmla="*/ 3864708 w 5009987"/>
                <a:gd name="connsiteY108" fmla="*/ 1781849 h 3440182"/>
                <a:gd name="connsiteX109" fmla="*/ 3891374 w 5009987"/>
                <a:gd name="connsiteY109" fmla="*/ 1807832 h 3440182"/>
                <a:gd name="connsiteX110" fmla="*/ 3891374 w 5009987"/>
                <a:gd name="connsiteY110" fmla="*/ 2110049 h 3440182"/>
                <a:gd name="connsiteX0" fmla="*/ 5009303 w 5009987"/>
                <a:gd name="connsiteY0" fmla="*/ 3411223 h 3440182"/>
                <a:gd name="connsiteX1" fmla="*/ 5009987 w 5009987"/>
                <a:gd name="connsiteY1" fmla="*/ 3175329 h 3440182"/>
                <a:gd name="connsiteX2" fmla="*/ 4984005 w 5009987"/>
                <a:gd name="connsiteY2" fmla="*/ 3142509 h 3440182"/>
                <a:gd name="connsiteX3" fmla="*/ 4698198 w 5009987"/>
                <a:gd name="connsiteY3" fmla="*/ 3078921 h 3440182"/>
                <a:gd name="connsiteX4" fmla="*/ 4670848 w 5009987"/>
                <a:gd name="connsiteY4" fmla="*/ 3063878 h 3440182"/>
                <a:gd name="connsiteX5" fmla="*/ 4434271 w 5009987"/>
                <a:gd name="connsiteY5" fmla="*/ 2750721 h 3440182"/>
                <a:gd name="connsiteX6" fmla="*/ 4165558 w 5009987"/>
                <a:gd name="connsiteY6" fmla="*/ 2218765 h 3440182"/>
                <a:gd name="connsiteX7" fmla="*/ 4158036 w 5009987"/>
                <a:gd name="connsiteY7" fmla="*/ 2180475 h 3440182"/>
                <a:gd name="connsiteX8" fmla="*/ 4158036 w 5009987"/>
                <a:gd name="connsiteY8" fmla="*/ 1807148 h 3440182"/>
                <a:gd name="connsiteX9" fmla="*/ 4184703 w 5009987"/>
                <a:gd name="connsiteY9" fmla="*/ 1781166 h 3440182"/>
                <a:gd name="connsiteX10" fmla="*/ 4895118 w 5009987"/>
                <a:gd name="connsiteY10" fmla="*/ 1781166 h 3440182"/>
                <a:gd name="connsiteX11" fmla="*/ 4918365 w 5009987"/>
                <a:gd name="connsiteY11" fmla="*/ 1778431 h 3440182"/>
                <a:gd name="connsiteX12" fmla="*/ 4900588 w 5009987"/>
                <a:gd name="connsiteY12" fmla="*/ 1768858 h 3440182"/>
                <a:gd name="connsiteX13" fmla="*/ 4629823 w 5009987"/>
                <a:gd name="connsiteY13" fmla="*/ 1636211 h 3440182"/>
                <a:gd name="connsiteX14" fmla="*/ 4382306 w 5009987"/>
                <a:gd name="connsiteY14" fmla="*/ 1451599 h 3440182"/>
                <a:gd name="connsiteX15" fmla="*/ 4375469 w 5009987"/>
                <a:gd name="connsiteY15" fmla="*/ 1437240 h 3440182"/>
                <a:gd name="connsiteX16" fmla="*/ 4727599 w 5009987"/>
                <a:gd name="connsiteY16" fmla="*/ 1437240 h 3440182"/>
                <a:gd name="connsiteX17" fmla="*/ 4713240 w 5009987"/>
                <a:gd name="connsiteY17" fmla="*/ 1426300 h 3440182"/>
                <a:gd name="connsiteX18" fmla="*/ 4525209 w 5009987"/>
                <a:gd name="connsiteY18" fmla="*/ 1334678 h 3440182"/>
                <a:gd name="connsiteX19" fmla="*/ 4252394 w 5009987"/>
                <a:gd name="connsiteY19" fmla="*/ 1112459 h 3440182"/>
                <a:gd name="connsiteX20" fmla="*/ 4244189 w 5009987"/>
                <a:gd name="connsiteY20" fmla="*/ 1097417 h 3440182"/>
                <a:gd name="connsiteX21" fmla="*/ 4260599 w 5009987"/>
                <a:gd name="connsiteY21" fmla="*/ 1094682 h 3440182"/>
                <a:gd name="connsiteX22" fmla="*/ 4508800 w 5009987"/>
                <a:gd name="connsiteY22" fmla="*/ 1094682 h 3440182"/>
                <a:gd name="connsiteX23" fmla="*/ 4527261 w 5009987"/>
                <a:gd name="connsiteY23" fmla="*/ 1093998 h 3440182"/>
                <a:gd name="connsiteX24" fmla="*/ 4419228 w 5009987"/>
                <a:gd name="connsiteY24" fmla="*/ 1037247 h 3440182"/>
                <a:gd name="connsiteX25" fmla="*/ 4204532 w 5009987"/>
                <a:gd name="connsiteY25" fmla="*/ 878617 h 3440182"/>
                <a:gd name="connsiteX26" fmla="*/ 4055474 w 5009987"/>
                <a:gd name="connsiteY26" fmla="*/ 635886 h 3440182"/>
                <a:gd name="connsiteX27" fmla="*/ 4045218 w 5009987"/>
                <a:gd name="connsiteY27" fmla="*/ 619476 h 3440182"/>
                <a:gd name="connsiteX28" fmla="*/ 4034962 w 5009987"/>
                <a:gd name="connsiteY28" fmla="*/ 635886 h 3440182"/>
                <a:gd name="connsiteX29" fmla="*/ 3918724 w 5009987"/>
                <a:gd name="connsiteY29" fmla="*/ 836225 h 3440182"/>
                <a:gd name="connsiteX30" fmla="*/ 3695139 w 5009987"/>
                <a:gd name="connsiteY30" fmla="*/ 1024939 h 3440182"/>
                <a:gd name="connsiteX31" fmla="*/ 3573431 w 5009987"/>
                <a:gd name="connsiteY31" fmla="*/ 1084426 h 3440182"/>
                <a:gd name="connsiteX32" fmla="*/ 3563859 w 5009987"/>
                <a:gd name="connsiteY32" fmla="*/ 1093998 h 3440182"/>
                <a:gd name="connsiteX33" fmla="*/ 3578217 w 5009987"/>
                <a:gd name="connsiteY33" fmla="*/ 1093998 h 3440182"/>
                <a:gd name="connsiteX34" fmla="*/ 3829837 w 5009987"/>
                <a:gd name="connsiteY34" fmla="*/ 1093998 h 3440182"/>
                <a:gd name="connsiteX35" fmla="*/ 3846247 w 5009987"/>
                <a:gd name="connsiteY35" fmla="*/ 1097417 h 3440182"/>
                <a:gd name="connsiteX36" fmla="*/ 3838042 w 5009987"/>
                <a:gd name="connsiteY36" fmla="*/ 1112459 h 3440182"/>
                <a:gd name="connsiteX37" fmla="*/ 3773086 w 5009987"/>
                <a:gd name="connsiteY37" fmla="*/ 1188356 h 3440182"/>
                <a:gd name="connsiteX38" fmla="*/ 3740949 w 5009987"/>
                <a:gd name="connsiteY38" fmla="*/ 1193825 h 3440182"/>
                <a:gd name="connsiteX39" fmla="*/ 3466766 w 5009987"/>
                <a:gd name="connsiteY39" fmla="*/ 1059127 h 3440182"/>
                <a:gd name="connsiteX40" fmla="*/ 3212412 w 5009987"/>
                <a:gd name="connsiteY40" fmla="*/ 869045 h 3440182"/>
                <a:gd name="connsiteX41" fmla="*/ 3205574 w 5009987"/>
                <a:gd name="connsiteY41" fmla="*/ 854002 h 3440182"/>
                <a:gd name="connsiteX42" fmla="*/ 3572747 w 5009987"/>
                <a:gd name="connsiteY42" fmla="*/ 854002 h 3440182"/>
                <a:gd name="connsiteX43" fmla="*/ 3563859 w 5009987"/>
                <a:gd name="connsiteY43" fmla="*/ 845797 h 3440182"/>
                <a:gd name="connsiteX44" fmla="*/ 3398391 w 5009987"/>
                <a:gd name="connsiteY44" fmla="*/ 765115 h 3440182"/>
                <a:gd name="connsiteX45" fmla="*/ 3076346 w 5009987"/>
                <a:gd name="connsiteY45" fmla="*/ 514863 h 3440182"/>
                <a:gd name="connsiteX46" fmla="*/ 3068141 w 5009987"/>
                <a:gd name="connsiteY46" fmla="*/ 499820 h 3440182"/>
                <a:gd name="connsiteX47" fmla="*/ 3084551 w 5009987"/>
                <a:gd name="connsiteY47" fmla="*/ 497085 h 3440182"/>
                <a:gd name="connsiteX48" fmla="*/ 3347110 w 5009987"/>
                <a:gd name="connsiteY48" fmla="*/ 497085 h 3440182"/>
                <a:gd name="connsiteX49" fmla="*/ 3366939 w 5009987"/>
                <a:gd name="connsiteY49" fmla="*/ 493667 h 3440182"/>
                <a:gd name="connsiteX50" fmla="*/ 3198737 w 5009987"/>
                <a:gd name="connsiteY50" fmla="*/ 410933 h 3440182"/>
                <a:gd name="connsiteX51" fmla="*/ 3054466 w 5009987"/>
                <a:gd name="connsiteY51" fmla="*/ 302217 h 3440182"/>
                <a:gd name="connsiteX52" fmla="*/ 2871905 w 5009987"/>
                <a:gd name="connsiteY52" fmla="*/ 17778 h 3440182"/>
                <a:gd name="connsiteX53" fmla="*/ 2860281 w 5009987"/>
                <a:gd name="connsiteY53" fmla="*/ 0 h 3440182"/>
                <a:gd name="connsiteX54" fmla="*/ 2852076 w 5009987"/>
                <a:gd name="connsiteY54" fmla="*/ 17094 h 3440182"/>
                <a:gd name="connsiteX55" fmla="*/ 2720796 w 5009987"/>
                <a:gd name="connsiteY55" fmla="*/ 239996 h 3440182"/>
                <a:gd name="connsiteX56" fmla="*/ 2537552 w 5009987"/>
                <a:gd name="connsiteY56" fmla="*/ 404096 h 3440182"/>
                <a:gd name="connsiteX57" fmla="*/ 2369350 w 5009987"/>
                <a:gd name="connsiteY57" fmla="*/ 486829 h 3440182"/>
                <a:gd name="connsiteX58" fmla="*/ 2357042 w 5009987"/>
                <a:gd name="connsiteY58" fmla="*/ 497769 h 3440182"/>
                <a:gd name="connsiteX59" fmla="*/ 2659259 w 5009987"/>
                <a:gd name="connsiteY59" fmla="*/ 497769 h 3440182"/>
                <a:gd name="connsiteX60" fmla="*/ 2409691 w 5009987"/>
                <a:gd name="connsiteY60" fmla="*/ 722039 h 3440182"/>
                <a:gd name="connsiteX61" fmla="*/ 2166276 w 5009987"/>
                <a:gd name="connsiteY61" fmla="*/ 841695 h 3440182"/>
                <a:gd name="connsiteX62" fmla="*/ 2148499 w 5009987"/>
                <a:gd name="connsiteY62" fmla="*/ 854686 h 3440182"/>
                <a:gd name="connsiteX63" fmla="*/ 2521142 w 5009987"/>
                <a:gd name="connsiteY63" fmla="*/ 854686 h 3440182"/>
                <a:gd name="connsiteX64" fmla="*/ 2516356 w 5009987"/>
                <a:gd name="connsiteY64" fmla="*/ 862891 h 3440182"/>
                <a:gd name="connsiteX65" fmla="*/ 2282513 w 5009987"/>
                <a:gd name="connsiteY65" fmla="*/ 1045452 h 3440182"/>
                <a:gd name="connsiteX66" fmla="*/ 1968673 w 5009987"/>
                <a:gd name="connsiteY66" fmla="*/ 1199979 h 3440182"/>
                <a:gd name="connsiteX67" fmla="*/ 1954314 w 5009987"/>
                <a:gd name="connsiteY67" fmla="*/ 1209552 h 3440182"/>
                <a:gd name="connsiteX68" fmla="*/ 1975510 w 5009987"/>
                <a:gd name="connsiteY68" fmla="*/ 1211603 h 3440182"/>
                <a:gd name="connsiteX69" fmla="*/ 2675669 w 5009987"/>
                <a:gd name="connsiteY69" fmla="*/ 1211603 h 3440182"/>
                <a:gd name="connsiteX70" fmla="*/ 2699600 w 5009987"/>
                <a:gd name="connsiteY70" fmla="*/ 1234167 h 3440182"/>
                <a:gd name="connsiteX71" fmla="*/ 2698917 w 5009987"/>
                <a:gd name="connsiteY71" fmla="*/ 1648518 h 3440182"/>
                <a:gd name="connsiteX72" fmla="*/ 2678404 w 5009987"/>
                <a:gd name="connsiteY72" fmla="*/ 1661510 h 3440182"/>
                <a:gd name="connsiteX73" fmla="*/ 2109525 w 5009987"/>
                <a:gd name="connsiteY73" fmla="*/ 1394848 h 3440182"/>
                <a:gd name="connsiteX74" fmla="*/ 1494151 w 5009987"/>
                <a:gd name="connsiteY74" fmla="*/ 1084426 h 3440182"/>
                <a:gd name="connsiteX75" fmla="*/ 1472955 w 5009987"/>
                <a:gd name="connsiteY75" fmla="*/ 1076221 h 3440182"/>
                <a:gd name="connsiteX76" fmla="*/ 1472271 w 5009987"/>
                <a:gd name="connsiteY76" fmla="*/ 1098784 h 3440182"/>
                <a:gd name="connsiteX77" fmla="*/ 1396375 w 5009987"/>
                <a:gd name="connsiteY77" fmla="*/ 1291601 h 3440182"/>
                <a:gd name="connsiteX78" fmla="*/ 1024416 w 5009987"/>
                <a:gd name="connsiteY78" fmla="*/ 1956889 h 3440182"/>
                <a:gd name="connsiteX79" fmla="*/ 370752 w 5009987"/>
                <a:gd name="connsiteY79" fmla="*/ 2844395 h 3440182"/>
                <a:gd name="connsiteX80" fmla="*/ 61014 w 5009987"/>
                <a:gd name="connsiteY80" fmla="*/ 3185586 h 3440182"/>
                <a:gd name="connsiteX81" fmla="*/ 2525244 w 5009987"/>
                <a:gd name="connsiteY81" fmla="*/ 3236867 h 3440182"/>
                <a:gd name="connsiteX82" fmla="*/ 2986775 w 5009987"/>
                <a:gd name="connsiteY82" fmla="*/ 3209517 h 3440182"/>
                <a:gd name="connsiteX83" fmla="*/ 3534458 w 5009987"/>
                <a:gd name="connsiteY83" fmla="*/ 3215671 h 3440182"/>
                <a:gd name="connsiteX84" fmla="*/ 3986416 w 5009987"/>
                <a:gd name="connsiteY84" fmla="*/ 3253277 h 3440182"/>
                <a:gd name="connsiteX85" fmla="*/ 4465040 w 5009987"/>
                <a:gd name="connsiteY85" fmla="*/ 3323019 h 3440182"/>
                <a:gd name="connsiteX86" fmla="*/ 4998364 w 5009987"/>
                <a:gd name="connsiteY86" fmla="*/ 3439257 h 3440182"/>
                <a:gd name="connsiteX87" fmla="*/ 5009303 w 5009987"/>
                <a:gd name="connsiteY87" fmla="*/ 3435154 h 3440182"/>
                <a:gd name="connsiteX88" fmla="*/ 5009303 w 5009987"/>
                <a:gd name="connsiteY88" fmla="*/ 3411223 h 3440182"/>
                <a:gd name="connsiteX89" fmla="*/ 3891374 w 5009987"/>
                <a:gd name="connsiteY89" fmla="*/ 2110049 h 3440182"/>
                <a:gd name="connsiteX90" fmla="*/ 3870862 w 5009987"/>
                <a:gd name="connsiteY90" fmla="*/ 2125091 h 3440182"/>
                <a:gd name="connsiteX91" fmla="*/ 3000450 w 5009987"/>
                <a:gd name="connsiteY91" fmla="*/ 1802362 h 3440182"/>
                <a:gd name="connsiteX92" fmla="*/ 2980621 w 5009987"/>
                <a:gd name="connsiteY92" fmla="*/ 1772277 h 3440182"/>
                <a:gd name="connsiteX93" fmla="*/ 2980621 w 5009987"/>
                <a:gd name="connsiteY93" fmla="*/ 1236218 h 3440182"/>
                <a:gd name="connsiteX94" fmla="*/ 3000450 w 5009987"/>
                <a:gd name="connsiteY94" fmla="*/ 1213654 h 3440182"/>
                <a:gd name="connsiteX95" fmla="*/ 3732745 w 5009987"/>
                <a:gd name="connsiteY95" fmla="*/ 1214338 h 3440182"/>
                <a:gd name="connsiteX96" fmla="*/ 3746420 w 5009987"/>
                <a:gd name="connsiteY96" fmla="*/ 1215022 h 3440182"/>
                <a:gd name="connsiteX97" fmla="*/ 3706762 w 5009987"/>
                <a:gd name="connsiteY97" fmla="*/ 1251944 h 3440182"/>
                <a:gd name="connsiteX98" fmla="*/ 3606251 w 5009987"/>
                <a:gd name="connsiteY98" fmla="*/ 1316216 h 3440182"/>
                <a:gd name="connsiteX99" fmla="*/ 3381981 w 5009987"/>
                <a:gd name="connsiteY99" fmla="*/ 1426300 h 3440182"/>
                <a:gd name="connsiteX100" fmla="*/ 3365572 w 5009987"/>
                <a:gd name="connsiteY100" fmla="*/ 1438607 h 3440182"/>
                <a:gd name="connsiteX101" fmla="*/ 3718386 w 5009987"/>
                <a:gd name="connsiteY101" fmla="*/ 1438607 h 3440182"/>
                <a:gd name="connsiteX102" fmla="*/ 3720437 w 5009987"/>
                <a:gd name="connsiteY102" fmla="*/ 1442710 h 3440182"/>
                <a:gd name="connsiteX103" fmla="*/ 3643857 w 5009987"/>
                <a:gd name="connsiteY103" fmla="*/ 1518606 h 3440182"/>
                <a:gd name="connsiteX104" fmla="*/ 3468818 w 5009987"/>
                <a:gd name="connsiteY104" fmla="*/ 1634160 h 3440182"/>
                <a:gd name="connsiteX105" fmla="*/ 3191216 w 5009987"/>
                <a:gd name="connsiteY105" fmla="*/ 1770226 h 3440182"/>
                <a:gd name="connsiteX106" fmla="*/ 3176173 w 5009987"/>
                <a:gd name="connsiteY106" fmla="*/ 1781849 h 3440182"/>
                <a:gd name="connsiteX107" fmla="*/ 3196686 w 5009987"/>
                <a:gd name="connsiteY107" fmla="*/ 1781849 h 3440182"/>
                <a:gd name="connsiteX108" fmla="*/ 3864708 w 5009987"/>
                <a:gd name="connsiteY108" fmla="*/ 1781849 h 3440182"/>
                <a:gd name="connsiteX109" fmla="*/ 3891374 w 5009987"/>
                <a:gd name="connsiteY109" fmla="*/ 1807832 h 3440182"/>
                <a:gd name="connsiteX110" fmla="*/ 3891374 w 5009987"/>
                <a:gd name="connsiteY110" fmla="*/ 2110049 h 3440182"/>
                <a:gd name="connsiteX0" fmla="*/ 4948289 w 4948973"/>
                <a:gd name="connsiteY0" fmla="*/ 3411223 h 3440182"/>
                <a:gd name="connsiteX1" fmla="*/ 4948973 w 4948973"/>
                <a:gd name="connsiteY1" fmla="*/ 3175329 h 3440182"/>
                <a:gd name="connsiteX2" fmla="*/ 4922991 w 4948973"/>
                <a:gd name="connsiteY2" fmla="*/ 3142509 h 3440182"/>
                <a:gd name="connsiteX3" fmla="*/ 4637184 w 4948973"/>
                <a:gd name="connsiteY3" fmla="*/ 3078921 h 3440182"/>
                <a:gd name="connsiteX4" fmla="*/ 4609834 w 4948973"/>
                <a:gd name="connsiteY4" fmla="*/ 3063878 h 3440182"/>
                <a:gd name="connsiteX5" fmla="*/ 4373257 w 4948973"/>
                <a:gd name="connsiteY5" fmla="*/ 2750721 h 3440182"/>
                <a:gd name="connsiteX6" fmla="*/ 4104544 w 4948973"/>
                <a:gd name="connsiteY6" fmla="*/ 2218765 h 3440182"/>
                <a:gd name="connsiteX7" fmla="*/ 4097022 w 4948973"/>
                <a:gd name="connsiteY7" fmla="*/ 2180475 h 3440182"/>
                <a:gd name="connsiteX8" fmla="*/ 4097022 w 4948973"/>
                <a:gd name="connsiteY8" fmla="*/ 1807148 h 3440182"/>
                <a:gd name="connsiteX9" fmla="*/ 4123689 w 4948973"/>
                <a:gd name="connsiteY9" fmla="*/ 1781166 h 3440182"/>
                <a:gd name="connsiteX10" fmla="*/ 4834104 w 4948973"/>
                <a:gd name="connsiteY10" fmla="*/ 1781166 h 3440182"/>
                <a:gd name="connsiteX11" fmla="*/ 4857351 w 4948973"/>
                <a:gd name="connsiteY11" fmla="*/ 1778431 h 3440182"/>
                <a:gd name="connsiteX12" fmla="*/ 4839574 w 4948973"/>
                <a:gd name="connsiteY12" fmla="*/ 1768858 h 3440182"/>
                <a:gd name="connsiteX13" fmla="*/ 4568809 w 4948973"/>
                <a:gd name="connsiteY13" fmla="*/ 1636211 h 3440182"/>
                <a:gd name="connsiteX14" fmla="*/ 4321292 w 4948973"/>
                <a:gd name="connsiteY14" fmla="*/ 1451599 h 3440182"/>
                <a:gd name="connsiteX15" fmla="*/ 4314455 w 4948973"/>
                <a:gd name="connsiteY15" fmla="*/ 1437240 h 3440182"/>
                <a:gd name="connsiteX16" fmla="*/ 4666585 w 4948973"/>
                <a:gd name="connsiteY16" fmla="*/ 1437240 h 3440182"/>
                <a:gd name="connsiteX17" fmla="*/ 4652226 w 4948973"/>
                <a:gd name="connsiteY17" fmla="*/ 1426300 h 3440182"/>
                <a:gd name="connsiteX18" fmla="*/ 4464195 w 4948973"/>
                <a:gd name="connsiteY18" fmla="*/ 1334678 h 3440182"/>
                <a:gd name="connsiteX19" fmla="*/ 4191380 w 4948973"/>
                <a:gd name="connsiteY19" fmla="*/ 1112459 h 3440182"/>
                <a:gd name="connsiteX20" fmla="*/ 4183175 w 4948973"/>
                <a:gd name="connsiteY20" fmla="*/ 1097417 h 3440182"/>
                <a:gd name="connsiteX21" fmla="*/ 4199585 w 4948973"/>
                <a:gd name="connsiteY21" fmla="*/ 1094682 h 3440182"/>
                <a:gd name="connsiteX22" fmla="*/ 4447786 w 4948973"/>
                <a:gd name="connsiteY22" fmla="*/ 1094682 h 3440182"/>
                <a:gd name="connsiteX23" fmla="*/ 4466247 w 4948973"/>
                <a:gd name="connsiteY23" fmla="*/ 1093998 h 3440182"/>
                <a:gd name="connsiteX24" fmla="*/ 4358214 w 4948973"/>
                <a:gd name="connsiteY24" fmla="*/ 1037247 h 3440182"/>
                <a:gd name="connsiteX25" fmla="*/ 4143518 w 4948973"/>
                <a:gd name="connsiteY25" fmla="*/ 878617 h 3440182"/>
                <a:gd name="connsiteX26" fmla="*/ 3994460 w 4948973"/>
                <a:gd name="connsiteY26" fmla="*/ 635886 h 3440182"/>
                <a:gd name="connsiteX27" fmla="*/ 3984204 w 4948973"/>
                <a:gd name="connsiteY27" fmla="*/ 619476 h 3440182"/>
                <a:gd name="connsiteX28" fmla="*/ 3973948 w 4948973"/>
                <a:gd name="connsiteY28" fmla="*/ 635886 h 3440182"/>
                <a:gd name="connsiteX29" fmla="*/ 3857710 w 4948973"/>
                <a:gd name="connsiteY29" fmla="*/ 836225 h 3440182"/>
                <a:gd name="connsiteX30" fmla="*/ 3634125 w 4948973"/>
                <a:gd name="connsiteY30" fmla="*/ 1024939 h 3440182"/>
                <a:gd name="connsiteX31" fmla="*/ 3512417 w 4948973"/>
                <a:gd name="connsiteY31" fmla="*/ 1084426 h 3440182"/>
                <a:gd name="connsiteX32" fmla="*/ 3502845 w 4948973"/>
                <a:gd name="connsiteY32" fmla="*/ 1093998 h 3440182"/>
                <a:gd name="connsiteX33" fmla="*/ 3517203 w 4948973"/>
                <a:gd name="connsiteY33" fmla="*/ 1093998 h 3440182"/>
                <a:gd name="connsiteX34" fmla="*/ 3768823 w 4948973"/>
                <a:gd name="connsiteY34" fmla="*/ 1093998 h 3440182"/>
                <a:gd name="connsiteX35" fmla="*/ 3785233 w 4948973"/>
                <a:gd name="connsiteY35" fmla="*/ 1097417 h 3440182"/>
                <a:gd name="connsiteX36" fmla="*/ 3777028 w 4948973"/>
                <a:gd name="connsiteY36" fmla="*/ 1112459 h 3440182"/>
                <a:gd name="connsiteX37" fmla="*/ 3712072 w 4948973"/>
                <a:gd name="connsiteY37" fmla="*/ 1188356 h 3440182"/>
                <a:gd name="connsiteX38" fmla="*/ 3679935 w 4948973"/>
                <a:gd name="connsiteY38" fmla="*/ 1193825 h 3440182"/>
                <a:gd name="connsiteX39" fmla="*/ 3405752 w 4948973"/>
                <a:gd name="connsiteY39" fmla="*/ 1059127 h 3440182"/>
                <a:gd name="connsiteX40" fmla="*/ 3151398 w 4948973"/>
                <a:gd name="connsiteY40" fmla="*/ 869045 h 3440182"/>
                <a:gd name="connsiteX41" fmla="*/ 3144560 w 4948973"/>
                <a:gd name="connsiteY41" fmla="*/ 854002 h 3440182"/>
                <a:gd name="connsiteX42" fmla="*/ 3511733 w 4948973"/>
                <a:gd name="connsiteY42" fmla="*/ 854002 h 3440182"/>
                <a:gd name="connsiteX43" fmla="*/ 3502845 w 4948973"/>
                <a:gd name="connsiteY43" fmla="*/ 845797 h 3440182"/>
                <a:gd name="connsiteX44" fmla="*/ 3337377 w 4948973"/>
                <a:gd name="connsiteY44" fmla="*/ 765115 h 3440182"/>
                <a:gd name="connsiteX45" fmla="*/ 3015332 w 4948973"/>
                <a:gd name="connsiteY45" fmla="*/ 514863 h 3440182"/>
                <a:gd name="connsiteX46" fmla="*/ 3007127 w 4948973"/>
                <a:gd name="connsiteY46" fmla="*/ 499820 h 3440182"/>
                <a:gd name="connsiteX47" fmla="*/ 3023537 w 4948973"/>
                <a:gd name="connsiteY47" fmla="*/ 497085 h 3440182"/>
                <a:gd name="connsiteX48" fmla="*/ 3286096 w 4948973"/>
                <a:gd name="connsiteY48" fmla="*/ 497085 h 3440182"/>
                <a:gd name="connsiteX49" fmla="*/ 3305925 w 4948973"/>
                <a:gd name="connsiteY49" fmla="*/ 493667 h 3440182"/>
                <a:gd name="connsiteX50" fmla="*/ 3137723 w 4948973"/>
                <a:gd name="connsiteY50" fmla="*/ 410933 h 3440182"/>
                <a:gd name="connsiteX51" fmla="*/ 2993452 w 4948973"/>
                <a:gd name="connsiteY51" fmla="*/ 302217 h 3440182"/>
                <a:gd name="connsiteX52" fmla="*/ 2810891 w 4948973"/>
                <a:gd name="connsiteY52" fmla="*/ 17778 h 3440182"/>
                <a:gd name="connsiteX53" fmla="*/ 2799267 w 4948973"/>
                <a:gd name="connsiteY53" fmla="*/ 0 h 3440182"/>
                <a:gd name="connsiteX54" fmla="*/ 2791062 w 4948973"/>
                <a:gd name="connsiteY54" fmla="*/ 17094 h 3440182"/>
                <a:gd name="connsiteX55" fmla="*/ 2659782 w 4948973"/>
                <a:gd name="connsiteY55" fmla="*/ 239996 h 3440182"/>
                <a:gd name="connsiteX56" fmla="*/ 2476538 w 4948973"/>
                <a:gd name="connsiteY56" fmla="*/ 404096 h 3440182"/>
                <a:gd name="connsiteX57" fmla="*/ 2308336 w 4948973"/>
                <a:gd name="connsiteY57" fmla="*/ 486829 h 3440182"/>
                <a:gd name="connsiteX58" fmla="*/ 2296028 w 4948973"/>
                <a:gd name="connsiteY58" fmla="*/ 497769 h 3440182"/>
                <a:gd name="connsiteX59" fmla="*/ 2598245 w 4948973"/>
                <a:gd name="connsiteY59" fmla="*/ 497769 h 3440182"/>
                <a:gd name="connsiteX60" fmla="*/ 2348677 w 4948973"/>
                <a:gd name="connsiteY60" fmla="*/ 722039 h 3440182"/>
                <a:gd name="connsiteX61" fmla="*/ 2105262 w 4948973"/>
                <a:gd name="connsiteY61" fmla="*/ 841695 h 3440182"/>
                <a:gd name="connsiteX62" fmla="*/ 2087485 w 4948973"/>
                <a:gd name="connsiteY62" fmla="*/ 854686 h 3440182"/>
                <a:gd name="connsiteX63" fmla="*/ 2460128 w 4948973"/>
                <a:gd name="connsiteY63" fmla="*/ 854686 h 3440182"/>
                <a:gd name="connsiteX64" fmla="*/ 2455342 w 4948973"/>
                <a:gd name="connsiteY64" fmla="*/ 862891 h 3440182"/>
                <a:gd name="connsiteX65" fmla="*/ 2221499 w 4948973"/>
                <a:gd name="connsiteY65" fmla="*/ 1045452 h 3440182"/>
                <a:gd name="connsiteX66" fmla="*/ 1907659 w 4948973"/>
                <a:gd name="connsiteY66" fmla="*/ 1199979 h 3440182"/>
                <a:gd name="connsiteX67" fmla="*/ 1893300 w 4948973"/>
                <a:gd name="connsiteY67" fmla="*/ 1209552 h 3440182"/>
                <a:gd name="connsiteX68" fmla="*/ 1914496 w 4948973"/>
                <a:gd name="connsiteY68" fmla="*/ 1211603 h 3440182"/>
                <a:gd name="connsiteX69" fmla="*/ 2614655 w 4948973"/>
                <a:gd name="connsiteY69" fmla="*/ 1211603 h 3440182"/>
                <a:gd name="connsiteX70" fmla="*/ 2638586 w 4948973"/>
                <a:gd name="connsiteY70" fmla="*/ 1234167 h 3440182"/>
                <a:gd name="connsiteX71" fmla="*/ 2637903 w 4948973"/>
                <a:gd name="connsiteY71" fmla="*/ 1648518 h 3440182"/>
                <a:gd name="connsiteX72" fmla="*/ 2617390 w 4948973"/>
                <a:gd name="connsiteY72" fmla="*/ 1661510 h 3440182"/>
                <a:gd name="connsiteX73" fmla="*/ 2048511 w 4948973"/>
                <a:gd name="connsiteY73" fmla="*/ 1394848 h 3440182"/>
                <a:gd name="connsiteX74" fmla="*/ 1433137 w 4948973"/>
                <a:gd name="connsiteY74" fmla="*/ 1084426 h 3440182"/>
                <a:gd name="connsiteX75" fmla="*/ 1411941 w 4948973"/>
                <a:gd name="connsiteY75" fmla="*/ 1076221 h 3440182"/>
                <a:gd name="connsiteX76" fmla="*/ 1411257 w 4948973"/>
                <a:gd name="connsiteY76" fmla="*/ 1098784 h 3440182"/>
                <a:gd name="connsiteX77" fmla="*/ 1335361 w 4948973"/>
                <a:gd name="connsiteY77" fmla="*/ 1291601 h 3440182"/>
                <a:gd name="connsiteX78" fmla="*/ 963402 w 4948973"/>
                <a:gd name="connsiteY78" fmla="*/ 1956889 h 3440182"/>
                <a:gd name="connsiteX79" fmla="*/ 309738 w 4948973"/>
                <a:gd name="connsiteY79" fmla="*/ 2844395 h 3440182"/>
                <a:gd name="connsiteX80" fmla="*/ 0 w 4948973"/>
                <a:gd name="connsiteY80" fmla="*/ 3185586 h 3440182"/>
                <a:gd name="connsiteX81" fmla="*/ 2464230 w 4948973"/>
                <a:gd name="connsiteY81" fmla="*/ 3236867 h 3440182"/>
                <a:gd name="connsiteX82" fmla="*/ 2925761 w 4948973"/>
                <a:gd name="connsiteY82" fmla="*/ 3209517 h 3440182"/>
                <a:gd name="connsiteX83" fmla="*/ 3473444 w 4948973"/>
                <a:gd name="connsiteY83" fmla="*/ 3215671 h 3440182"/>
                <a:gd name="connsiteX84" fmla="*/ 3925402 w 4948973"/>
                <a:gd name="connsiteY84" fmla="*/ 3253277 h 3440182"/>
                <a:gd name="connsiteX85" fmla="*/ 4404026 w 4948973"/>
                <a:gd name="connsiteY85" fmla="*/ 3323019 h 3440182"/>
                <a:gd name="connsiteX86" fmla="*/ 4937350 w 4948973"/>
                <a:gd name="connsiteY86" fmla="*/ 3439257 h 3440182"/>
                <a:gd name="connsiteX87" fmla="*/ 4948289 w 4948973"/>
                <a:gd name="connsiteY87" fmla="*/ 3435154 h 3440182"/>
                <a:gd name="connsiteX88" fmla="*/ 4948289 w 4948973"/>
                <a:gd name="connsiteY88" fmla="*/ 3411223 h 3440182"/>
                <a:gd name="connsiteX89" fmla="*/ 3830360 w 4948973"/>
                <a:gd name="connsiteY89" fmla="*/ 2110049 h 3440182"/>
                <a:gd name="connsiteX90" fmla="*/ 3809848 w 4948973"/>
                <a:gd name="connsiteY90" fmla="*/ 2125091 h 3440182"/>
                <a:gd name="connsiteX91" fmla="*/ 2939436 w 4948973"/>
                <a:gd name="connsiteY91" fmla="*/ 1802362 h 3440182"/>
                <a:gd name="connsiteX92" fmla="*/ 2919607 w 4948973"/>
                <a:gd name="connsiteY92" fmla="*/ 1772277 h 3440182"/>
                <a:gd name="connsiteX93" fmla="*/ 2919607 w 4948973"/>
                <a:gd name="connsiteY93" fmla="*/ 1236218 h 3440182"/>
                <a:gd name="connsiteX94" fmla="*/ 2939436 w 4948973"/>
                <a:gd name="connsiteY94" fmla="*/ 1213654 h 3440182"/>
                <a:gd name="connsiteX95" fmla="*/ 3671731 w 4948973"/>
                <a:gd name="connsiteY95" fmla="*/ 1214338 h 3440182"/>
                <a:gd name="connsiteX96" fmla="*/ 3685406 w 4948973"/>
                <a:gd name="connsiteY96" fmla="*/ 1215022 h 3440182"/>
                <a:gd name="connsiteX97" fmla="*/ 3645748 w 4948973"/>
                <a:gd name="connsiteY97" fmla="*/ 1251944 h 3440182"/>
                <a:gd name="connsiteX98" fmla="*/ 3545237 w 4948973"/>
                <a:gd name="connsiteY98" fmla="*/ 1316216 h 3440182"/>
                <a:gd name="connsiteX99" fmla="*/ 3320967 w 4948973"/>
                <a:gd name="connsiteY99" fmla="*/ 1426300 h 3440182"/>
                <a:gd name="connsiteX100" fmla="*/ 3304558 w 4948973"/>
                <a:gd name="connsiteY100" fmla="*/ 1438607 h 3440182"/>
                <a:gd name="connsiteX101" fmla="*/ 3657372 w 4948973"/>
                <a:gd name="connsiteY101" fmla="*/ 1438607 h 3440182"/>
                <a:gd name="connsiteX102" fmla="*/ 3659423 w 4948973"/>
                <a:gd name="connsiteY102" fmla="*/ 1442710 h 3440182"/>
                <a:gd name="connsiteX103" fmla="*/ 3582843 w 4948973"/>
                <a:gd name="connsiteY103" fmla="*/ 1518606 h 3440182"/>
                <a:gd name="connsiteX104" fmla="*/ 3407804 w 4948973"/>
                <a:gd name="connsiteY104" fmla="*/ 1634160 h 3440182"/>
                <a:gd name="connsiteX105" fmla="*/ 3130202 w 4948973"/>
                <a:gd name="connsiteY105" fmla="*/ 1770226 h 3440182"/>
                <a:gd name="connsiteX106" fmla="*/ 3115159 w 4948973"/>
                <a:gd name="connsiteY106" fmla="*/ 1781849 h 3440182"/>
                <a:gd name="connsiteX107" fmla="*/ 3135672 w 4948973"/>
                <a:gd name="connsiteY107" fmla="*/ 1781849 h 3440182"/>
                <a:gd name="connsiteX108" fmla="*/ 3803694 w 4948973"/>
                <a:gd name="connsiteY108" fmla="*/ 1781849 h 3440182"/>
                <a:gd name="connsiteX109" fmla="*/ 3830360 w 4948973"/>
                <a:gd name="connsiteY109" fmla="*/ 1807832 h 3440182"/>
                <a:gd name="connsiteX110" fmla="*/ 3830360 w 4948973"/>
                <a:gd name="connsiteY110" fmla="*/ 2110049 h 3440182"/>
                <a:gd name="connsiteX0" fmla="*/ 4948289 w 4948973"/>
                <a:gd name="connsiteY0" fmla="*/ 3411223 h 3440182"/>
                <a:gd name="connsiteX1" fmla="*/ 4948973 w 4948973"/>
                <a:gd name="connsiteY1" fmla="*/ 3175329 h 3440182"/>
                <a:gd name="connsiteX2" fmla="*/ 4922991 w 4948973"/>
                <a:gd name="connsiteY2" fmla="*/ 3142509 h 3440182"/>
                <a:gd name="connsiteX3" fmla="*/ 4637184 w 4948973"/>
                <a:gd name="connsiteY3" fmla="*/ 3078921 h 3440182"/>
                <a:gd name="connsiteX4" fmla="*/ 4609834 w 4948973"/>
                <a:gd name="connsiteY4" fmla="*/ 3063878 h 3440182"/>
                <a:gd name="connsiteX5" fmla="*/ 4373257 w 4948973"/>
                <a:gd name="connsiteY5" fmla="*/ 2750721 h 3440182"/>
                <a:gd name="connsiteX6" fmla="*/ 4104544 w 4948973"/>
                <a:gd name="connsiteY6" fmla="*/ 2218765 h 3440182"/>
                <a:gd name="connsiteX7" fmla="*/ 4097022 w 4948973"/>
                <a:gd name="connsiteY7" fmla="*/ 2180475 h 3440182"/>
                <a:gd name="connsiteX8" fmla="*/ 4097022 w 4948973"/>
                <a:gd name="connsiteY8" fmla="*/ 1807148 h 3440182"/>
                <a:gd name="connsiteX9" fmla="*/ 4123689 w 4948973"/>
                <a:gd name="connsiteY9" fmla="*/ 1781166 h 3440182"/>
                <a:gd name="connsiteX10" fmla="*/ 4834104 w 4948973"/>
                <a:gd name="connsiteY10" fmla="*/ 1781166 h 3440182"/>
                <a:gd name="connsiteX11" fmla="*/ 4857351 w 4948973"/>
                <a:gd name="connsiteY11" fmla="*/ 1778431 h 3440182"/>
                <a:gd name="connsiteX12" fmla="*/ 4839574 w 4948973"/>
                <a:gd name="connsiteY12" fmla="*/ 1768858 h 3440182"/>
                <a:gd name="connsiteX13" fmla="*/ 4568809 w 4948973"/>
                <a:gd name="connsiteY13" fmla="*/ 1636211 h 3440182"/>
                <a:gd name="connsiteX14" fmla="*/ 4321292 w 4948973"/>
                <a:gd name="connsiteY14" fmla="*/ 1451599 h 3440182"/>
                <a:gd name="connsiteX15" fmla="*/ 4314455 w 4948973"/>
                <a:gd name="connsiteY15" fmla="*/ 1437240 h 3440182"/>
                <a:gd name="connsiteX16" fmla="*/ 4666585 w 4948973"/>
                <a:gd name="connsiteY16" fmla="*/ 1437240 h 3440182"/>
                <a:gd name="connsiteX17" fmla="*/ 4652226 w 4948973"/>
                <a:gd name="connsiteY17" fmla="*/ 1426300 h 3440182"/>
                <a:gd name="connsiteX18" fmla="*/ 4464195 w 4948973"/>
                <a:gd name="connsiteY18" fmla="*/ 1334678 h 3440182"/>
                <a:gd name="connsiteX19" fmla="*/ 4191380 w 4948973"/>
                <a:gd name="connsiteY19" fmla="*/ 1112459 h 3440182"/>
                <a:gd name="connsiteX20" fmla="*/ 4183175 w 4948973"/>
                <a:gd name="connsiteY20" fmla="*/ 1097417 h 3440182"/>
                <a:gd name="connsiteX21" fmla="*/ 4199585 w 4948973"/>
                <a:gd name="connsiteY21" fmla="*/ 1094682 h 3440182"/>
                <a:gd name="connsiteX22" fmla="*/ 4447786 w 4948973"/>
                <a:gd name="connsiteY22" fmla="*/ 1094682 h 3440182"/>
                <a:gd name="connsiteX23" fmla="*/ 4466247 w 4948973"/>
                <a:gd name="connsiteY23" fmla="*/ 1093998 h 3440182"/>
                <a:gd name="connsiteX24" fmla="*/ 4358214 w 4948973"/>
                <a:gd name="connsiteY24" fmla="*/ 1037247 h 3440182"/>
                <a:gd name="connsiteX25" fmla="*/ 4143518 w 4948973"/>
                <a:gd name="connsiteY25" fmla="*/ 878617 h 3440182"/>
                <a:gd name="connsiteX26" fmla="*/ 3994460 w 4948973"/>
                <a:gd name="connsiteY26" fmla="*/ 635886 h 3440182"/>
                <a:gd name="connsiteX27" fmla="*/ 3984204 w 4948973"/>
                <a:gd name="connsiteY27" fmla="*/ 619476 h 3440182"/>
                <a:gd name="connsiteX28" fmla="*/ 3973948 w 4948973"/>
                <a:gd name="connsiteY28" fmla="*/ 635886 h 3440182"/>
                <a:gd name="connsiteX29" fmla="*/ 3857710 w 4948973"/>
                <a:gd name="connsiteY29" fmla="*/ 836225 h 3440182"/>
                <a:gd name="connsiteX30" fmla="*/ 3634125 w 4948973"/>
                <a:gd name="connsiteY30" fmla="*/ 1024939 h 3440182"/>
                <a:gd name="connsiteX31" fmla="*/ 3512417 w 4948973"/>
                <a:gd name="connsiteY31" fmla="*/ 1084426 h 3440182"/>
                <a:gd name="connsiteX32" fmla="*/ 3502845 w 4948973"/>
                <a:gd name="connsiteY32" fmla="*/ 1093998 h 3440182"/>
                <a:gd name="connsiteX33" fmla="*/ 3517203 w 4948973"/>
                <a:gd name="connsiteY33" fmla="*/ 1093998 h 3440182"/>
                <a:gd name="connsiteX34" fmla="*/ 3768823 w 4948973"/>
                <a:gd name="connsiteY34" fmla="*/ 1093998 h 3440182"/>
                <a:gd name="connsiteX35" fmla="*/ 3785233 w 4948973"/>
                <a:gd name="connsiteY35" fmla="*/ 1097417 h 3440182"/>
                <a:gd name="connsiteX36" fmla="*/ 3777028 w 4948973"/>
                <a:gd name="connsiteY36" fmla="*/ 1112459 h 3440182"/>
                <a:gd name="connsiteX37" fmla="*/ 3712072 w 4948973"/>
                <a:gd name="connsiteY37" fmla="*/ 1188356 h 3440182"/>
                <a:gd name="connsiteX38" fmla="*/ 3679935 w 4948973"/>
                <a:gd name="connsiteY38" fmla="*/ 1193825 h 3440182"/>
                <a:gd name="connsiteX39" fmla="*/ 3405752 w 4948973"/>
                <a:gd name="connsiteY39" fmla="*/ 1059127 h 3440182"/>
                <a:gd name="connsiteX40" fmla="*/ 3151398 w 4948973"/>
                <a:gd name="connsiteY40" fmla="*/ 869045 h 3440182"/>
                <a:gd name="connsiteX41" fmla="*/ 3144560 w 4948973"/>
                <a:gd name="connsiteY41" fmla="*/ 854002 h 3440182"/>
                <a:gd name="connsiteX42" fmla="*/ 3511733 w 4948973"/>
                <a:gd name="connsiteY42" fmla="*/ 854002 h 3440182"/>
                <a:gd name="connsiteX43" fmla="*/ 3502845 w 4948973"/>
                <a:gd name="connsiteY43" fmla="*/ 845797 h 3440182"/>
                <a:gd name="connsiteX44" fmla="*/ 3337377 w 4948973"/>
                <a:gd name="connsiteY44" fmla="*/ 765115 h 3440182"/>
                <a:gd name="connsiteX45" fmla="*/ 3015332 w 4948973"/>
                <a:gd name="connsiteY45" fmla="*/ 514863 h 3440182"/>
                <a:gd name="connsiteX46" fmla="*/ 3007127 w 4948973"/>
                <a:gd name="connsiteY46" fmla="*/ 499820 h 3440182"/>
                <a:gd name="connsiteX47" fmla="*/ 3023537 w 4948973"/>
                <a:gd name="connsiteY47" fmla="*/ 497085 h 3440182"/>
                <a:gd name="connsiteX48" fmla="*/ 3286096 w 4948973"/>
                <a:gd name="connsiteY48" fmla="*/ 497085 h 3440182"/>
                <a:gd name="connsiteX49" fmla="*/ 3305925 w 4948973"/>
                <a:gd name="connsiteY49" fmla="*/ 493667 h 3440182"/>
                <a:gd name="connsiteX50" fmla="*/ 3137723 w 4948973"/>
                <a:gd name="connsiteY50" fmla="*/ 410933 h 3440182"/>
                <a:gd name="connsiteX51" fmla="*/ 2993452 w 4948973"/>
                <a:gd name="connsiteY51" fmla="*/ 302217 h 3440182"/>
                <a:gd name="connsiteX52" fmla="*/ 2810891 w 4948973"/>
                <a:gd name="connsiteY52" fmla="*/ 17778 h 3440182"/>
                <a:gd name="connsiteX53" fmla="*/ 2799267 w 4948973"/>
                <a:gd name="connsiteY53" fmla="*/ 0 h 3440182"/>
                <a:gd name="connsiteX54" fmla="*/ 2791062 w 4948973"/>
                <a:gd name="connsiteY54" fmla="*/ 17094 h 3440182"/>
                <a:gd name="connsiteX55" fmla="*/ 2659782 w 4948973"/>
                <a:gd name="connsiteY55" fmla="*/ 239996 h 3440182"/>
                <a:gd name="connsiteX56" fmla="*/ 2476538 w 4948973"/>
                <a:gd name="connsiteY56" fmla="*/ 404096 h 3440182"/>
                <a:gd name="connsiteX57" fmla="*/ 2308336 w 4948973"/>
                <a:gd name="connsiteY57" fmla="*/ 486829 h 3440182"/>
                <a:gd name="connsiteX58" fmla="*/ 2296028 w 4948973"/>
                <a:gd name="connsiteY58" fmla="*/ 497769 h 3440182"/>
                <a:gd name="connsiteX59" fmla="*/ 2598245 w 4948973"/>
                <a:gd name="connsiteY59" fmla="*/ 497769 h 3440182"/>
                <a:gd name="connsiteX60" fmla="*/ 2348677 w 4948973"/>
                <a:gd name="connsiteY60" fmla="*/ 722039 h 3440182"/>
                <a:gd name="connsiteX61" fmla="*/ 2105262 w 4948973"/>
                <a:gd name="connsiteY61" fmla="*/ 841695 h 3440182"/>
                <a:gd name="connsiteX62" fmla="*/ 2087485 w 4948973"/>
                <a:gd name="connsiteY62" fmla="*/ 854686 h 3440182"/>
                <a:gd name="connsiteX63" fmla="*/ 2460128 w 4948973"/>
                <a:gd name="connsiteY63" fmla="*/ 854686 h 3440182"/>
                <a:gd name="connsiteX64" fmla="*/ 2455342 w 4948973"/>
                <a:gd name="connsiteY64" fmla="*/ 862891 h 3440182"/>
                <a:gd name="connsiteX65" fmla="*/ 2221499 w 4948973"/>
                <a:gd name="connsiteY65" fmla="*/ 1045452 h 3440182"/>
                <a:gd name="connsiteX66" fmla="*/ 1907659 w 4948973"/>
                <a:gd name="connsiteY66" fmla="*/ 1199979 h 3440182"/>
                <a:gd name="connsiteX67" fmla="*/ 1893300 w 4948973"/>
                <a:gd name="connsiteY67" fmla="*/ 1209552 h 3440182"/>
                <a:gd name="connsiteX68" fmla="*/ 1914496 w 4948973"/>
                <a:gd name="connsiteY68" fmla="*/ 1211603 h 3440182"/>
                <a:gd name="connsiteX69" fmla="*/ 2614655 w 4948973"/>
                <a:gd name="connsiteY69" fmla="*/ 1211603 h 3440182"/>
                <a:gd name="connsiteX70" fmla="*/ 2638586 w 4948973"/>
                <a:gd name="connsiteY70" fmla="*/ 1234167 h 3440182"/>
                <a:gd name="connsiteX71" fmla="*/ 2637903 w 4948973"/>
                <a:gd name="connsiteY71" fmla="*/ 1648518 h 3440182"/>
                <a:gd name="connsiteX72" fmla="*/ 2617390 w 4948973"/>
                <a:gd name="connsiteY72" fmla="*/ 1661510 h 3440182"/>
                <a:gd name="connsiteX73" fmla="*/ 2048511 w 4948973"/>
                <a:gd name="connsiteY73" fmla="*/ 1394848 h 3440182"/>
                <a:gd name="connsiteX74" fmla="*/ 1433137 w 4948973"/>
                <a:gd name="connsiteY74" fmla="*/ 1084426 h 3440182"/>
                <a:gd name="connsiteX75" fmla="*/ 1411941 w 4948973"/>
                <a:gd name="connsiteY75" fmla="*/ 1076221 h 3440182"/>
                <a:gd name="connsiteX76" fmla="*/ 1411257 w 4948973"/>
                <a:gd name="connsiteY76" fmla="*/ 1098784 h 3440182"/>
                <a:gd name="connsiteX77" fmla="*/ 1335361 w 4948973"/>
                <a:gd name="connsiteY77" fmla="*/ 1291601 h 3440182"/>
                <a:gd name="connsiteX78" fmla="*/ 963402 w 4948973"/>
                <a:gd name="connsiteY78" fmla="*/ 1956889 h 3440182"/>
                <a:gd name="connsiteX79" fmla="*/ 309738 w 4948973"/>
                <a:gd name="connsiteY79" fmla="*/ 2844395 h 3440182"/>
                <a:gd name="connsiteX80" fmla="*/ 0 w 4948973"/>
                <a:gd name="connsiteY80" fmla="*/ 3185586 h 3440182"/>
                <a:gd name="connsiteX81" fmla="*/ 2925761 w 4948973"/>
                <a:gd name="connsiteY81" fmla="*/ 3209517 h 3440182"/>
                <a:gd name="connsiteX82" fmla="*/ 3473444 w 4948973"/>
                <a:gd name="connsiteY82" fmla="*/ 3215671 h 3440182"/>
                <a:gd name="connsiteX83" fmla="*/ 3925402 w 4948973"/>
                <a:gd name="connsiteY83" fmla="*/ 3253277 h 3440182"/>
                <a:gd name="connsiteX84" fmla="*/ 4404026 w 4948973"/>
                <a:gd name="connsiteY84" fmla="*/ 3323019 h 3440182"/>
                <a:gd name="connsiteX85" fmla="*/ 4937350 w 4948973"/>
                <a:gd name="connsiteY85" fmla="*/ 3439257 h 3440182"/>
                <a:gd name="connsiteX86" fmla="*/ 4948289 w 4948973"/>
                <a:gd name="connsiteY86" fmla="*/ 3435154 h 3440182"/>
                <a:gd name="connsiteX87" fmla="*/ 4948289 w 4948973"/>
                <a:gd name="connsiteY87" fmla="*/ 3411223 h 3440182"/>
                <a:gd name="connsiteX88" fmla="*/ 3830360 w 4948973"/>
                <a:gd name="connsiteY88" fmla="*/ 2110049 h 3440182"/>
                <a:gd name="connsiteX89" fmla="*/ 3809848 w 4948973"/>
                <a:gd name="connsiteY89" fmla="*/ 2125091 h 3440182"/>
                <a:gd name="connsiteX90" fmla="*/ 2939436 w 4948973"/>
                <a:gd name="connsiteY90" fmla="*/ 1802362 h 3440182"/>
                <a:gd name="connsiteX91" fmla="*/ 2919607 w 4948973"/>
                <a:gd name="connsiteY91" fmla="*/ 1772277 h 3440182"/>
                <a:gd name="connsiteX92" fmla="*/ 2919607 w 4948973"/>
                <a:gd name="connsiteY92" fmla="*/ 1236218 h 3440182"/>
                <a:gd name="connsiteX93" fmla="*/ 2939436 w 4948973"/>
                <a:gd name="connsiteY93" fmla="*/ 1213654 h 3440182"/>
                <a:gd name="connsiteX94" fmla="*/ 3671731 w 4948973"/>
                <a:gd name="connsiteY94" fmla="*/ 1214338 h 3440182"/>
                <a:gd name="connsiteX95" fmla="*/ 3685406 w 4948973"/>
                <a:gd name="connsiteY95" fmla="*/ 1215022 h 3440182"/>
                <a:gd name="connsiteX96" fmla="*/ 3645748 w 4948973"/>
                <a:gd name="connsiteY96" fmla="*/ 1251944 h 3440182"/>
                <a:gd name="connsiteX97" fmla="*/ 3545237 w 4948973"/>
                <a:gd name="connsiteY97" fmla="*/ 1316216 h 3440182"/>
                <a:gd name="connsiteX98" fmla="*/ 3320967 w 4948973"/>
                <a:gd name="connsiteY98" fmla="*/ 1426300 h 3440182"/>
                <a:gd name="connsiteX99" fmla="*/ 3304558 w 4948973"/>
                <a:gd name="connsiteY99" fmla="*/ 1438607 h 3440182"/>
                <a:gd name="connsiteX100" fmla="*/ 3657372 w 4948973"/>
                <a:gd name="connsiteY100" fmla="*/ 1438607 h 3440182"/>
                <a:gd name="connsiteX101" fmla="*/ 3659423 w 4948973"/>
                <a:gd name="connsiteY101" fmla="*/ 1442710 h 3440182"/>
                <a:gd name="connsiteX102" fmla="*/ 3582843 w 4948973"/>
                <a:gd name="connsiteY102" fmla="*/ 1518606 h 3440182"/>
                <a:gd name="connsiteX103" fmla="*/ 3407804 w 4948973"/>
                <a:gd name="connsiteY103" fmla="*/ 1634160 h 3440182"/>
                <a:gd name="connsiteX104" fmla="*/ 3130202 w 4948973"/>
                <a:gd name="connsiteY104" fmla="*/ 1770226 h 3440182"/>
                <a:gd name="connsiteX105" fmla="*/ 3115159 w 4948973"/>
                <a:gd name="connsiteY105" fmla="*/ 1781849 h 3440182"/>
                <a:gd name="connsiteX106" fmla="*/ 3135672 w 4948973"/>
                <a:gd name="connsiteY106" fmla="*/ 1781849 h 3440182"/>
                <a:gd name="connsiteX107" fmla="*/ 3803694 w 4948973"/>
                <a:gd name="connsiteY107" fmla="*/ 1781849 h 3440182"/>
                <a:gd name="connsiteX108" fmla="*/ 3830360 w 4948973"/>
                <a:gd name="connsiteY108" fmla="*/ 1807832 h 3440182"/>
                <a:gd name="connsiteX109" fmla="*/ 3830360 w 4948973"/>
                <a:gd name="connsiteY109" fmla="*/ 2110049 h 3440182"/>
                <a:gd name="connsiteX0" fmla="*/ 4948289 w 4948973"/>
                <a:gd name="connsiteY0" fmla="*/ 3411223 h 3440182"/>
                <a:gd name="connsiteX1" fmla="*/ 4948973 w 4948973"/>
                <a:gd name="connsiteY1" fmla="*/ 3175329 h 3440182"/>
                <a:gd name="connsiteX2" fmla="*/ 4922991 w 4948973"/>
                <a:gd name="connsiteY2" fmla="*/ 3142509 h 3440182"/>
                <a:gd name="connsiteX3" fmla="*/ 4637184 w 4948973"/>
                <a:gd name="connsiteY3" fmla="*/ 3078921 h 3440182"/>
                <a:gd name="connsiteX4" fmla="*/ 4609834 w 4948973"/>
                <a:gd name="connsiteY4" fmla="*/ 3063878 h 3440182"/>
                <a:gd name="connsiteX5" fmla="*/ 4373257 w 4948973"/>
                <a:gd name="connsiteY5" fmla="*/ 2750721 h 3440182"/>
                <a:gd name="connsiteX6" fmla="*/ 4104544 w 4948973"/>
                <a:gd name="connsiteY6" fmla="*/ 2218765 h 3440182"/>
                <a:gd name="connsiteX7" fmla="*/ 4097022 w 4948973"/>
                <a:gd name="connsiteY7" fmla="*/ 2180475 h 3440182"/>
                <a:gd name="connsiteX8" fmla="*/ 4097022 w 4948973"/>
                <a:gd name="connsiteY8" fmla="*/ 1807148 h 3440182"/>
                <a:gd name="connsiteX9" fmla="*/ 4123689 w 4948973"/>
                <a:gd name="connsiteY9" fmla="*/ 1781166 h 3440182"/>
                <a:gd name="connsiteX10" fmla="*/ 4834104 w 4948973"/>
                <a:gd name="connsiteY10" fmla="*/ 1781166 h 3440182"/>
                <a:gd name="connsiteX11" fmla="*/ 4857351 w 4948973"/>
                <a:gd name="connsiteY11" fmla="*/ 1778431 h 3440182"/>
                <a:gd name="connsiteX12" fmla="*/ 4839574 w 4948973"/>
                <a:gd name="connsiteY12" fmla="*/ 1768858 h 3440182"/>
                <a:gd name="connsiteX13" fmla="*/ 4568809 w 4948973"/>
                <a:gd name="connsiteY13" fmla="*/ 1636211 h 3440182"/>
                <a:gd name="connsiteX14" fmla="*/ 4321292 w 4948973"/>
                <a:gd name="connsiteY14" fmla="*/ 1451599 h 3440182"/>
                <a:gd name="connsiteX15" fmla="*/ 4314455 w 4948973"/>
                <a:gd name="connsiteY15" fmla="*/ 1437240 h 3440182"/>
                <a:gd name="connsiteX16" fmla="*/ 4666585 w 4948973"/>
                <a:gd name="connsiteY16" fmla="*/ 1437240 h 3440182"/>
                <a:gd name="connsiteX17" fmla="*/ 4652226 w 4948973"/>
                <a:gd name="connsiteY17" fmla="*/ 1426300 h 3440182"/>
                <a:gd name="connsiteX18" fmla="*/ 4464195 w 4948973"/>
                <a:gd name="connsiteY18" fmla="*/ 1334678 h 3440182"/>
                <a:gd name="connsiteX19" fmla="*/ 4191380 w 4948973"/>
                <a:gd name="connsiteY19" fmla="*/ 1112459 h 3440182"/>
                <a:gd name="connsiteX20" fmla="*/ 4183175 w 4948973"/>
                <a:gd name="connsiteY20" fmla="*/ 1097417 h 3440182"/>
                <a:gd name="connsiteX21" fmla="*/ 4199585 w 4948973"/>
                <a:gd name="connsiteY21" fmla="*/ 1094682 h 3440182"/>
                <a:gd name="connsiteX22" fmla="*/ 4447786 w 4948973"/>
                <a:gd name="connsiteY22" fmla="*/ 1094682 h 3440182"/>
                <a:gd name="connsiteX23" fmla="*/ 4466247 w 4948973"/>
                <a:gd name="connsiteY23" fmla="*/ 1093998 h 3440182"/>
                <a:gd name="connsiteX24" fmla="*/ 4358214 w 4948973"/>
                <a:gd name="connsiteY24" fmla="*/ 1037247 h 3440182"/>
                <a:gd name="connsiteX25" fmla="*/ 4143518 w 4948973"/>
                <a:gd name="connsiteY25" fmla="*/ 878617 h 3440182"/>
                <a:gd name="connsiteX26" fmla="*/ 3994460 w 4948973"/>
                <a:gd name="connsiteY26" fmla="*/ 635886 h 3440182"/>
                <a:gd name="connsiteX27" fmla="*/ 3984204 w 4948973"/>
                <a:gd name="connsiteY27" fmla="*/ 619476 h 3440182"/>
                <a:gd name="connsiteX28" fmla="*/ 3973948 w 4948973"/>
                <a:gd name="connsiteY28" fmla="*/ 635886 h 3440182"/>
                <a:gd name="connsiteX29" fmla="*/ 3857710 w 4948973"/>
                <a:gd name="connsiteY29" fmla="*/ 836225 h 3440182"/>
                <a:gd name="connsiteX30" fmla="*/ 3634125 w 4948973"/>
                <a:gd name="connsiteY30" fmla="*/ 1024939 h 3440182"/>
                <a:gd name="connsiteX31" fmla="*/ 3512417 w 4948973"/>
                <a:gd name="connsiteY31" fmla="*/ 1084426 h 3440182"/>
                <a:gd name="connsiteX32" fmla="*/ 3502845 w 4948973"/>
                <a:gd name="connsiteY32" fmla="*/ 1093998 h 3440182"/>
                <a:gd name="connsiteX33" fmla="*/ 3517203 w 4948973"/>
                <a:gd name="connsiteY33" fmla="*/ 1093998 h 3440182"/>
                <a:gd name="connsiteX34" fmla="*/ 3768823 w 4948973"/>
                <a:gd name="connsiteY34" fmla="*/ 1093998 h 3440182"/>
                <a:gd name="connsiteX35" fmla="*/ 3785233 w 4948973"/>
                <a:gd name="connsiteY35" fmla="*/ 1097417 h 3440182"/>
                <a:gd name="connsiteX36" fmla="*/ 3777028 w 4948973"/>
                <a:gd name="connsiteY36" fmla="*/ 1112459 h 3440182"/>
                <a:gd name="connsiteX37" fmla="*/ 3712072 w 4948973"/>
                <a:gd name="connsiteY37" fmla="*/ 1188356 h 3440182"/>
                <a:gd name="connsiteX38" fmla="*/ 3679935 w 4948973"/>
                <a:gd name="connsiteY38" fmla="*/ 1193825 h 3440182"/>
                <a:gd name="connsiteX39" fmla="*/ 3405752 w 4948973"/>
                <a:gd name="connsiteY39" fmla="*/ 1059127 h 3440182"/>
                <a:gd name="connsiteX40" fmla="*/ 3151398 w 4948973"/>
                <a:gd name="connsiteY40" fmla="*/ 869045 h 3440182"/>
                <a:gd name="connsiteX41" fmla="*/ 3144560 w 4948973"/>
                <a:gd name="connsiteY41" fmla="*/ 854002 h 3440182"/>
                <a:gd name="connsiteX42" fmla="*/ 3511733 w 4948973"/>
                <a:gd name="connsiteY42" fmla="*/ 854002 h 3440182"/>
                <a:gd name="connsiteX43" fmla="*/ 3502845 w 4948973"/>
                <a:gd name="connsiteY43" fmla="*/ 845797 h 3440182"/>
                <a:gd name="connsiteX44" fmla="*/ 3337377 w 4948973"/>
                <a:gd name="connsiteY44" fmla="*/ 765115 h 3440182"/>
                <a:gd name="connsiteX45" fmla="*/ 3015332 w 4948973"/>
                <a:gd name="connsiteY45" fmla="*/ 514863 h 3440182"/>
                <a:gd name="connsiteX46" fmla="*/ 3007127 w 4948973"/>
                <a:gd name="connsiteY46" fmla="*/ 499820 h 3440182"/>
                <a:gd name="connsiteX47" fmla="*/ 3023537 w 4948973"/>
                <a:gd name="connsiteY47" fmla="*/ 497085 h 3440182"/>
                <a:gd name="connsiteX48" fmla="*/ 3286096 w 4948973"/>
                <a:gd name="connsiteY48" fmla="*/ 497085 h 3440182"/>
                <a:gd name="connsiteX49" fmla="*/ 3305925 w 4948973"/>
                <a:gd name="connsiteY49" fmla="*/ 493667 h 3440182"/>
                <a:gd name="connsiteX50" fmla="*/ 3137723 w 4948973"/>
                <a:gd name="connsiteY50" fmla="*/ 410933 h 3440182"/>
                <a:gd name="connsiteX51" fmla="*/ 2993452 w 4948973"/>
                <a:gd name="connsiteY51" fmla="*/ 302217 h 3440182"/>
                <a:gd name="connsiteX52" fmla="*/ 2810891 w 4948973"/>
                <a:gd name="connsiteY52" fmla="*/ 17778 h 3440182"/>
                <a:gd name="connsiteX53" fmla="*/ 2799267 w 4948973"/>
                <a:gd name="connsiteY53" fmla="*/ 0 h 3440182"/>
                <a:gd name="connsiteX54" fmla="*/ 2791062 w 4948973"/>
                <a:gd name="connsiteY54" fmla="*/ 17094 h 3440182"/>
                <a:gd name="connsiteX55" fmla="*/ 2659782 w 4948973"/>
                <a:gd name="connsiteY55" fmla="*/ 239996 h 3440182"/>
                <a:gd name="connsiteX56" fmla="*/ 2476538 w 4948973"/>
                <a:gd name="connsiteY56" fmla="*/ 404096 h 3440182"/>
                <a:gd name="connsiteX57" fmla="*/ 2308336 w 4948973"/>
                <a:gd name="connsiteY57" fmla="*/ 486829 h 3440182"/>
                <a:gd name="connsiteX58" fmla="*/ 2296028 w 4948973"/>
                <a:gd name="connsiteY58" fmla="*/ 497769 h 3440182"/>
                <a:gd name="connsiteX59" fmla="*/ 2598245 w 4948973"/>
                <a:gd name="connsiteY59" fmla="*/ 497769 h 3440182"/>
                <a:gd name="connsiteX60" fmla="*/ 2348677 w 4948973"/>
                <a:gd name="connsiteY60" fmla="*/ 722039 h 3440182"/>
                <a:gd name="connsiteX61" fmla="*/ 2105262 w 4948973"/>
                <a:gd name="connsiteY61" fmla="*/ 841695 h 3440182"/>
                <a:gd name="connsiteX62" fmla="*/ 2087485 w 4948973"/>
                <a:gd name="connsiteY62" fmla="*/ 854686 h 3440182"/>
                <a:gd name="connsiteX63" fmla="*/ 2460128 w 4948973"/>
                <a:gd name="connsiteY63" fmla="*/ 854686 h 3440182"/>
                <a:gd name="connsiteX64" fmla="*/ 2455342 w 4948973"/>
                <a:gd name="connsiteY64" fmla="*/ 862891 h 3440182"/>
                <a:gd name="connsiteX65" fmla="*/ 2221499 w 4948973"/>
                <a:gd name="connsiteY65" fmla="*/ 1045452 h 3440182"/>
                <a:gd name="connsiteX66" fmla="*/ 1907659 w 4948973"/>
                <a:gd name="connsiteY66" fmla="*/ 1199979 h 3440182"/>
                <a:gd name="connsiteX67" fmla="*/ 1893300 w 4948973"/>
                <a:gd name="connsiteY67" fmla="*/ 1209552 h 3440182"/>
                <a:gd name="connsiteX68" fmla="*/ 1914496 w 4948973"/>
                <a:gd name="connsiteY68" fmla="*/ 1211603 h 3440182"/>
                <a:gd name="connsiteX69" fmla="*/ 2614655 w 4948973"/>
                <a:gd name="connsiteY69" fmla="*/ 1211603 h 3440182"/>
                <a:gd name="connsiteX70" fmla="*/ 2638586 w 4948973"/>
                <a:gd name="connsiteY70" fmla="*/ 1234167 h 3440182"/>
                <a:gd name="connsiteX71" fmla="*/ 2637903 w 4948973"/>
                <a:gd name="connsiteY71" fmla="*/ 1648518 h 3440182"/>
                <a:gd name="connsiteX72" fmla="*/ 2617390 w 4948973"/>
                <a:gd name="connsiteY72" fmla="*/ 1661510 h 3440182"/>
                <a:gd name="connsiteX73" fmla="*/ 2048511 w 4948973"/>
                <a:gd name="connsiteY73" fmla="*/ 1394848 h 3440182"/>
                <a:gd name="connsiteX74" fmla="*/ 1433137 w 4948973"/>
                <a:gd name="connsiteY74" fmla="*/ 1084426 h 3440182"/>
                <a:gd name="connsiteX75" fmla="*/ 1411941 w 4948973"/>
                <a:gd name="connsiteY75" fmla="*/ 1076221 h 3440182"/>
                <a:gd name="connsiteX76" fmla="*/ 1411257 w 4948973"/>
                <a:gd name="connsiteY76" fmla="*/ 1098784 h 3440182"/>
                <a:gd name="connsiteX77" fmla="*/ 1335361 w 4948973"/>
                <a:gd name="connsiteY77" fmla="*/ 1291601 h 3440182"/>
                <a:gd name="connsiteX78" fmla="*/ 963402 w 4948973"/>
                <a:gd name="connsiteY78" fmla="*/ 1956889 h 3440182"/>
                <a:gd name="connsiteX79" fmla="*/ 309738 w 4948973"/>
                <a:gd name="connsiteY79" fmla="*/ 2844395 h 3440182"/>
                <a:gd name="connsiteX80" fmla="*/ 0 w 4948973"/>
                <a:gd name="connsiteY80" fmla="*/ 3185586 h 3440182"/>
                <a:gd name="connsiteX81" fmla="*/ 3473444 w 4948973"/>
                <a:gd name="connsiteY81" fmla="*/ 3215671 h 3440182"/>
                <a:gd name="connsiteX82" fmla="*/ 3925402 w 4948973"/>
                <a:gd name="connsiteY82" fmla="*/ 3253277 h 3440182"/>
                <a:gd name="connsiteX83" fmla="*/ 4404026 w 4948973"/>
                <a:gd name="connsiteY83" fmla="*/ 3323019 h 3440182"/>
                <a:gd name="connsiteX84" fmla="*/ 4937350 w 4948973"/>
                <a:gd name="connsiteY84" fmla="*/ 3439257 h 3440182"/>
                <a:gd name="connsiteX85" fmla="*/ 4948289 w 4948973"/>
                <a:gd name="connsiteY85" fmla="*/ 3435154 h 3440182"/>
                <a:gd name="connsiteX86" fmla="*/ 4948289 w 4948973"/>
                <a:gd name="connsiteY86" fmla="*/ 3411223 h 3440182"/>
                <a:gd name="connsiteX87" fmla="*/ 3830360 w 4948973"/>
                <a:gd name="connsiteY87" fmla="*/ 2110049 h 3440182"/>
                <a:gd name="connsiteX88" fmla="*/ 3809848 w 4948973"/>
                <a:gd name="connsiteY88" fmla="*/ 2125091 h 3440182"/>
                <a:gd name="connsiteX89" fmla="*/ 2939436 w 4948973"/>
                <a:gd name="connsiteY89" fmla="*/ 1802362 h 3440182"/>
                <a:gd name="connsiteX90" fmla="*/ 2919607 w 4948973"/>
                <a:gd name="connsiteY90" fmla="*/ 1772277 h 3440182"/>
                <a:gd name="connsiteX91" fmla="*/ 2919607 w 4948973"/>
                <a:gd name="connsiteY91" fmla="*/ 1236218 h 3440182"/>
                <a:gd name="connsiteX92" fmla="*/ 2939436 w 4948973"/>
                <a:gd name="connsiteY92" fmla="*/ 1213654 h 3440182"/>
                <a:gd name="connsiteX93" fmla="*/ 3671731 w 4948973"/>
                <a:gd name="connsiteY93" fmla="*/ 1214338 h 3440182"/>
                <a:gd name="connsiteX94" fmla="*/ 3685406 w 4948973"/>
                <a:gd name="connsiteY94" fmla="*/ 1215022 h 3440182"/>
                <a:gd name="connsiteX95" fmla="*/ 3645748 w 4948973"/>
                <a:gd name="connsiteY95" fmla="*/ 1251944 h 3440182"/>
                <a:gd name="connsiteX96" fmla="*/ 3545237 w 4948973"/>
                <a:gd name="connsiteY96" fmla="*/ 1316216 h 3440182"/>
                <a:gd name="connsiteX97" fmla="*/ 3320967 w 4948973"/>
                <a:gd name="connsiteY97" fmla="*/ 1426300 h 3440182"/>
                <a:gd name="connsiteX98" fmla="*/ 3304558 w 4948973"/>
                <a:gd name="connsiteY98" fmla="*/ 1438607 h 3440182"/>
                <a:gd name="connsiteX99" fmla="*/ 3657372 w 4948973"/>
                <a:gd name="connsiteY99" fmla="*/ 1438607 h 3440182"/>
                <a:gd name="connsiteX100" fmla="*/ 3659423 w 4948973"/>
                <a:gd name="connsiteY100" fmla="*/ 1442710 h 3440182"/>
                <a:gd name="connsiteX101" fmla="*/ 3582843 w 4948973"/>
                <a:gd name="connsiteY101" fmla="*/ 1518606 h 3440182"/>
                <a:gd name="connsiteX102" fmla="*/ 3407804 w 4948973"/>
                <a:gd name="connsiteY102" fmla="*/ 1634160 h 3440182"/>
                <a:gd name="connsiteX103" fmla="*/ 3130202 w 4948973"/>
                <a:gd name="connsiteY103" fmla="*/ 1770226 h 3440182"/>
                <a:gd name="connsiteX104" fmla="*/ 3115159 w 4948973"/>
                <a:gd name="connsiteY104" fmla="*/ 1781849 h 3440182"/>
                <a:gd name="connsiteX105" fmla="*/ 3135672 w 4948973"/>
                <a:gd name="connsiteY105" fmla="*/ 1781849 h 3440182"/>
                <a:gd name="connsiteX106" fmla="*/ 3803694 w 4948973"/>
                <a:gd name="connsiteY106" fmla="*/ 1781849 h 3440182"/>
                <a:gd name="connsiteX107" fmla="*/ 3830360 w 4948973"/>
                <a:gd name="connsiteY107" fmla="*/ 1807832 h 3440182"/>
                <a:gd name="connsiteX108" fmla="*/ 3830360 w 4948973"/>
                <a:gd name="connsiteY108" fmla="*/ 2110049 h 3440182"/>
                <a:gd name="connsiteX0" fmla="*/ 4948289 w 4948973"/>
                <a:gd name="connsiteY0" fmla="*/ 3411223 h 3440182"/>
                <a:gd name="connsiteX1" fmla="*/ 4948973 w 4948973"/>
                <a:gd name="connsiteY1" fmla="*/ 3175329 h 3440182"/>
                <a:gd name="connsiteX2" fmla="*/ 4922991 w 4948973"/>
                <a:gd name="connsiteY2" fmla="*/ 3142509 h 3440182"/>
                <a:gd name="connsiteX3" fmla="*/ 4637184 w 4948973"/>
                <a:gd name="connsiteY3" fmla="*/ 3078921 h 3440182"/>
                <a:gd name="connsiteX4" fmla="*/ 4609834 w 4948973"/>
                <a:gd name="connsiteY4" fmla="*/ 3063878 h 3440182"/>
                <a:gd name="connsiteX5" fmla="*/ 4373257 w 4948973"/>
                <a:gd name="connsiteY5" fmla="*/ 2750721 h 3440182"/>
                <a:gd name="connsiteX6" fmla="*/ 4104544 w 4948973"/>
                <a:gd name="connsiteY6" fmla="*/ 2218765 h 3440182"/>
                <a:gd name="connsiteX7" fmla="*/ 4097022 w 4948973"/>
                <a:gd name="connsiteY7" fmla="*/ 2180475 h 3440182"/>
                <a:gd name="connsiteX8" fmla="*/ 4097022 w 4948973"/>
                <a:gd name="connsiteY8" fmla="*/ 1807148 h 3440182"/>
                <a:gd name="connsiteX9" fmla="*/ 4123689 w 4948973"/>
                <a:gd name="connsiteY9" fmla="*/ 1781166 h 3440182"/>
                <a:gd name="connsiteX10" fmla="*/ 4834104 w 4948973"/>
                <a:gd name="connsiteY10" fmla="*/ 1781166 h 3440182"/>
                <a:gd name="connsiteX11" fmla="*/ 4857351 w 4948973"/>
                <a:gd name="connsiteY11" fmla="*/ 1778431 h 3440182"/>
                <a:gd name="connsiteX12" fmla="*/ 4839574 w 4948973"/>
                <a:gd name="connsiteY12" fmla="*/ 1768858 h 3440182"/>
                <a:gd name="connsiteX13" fmla="*/ 4568809 w 4948973"/>
                <a:gd name="connsiteY13" fmla="*/ 1636211 h 3440182"/>
                <a:gd name="connsiteX14" fmla="*/ 4321292 w 4948973"/>
                <a:gd name="connsiteY14" fmla="*/ 1451599 h 3440182"/>
                <a:gd name="connsiteX15" fmla="*/ 4314455 w 4948973"/>
                <a:gd name="connsiteY15" fmla="*/ 1437240 h 3440182"/>
                <a:gd name="connsiteX16" fmla="*/ 4666585 w 4948973"/>
                <a:gd name="connsiteY16" fmla="*/ 1437240 h 3440182"/>
                <a:gd name="connsiteX17" fmla="*/ 4652226 w 4948973"/>
                <a:gd name="connsiteY17" fmla="*/ 1426300 h 3440182"/>
                <a:gd name="connsiteX18" fmla="*/ 4464195 w 4948973"/>
                <a:gd name="connsiteY18" fmla="*/ 1334678 h 3440182"/>
                <a:gd name="connsiteX19" fmla="*/ 4191380 w 4948973"/>
                <a:gd name="connsiteY19" fmla="*/ 1112459 h 3440182"/>
                <a:gd name="connsiteX20" fmla="*/ 4183175 w 4948973"/>
                <a:gd name="connsiteY20" fmla="*/ 1097417 h 3440182"/>
                <a:gd name="connsiteX21" fmla="*/ 4199585 w 4948973"/>
                <a:gd name="connsiteY21" fmla="*/ 1094682 h 3440182"/>
                <a:gd name="connsiteX22" fmla="*/ 4447786 w 4948973"/>
                <a:gd name="connsiteY22" fmla="*/ 1094682 h 3440182"/>
                <a:gd name="connsiteX23" fmla="*/ 4466247 w 4948973"/>
                <a:gd name="connsiteY23" fmla="*/ 1093998 h 3440182"/>
                <a:gd name="connsiteX24" fmla="*/ 4358214 w 4948973"/>
                <a:gd name="connsiteY24" fmla="*/ 1037247 h 3440182"/>
                <a:gd name="connsiteX25" fmla="*/ 4143518 w 4948973"/>
                <a:gd name="connsiteY25" fmla="*/ 878617 h 3440182"/>
                <a:gd name="connsiteX26" fmla="*/ 3994460 w 4948973"/>
                <a:gd name="connsiteY26" fmla="*/ 635886 h 3440182"/>
                <a:gd name="connsiteX27" fmla="*/ 3984204 w 4948973"/>
                <a:gd name="connsiteY27" fmla="*/ 619476 h 3440182"/>
                <a:gd name="connsiteX28" fmla="*/ 3973948 w 4948973"/>
                <a:gd name="connsiteY28" fmla="*/ 635886 h 3440182"/>
                <a:gd name="connsiteX29" fmla="*/ 3857710 w 4948973"/>
                <a:gd name="connsiteY29" fmla="*/ 836225 h 3440182"/>
                <a:gd name="connsiteX30" fmla="*/ 3634125 w 4948973"/>
                <a:gd name="connsiteY30" fmla="*/ 1024939 h 3440182"/>
                <a:gd name="connsiteX31" fmla="*/ 3512417 w 4948973"/>
                <a:gd name="connsiteY31" fmla="*/ 1084426 h 3440182"/>
                <a:gd name="connsiteX32" fmla="*/ 3502845 w 4948973"/>
                <a:gd name="connsiteY32" fmla="*/ 1093998 h 3440182"/>
                <a:gd name="connsiteX33" fmla="*/ 3517203 w 4948973"/>
                <a:gd name="connsiteY33" fmla="*/ 1093998 h 3440182"/>
                <a:gd name="connsiteX34" fmla="*/ 3768823 w 4948973"/>
                <a:gd name="connsiteY34" fmla="*/ 1093998 h 3440182"/>
                <a:gd name="connsiteX35" fmla="*/ 3785233 w 4948973"/>
                <a:gd name="connsiteY35" fmla="*/ 1097417 h 3440182"/>
                <a:gd name="connsiteX36" fmla="*/ 3777028 w 4948973"/>
                <a:gd name="connsiteY36" fmla="*/ 1112459 h 3440182"/>
                <a:gd name="connsiteX37" fmla="*/ 3712072 w 4948973"/>
                <a:gd name="connsiteY37" fmla="*/ 1188356 h 3440182"/>
                <a:gd name="connsiteX38" fmla="*/ 3679935 w 4948973"/>
                <a:gd name="connsiteY38" fmla="*/ 1193825 h 3440182"/>
                <a:gd name="connsiteX39" fmla="*/ 3405752 w 4948973"/>
                <a:gd name="connsiteY39" fmla="*/ 1059127 h 3440182"/>
                <a:gd name="connsiteX40" fmla="*/ 3151398 w 4948973"/>
                <a:gd name="connsiteY40" fmla="*/ 869045 h 3440182"/>
                <a:gd name="connsiteX41" fmla="*/ 3144560 w 4948973"/>
                <a:gd name="connsiteY41" fmla="*/ 854002 h 3440182"/>
                <a:gd name="connsiteX42" fmla="*/ 3511733 w 4948973"/>
                <a:gd name="connsiteY42" fmla="*/ 854002 h 3440182"/>
                <a:gd name="connsiteX43" fmla="*/ 3502845 w 4948973"/>
                <a:gd name="connsiteY43" fmla="*/ 845797 h 3440182"/>
                <a:gd name="connsiteX44" fmla="*/ 3337377 w 4948973"/>
                <a:gd name="connsiteY44" fmla="*/ 765115 h 3440182"/>
                <a:gd name="connsiteX45" fmla="*/ 3015332 w 4948973"/>
                <a:gd name="connsiteY45" fmla="*/ 514863 h 3440182"/>
                <a:gd name="connsiteX46" fmla="*/ 3007127 w 4948973"/>
                <a:gd name="connsiteY46" fmla="*/ 499820 h 3440182"/>
                <a:gd name="connsiteX47" fmla="*/ 3023537 w 4948973"/>
                <a:gd name="connsiteY47" fmla="*/ 497085 h 3440182"/>
                <a:gd name="connsiteX48" fmla="*/ 3286096 w 4948973"/>
                <a:gd name="connsiteY48" fmla="*/ 497085 h 3440182"/>
                <a:gd name="connsiteX49" fmla="*/ 3305925 w 4948973"/>
                <a:gd name="connsiteY49" fmla="*/ 493667 h 3440182"/>
                <a:gd name="connsiteX50" fmla="*/ 3137723 w 4948973"/>
                <a:gd name="connsiteY50" fmla="*/ 410933 h 3440182"/>
                <a:gd name="connsiteX51" fmla="*/ 2993452 w 4948973"/>
                <a:gd name="connsiteY51" fmla="*/ 302217 h 3440182"/>
                <a:gd name="connsiteX52" fmla="*/ 2810891 w 4948973"/>
                <a:gd name="connsiteY52" fmla="*/ 17778 h 3440182"/>
                <a:gd name="connsiteX53" fmla="*/ 2799267 w 4948973"/>
                <a:gd name="connsiteY53" fmla="*/ 0 h 3440182"/>
                <a:gd name="connsiteX54" fmla="*/ 2791062 w 4948973"/>
                <a:gd name="connsiteY54" fmla="*/ 17094 h 3440182"/>
                <a:gd name="connsiteX55" fmla="*/ 2659782 w 4948973"/>
                <a:gd name="connsiteY55" fmla="*/ 239996 h 3440182"/>
                <a:gd name="connsiteX56" fmla="*/ 2476538 w 4948973"/>
                <a:gd name="connsiteY56" fmla="*/ 404096 h 3440182"/>
                <a:gd name="connsiteX57" fmla="*/ 2308336 w 4948973"/>
                <a:gd name="connsiteY57" fmla="*/ 486829 h 3440182"/>
                <a:gd name="connsiteX58" fmla="*/ 2296028 w 4948973"/>
                <a:gd name="connsiteY58" fmla="*/ 497769 h 3440182"/>
                <a:gd name="connsiteX59" fmla="*/ 2598245 w 4948973"/>
                <a:gd name="connsiteY59" fmla="*/ 497769 h 3440182"/>
                <a:gd name="connsiteX60" fmla="*/ 2348677 w 4948973"/>
                <a:gd name="connsiteY60" fmla="*/ 722039 h 3440182"/>
                <a:gd name="connsiteX61" fmla="*/ 2105262 w 4948973"/>
                <a:gd name="connsiteY61" fmla="*/ 841695 h 3440182"/>
                <a:gd name="connsiteX62" fmla="*/ 2087485 w 4948973"/>
                <a:gd name="connsiteY62" fmla="*/ 854686 h 3440182"/>
                <a:gd name="connsiteX63" fmla="*/ 2460128 w 4948973"/>
                <a:gd name="connsiteY63" fmla="*/ 854686 h 3440182"/>
                <a:gd name="connsiteX64" fmla="*/ 2455342 w 4948973"/>
                <a:gd name="connsiteY64" fmla="*/ 862891 h 3440182"/>
                <a:gd name="connsiteX65" fmla="*/ 2221499 w 4948973"/>
                <a:gd name="connsiteY65" fmla="*/ 1045452 h 3440182"/>
                <a:gd name="connsiteX66" fmla="*/ 1907659 w 4948973"/>
                <a:gd name="connsiteY66" fmla="*/ 1199979 h 3440182"/>
                <a:gd name="connsiteX67" fmla="*/ 1893300 w 4948973"/>
                <a:gd name="connsiteY67" fmla="*/ 1209552 h 3440182"/>
                <a:gd name="connsiteX68" fmla="*/ 1914496 w 4948973"/>
                <a:gd name="connsiteY68" fmla="*/ 1211603 h 3440182"/>
                <a:gd name="connsiteX69" fmla="*/ 2614655 w 4948973"/>
                <a:gd name="connsiteY69" fmla="*/ 1211603 h 3440182"/>
                <a:gd name="connsiteX70" fmla="*/ 2638586 w 4948973"/>
                <a:gd name="connsiteY70" fmla="*/ 1234167 h 3440182"/>
                <a:gd name="connsiteX71" fmla="*/ 2637903 w 4948973"/>
                <a:gd name="connsiteY71" fmla="*/ 1648518 h 3440182"/>
                <a:gd name="connsiteX72" fmla="*/ 2617390 w 4948973"/>
                <a:gd name="connsiteY72" fmla="*/ 1661510 h 3440182"/>
                <a:gd name="connsiteX73" fmla="*/ 2048511 w 4948973"/>
                <a:gd name="connsiteY73" fmla="*/ 1394848 h 3440182"/>
                <a:gd name="connsiteX74" fmla="*/ 1433137 w 4948973"/>
                <a:gd name="connsiteY74" fmla="*/ 1084426 h 3440182"/>
                <a:gd name="connsiteX75" fmla="*/ 1411941 w 4948973"/>
                <a:gd name="connsiteY75" fmla="*/ 1076221 h 3440182"/>
                <a:gd name="connsiteX76" fmla="*/ 1411257 w 4948973"/>
                <a:gd name="connsiteY76" fmla="*/ 1098784 h 3440182"/>
                <a:gd name="connsiteX77" fmla="*/ 1335361 w 4948973"/>
                <a:gd name="connsiteY77" fmla="*/ 1291601 h 3440182"/>
                <a:gd name="connsiteX78" fmla="*/ 963402 w 4948973"/>
                <a:gd name="connsiteY78" fmla="*/ 1956889 h 3440182"/>
                <a:gd name="connsiteX79" fmla="*/ 309738 w 4948973"/>
                <a:gd name="connsiteY79" fmla="*/ 2844395 h 3440182"/>
                <a:gd name="connsiteX80" fmla="*/ 0 w 4948973"/>
                <a:gd name="connsiteY80" fmla="*/ 3185586 h 3440182"/>
                <a:gd name="connsiteX81" fmla="*/ 3925402 w 4948973"/>
                <a:gd name="connsiteY81" fmla="*/ 3253277 h 3440182"/>
                <a:gd name="connsiteX82" fmla="*/ 4404026 w 4948973"/>
                <a:gd name="connsiteY82" fmla="*/ 3323019 h 3440182"/>
                <a:gd name="connsiteX83" fmla="*/ 4937350 w 4948973"/>
                <a:gd name="connsiteY83" fmla="*/ 3439257 h 3440182"/>
                <a:gd name="connsiteX84" fmla="*/ 4948289 w 4948973"/>
                <a:gd name="connsiteY84" fmla="*/ 3435154 h 3440182"/>
                <a:gd name="connsiteX85" fmla="*/ 4948289 w 4948973"/>
                <a:gd name="connsiteY85" fmla="*/ 3411223 h 3440182"/>
                <a:gd name="connsiteX86" fmla="*/ 3830360 w 4948973"/>
                <a:gd name="connsiteY86" fmla="*/ 2110049 h 3440182"/>
                <a:gd name="connsiteX87" fmla="*/ 3809848 w 4948973"/>
                <a:gd name="connsiteY87" fmla="*/ 2125091 h 3440182"/>
                <a:gd name="connsiteX88" fmla="*/ 2939436 w 4948973"/>
                <a:gd name="connsiteY88" fmla="*/ 1802362 h 3440182"/>
                <a:gd name="connsiteX89" fmla="*/ 2919607 w 4948973"/>
                <a:gd name="connsiteY89" fmla="*/ 1772277 h 3440182"/>
                <a:gd name="connsiteX90" fmla="*/ 2919607 w 4948973"/>
                <a:gd name="connsiteY90" fmla="*/ 1236218 h 3440182"/>
                <a:gd name="connsiteX91" fmla="*/ 2939436 w 4948973"/>
                <a:gd name="connsiteY91" fmla="*/ 1213654 h 3440182"/>
                <a:gd name="connsiteX92" fmla="*/ 3671731 w 4948973"/>
                <a:gd name="connsiteY92" fmla="*/ 1214338 h 3440182"/>
                <a:gd name="connsiteX93" fmla="*/ 3685406 w 4948973"/>
                <a:gd name="connsiteY93" fmla="*/ 1215022 h 3440182"/>
                <a:gd name="connsiteX94" fmla="*/ 3645748 w 4948973"/>
                <a:gd name="connsiteY94" fmla="*/ 1251944 h 3440182"/>
                <a:gd name="connsiteX95" fmla="*/ 3545237 w 4948973"/>
                <a:gd name="connsiteY95" fmla="*/ 1316216 h 3440182"/>
                <a:gd name="connsiteX96" fmla="*/ 3320967 w 4948973"/>
                <a:gd name="connsiteY96" fmla="*/ 1426300 h 3440182"/>
                <a:gd name="connsiteX97" fmla="*/ 3304558 w 4948973"/>
                <a:gd name="connsiteY97" fmla="*/ 1438607 h 3440182"/>
                <a:gd name="connsiteX98" fmla="*/ 3657372 w 4948973"/>
                <a:gd name="connsiteY98" fmla="*/ 1438607 h 3440182"/>
                <a:gd name="connsiteX99" fmla="*/ 3659423 w 4948973"/>
                <a:gd name="connsiteY99" fmla="*/ 1442710 h 3440182"/>
                <a:gd name="connsiteX100" fmla="*/ 3582843 w 4948973"/>
                <a:gd name="connsiteY100" fmla="*/ 1518606 h 3440182"/>
                <a:gd name="connsiteX101" fmla="*/ 3407804 w 4948973"/>
                <a:gd name="connsiteY101" fmla="*/ 1634160 h 3440182"/>
                <a:gd name="connsiteX102" fmla="*/ 3130202 w 4948973"/>
                <a:gd name="connsiteY102" fmla="*/ 1770226 h 3440182"/>
                <a:gd name="connsiteX103" fmla="*/ 3115159 w 4948973"/>
                <a:gd name="connsiteY103" fmla="*/ 1781849 h 3440182"/>
                <a:gd name="connsiteX104" fmla="*/ 3135672 w 4948973"/>
                <a:gd name="connsiteY104" fmla="*/ 1781849 h 3440182"/>
                <a:gd name="connsiteX105" fmla="*/ 3803694 w 4948973"/>
                <a:gd name="connsiteY105" fmla="*/ 1781849 h 3440182"/>
                <a:gd name="connsiteX106" fmla="*/ 3830360 w 4948973"/>
                <a:gd name="connsiteY106" fmla="*/ 1807832 h 3440182"/>
                <a:gd name="connsiteX107" fmla="*/ 3830360 w 4948973"/>
                <a:gd name="connsiteY107" fmla="*/ 2110049 h 3440182"/>
                <a:gd name="connsiteX0" fmla="*/ 4948289 w 4948973"/>
                <a:gd name="connsiteY0" fmla="*/ 3411223 h 3440182"/>
                <a:gd name="connsiteX1" fmla="*/ 4948973 w 4948973"/>
                <a:gd name="connsiteY1" fmla="*/ 3175329 h 3440182"/>
                <a:gd name="connsiteX2" fmla="*/ 4922991 w 4948973"/>
                <a:gd name="connsiteY2" fmla="*/ 3142509 h 3440182"/>
                <a:gd name="connsiteX3" fmla="*/ 4637184 w 4948973"/>
                <a:gd name="connsiteY3" fmla="*/ 3078921 h 3440182"/>
                <a:gd name="connsiteX4" fmla="*/ 4609834 w 4948973"/>
                <a:gd name="connsiteY4" fmla="*/ 3063878 h 3440182"/>
                <a:gd name="connsiteX5" fmla="*/ 4373257 w 4948973"/>
                <a:gd name="connsiteY5" fmla="*/ 2750721 h 3440182"/>
                <a:gd name="connsiteX6" fmla="*/ 4104544 w 4948973"/>
                <a:gd name="connsiteY6" fmla="*/ 2218765 h 3440182"/>
                <a:gd name="connsiteX7" fmla="*/ 4097022 w 4948973"/>
                <a:gd name="connsiteY7" fmla="*/ 2180475 h 3440182"/>
                <a:gd name="connsiteX8" fmla="*/ 4097022 w 4948973"/>
                <a:gd name="connsiteY8" fmla="*/ 1807148 h 3440182"/>
                <a:gd name="connsiteX9" fmla="*/ 4123689 w 4948973"/>
                <a:gd name="connsiteY9" fmla="*/ 1781166 h 3440182"/>
                <a:gd name="connsiteX10" fmla="*/ 4834104 w 4948973"/>
                <a:gd name="connsiteY10" fmla="*/ 1781166 h 3440182"/>
                <a:gd name="connsiteX11" fmla="*/ 4857351 w 4948973"/>
                <a:gd name="connsiteY11" fmla="*/ 1778431 h 3440182"/>
                <a:gd name="connsiteX12" fmla="*/ 4839574 w 4948973"/>
                <a:gd name="connsiteY12" fmla="*/ 1768858 h 3440182"/>
                <a:gd name="connsiteX13" fmla="*/ 4568809 w 4948973"/>
                <a:gd name="connsiteY13" fmla="*/ 1636211 h 3440182"/>
                <a:gd name="connsiteX14" fmla="*/ 4321292 w 4948973"/>
                <a:gd name="connsiteY14" fmla="*/ 1451599 h 3440182"/>
                <a:gd name="connsiteX15" fmla="*/ 4314455 w 4948973"/>
                <a:gd name="connsiteY15" fmla="*/ 1437240 h 3440182"/>
                <a:gd name="connsiteX16" fmla="*/ 4666585 w 4948973"/>
                <a:gd name="connsiteY16" fmla="*/ 1437240 h 3440182"/>
                <a:gd name="connsiteX17" fmla="*/ 4652226 w 4948973"/>
                <a:gd name="connsiteY17" fmla="*/ 1426300 h 3440182"/>
                <a:gd name="connsiteX18" fmla="*/ 4464195 w 4948973"/>
                <a:gd name="connsiteY18" fmla="*/ 1334678 h 3440182"/>
                <a:gd name="connsiteX19" fmla="*/ 4191380 w 4948973"/>
                <a:gd name="connsiteY19" fmla="*/ 1112459 h 3440182"/>
                <a:gd name="connsiteX20" fmla="*/ 4183175 w 4948973"/>
                <a:gd name="connsiteY20" fmla="*/ 1097417 h 3440182"/>
                <a:gd name="connsiteX21" fmla="*/ 4199585 w 4948973"/>
                <a:gd name="connsiteY21" fmla="*/ 1094682 h 3440182"/>
                <a:gd name="connsiteX22" fmla="*/ 4447786 w 4948973"/>
                <a:gd name="connsiteY22" fmla="*/ 1094682 h 3440182"/>
                <a:gd name="connsiteX23" fmla="*/ 4466247 w 4948973"/>
                <a:gd name="connsiteY23" fmla="*/ 1093998 h 3440182"/>
                <a:gd name="connsiteX24" fmla="*/ 4358214 w 4948973"/>
                <a:gd name="connsiteY24" fmla="*/ 1037247 h 3440182"/>
                <a:gd name="connsiteX25" fmla="*/ 4143518 w 4948973"/>
                <a:gd name="connsiteY25" fmla="*/ 878617 h 3440182"/>
                <a:gd name="connsiteX26" fmla="*/ 3994460 w 4948973"/>
                <a:gd name="connsiteY26" fmla="*/ 635886 h 3440182"/>
                <a:gd name="connsiteX27" fmla="*/ 3984204 w 4948973"/>
                <a:gd name="connsiteY27" fmla="*/ 619476 h 3440182"/>
                <a:gd name="connsiteX28" fmla="*/ 3973948 w 4948973"/>
                <a:gd name="connsiteY28" fmla="*/ 635886 h 3440182"/>
                <a:gd name="connsiteX29" fmla="*/ 3857710 w 4948973"/>
                <a:gd name="connsiteY29" fmla="*/ 836225 h 3440182"/>
                <a:gd name="connsiteX30" fmla="*/ 3634125 w 4948973"/>
                <a:gd name="connsiteY30" fmla="*/ 1024939 h 3440182"/>
                <a:gd name="connsiteX31" fmla="*/ 3512417 w 4948973"/>
                <a:gd name="connsiteY31" fmla="*/ 1084426 h 3440182"/>
                <a:gd name="connsiteX32" fmla="*/ 3502845 w 4948973"/>
                <a:gd name="connsiteY32" fmla="*/ 1093998 h 3440182"/>
                <a:gd name="connsiteX33" fmla="*/ 3517203 w 4948973"/>
                <a:gd name="connsiteY33" fmla="*/ 1093998 h 3440182"/>
                <a:gd name="connsiteX34" fmla="*/ 3768823 w 4948973"/>
                <a:gd name="connsiteY34" fmla="*/ 1093998 h 3440182"/>
                <a:gd name="connsiteX35" fmla="*/ 3785233 w 4948973"/>
                <a:gd name="connsiteY35" fmla="*/ 1097417 h 3440182"/>
                <a:gd name="connsiteX36" fmla="*/ 3777028 w 4948973"/>
                <a:gd name="connsiteY36" fmla="*/ 1112459 h 3440182"/>
                <a:gd name="connsiteX37" fmla="*/ 3712072 w 4948973"/>
                <a:gd name="connsiteY37" fmla="*/ 1188356 h 3440182"/>
                <a:gd name="connsiteX38" fmla="*/ 3679935 w 4948973"/>
                <a:gd name="connsiteY38" fmla="*/ 1193825 h 3440182"/>
                <a:gd name="connsiteX39" fmla="*/ 3405752 w 4948973"/>
                <a:gd name="connsiteY39" fmla="*/ 1059127 h 3440182"/>
                <a:gd name="connsiteX40" fmla="*/ 3151398 w 4948973"/>
                <a:gd name="connsiteY40" fmla="*/ 869045 h 3440182"/>
                <a:gd name="connsiteX41" fmla="*/ 3144560 w 4948973"/>
                <a:gd name="connsiteY41" fmla="*/ 854002 h 3440182"/>
                <a:gd name="connsiteX42" fmla="*/ 3511733 w 4948973"/>
                <a:gd name="connsiteY42" fmla="*/ 854002 h 3440182"/>
                <a:gd name="connsiteX43" fmla="*/ 3502845 w 4948973"/>
                <a:gd name="connsiteY43" fmla="*/ 845797 h 3440182"/>
                <a:gd name="connsiteX44" fmla="*/ 3337377 w 4948973"/>
                <a:gd name="connsiteY44" fmla="*/ 765115 h 3440182"/>
                <a:gd name="connsiteX45" fmla="*/ 3015332 w 4948973"/>
                <a:gd name="connsiteY45" fmla="*/ 514863 h 3440182"/>
                <a:gd name="connsiteX46" fmla="*/ 3007127 w 4948973"/>
                <a:gd name="connsiteY46" fmla="*/ 499820 h 3440182"/>
                <a:gd name="connsiteX47" fmla="*/ 3023537 w 4948973"/>
                <a:gd name="connsiteY47" fmla="*/ 497085 h 3440182"/>
                <a:gd name="connsiteX48" fmla="*/ 3286096 w 4948973"/>
                <a:gd name="connsiteY48" fmla="*/ 497085 h 3440182"/>
                <a:gd name="connsiteX49" fmla="*/ 3305925 w 4948973"/>
                <a:gd name="connsiteY49" fmla="*/ 493667 h 3440182"/>
                <a:gd name="connsiteX50" fmla="*/ 3137723 w 4948973"/>
                <a:gd name="connsiteY50" fmla="*/ 410933 h 3440182"/>
                <a:gd name="connsiteX51" fmla="*/ 2993452 w 4948973"/>
                <a:gd name="connsiteY51" fmla="*/ 302217 h 3440182"/>
                <a:gd name="connsiteX52" fmla="*/ 2810891 w 4948973"/>
                <a:gd name="connsiteY52" fmla="*/ 17778 h 3440182"/>
                <a:gd name="connsiteX53" fmla="*/ 2799267 w 4948973"/>
                <a:gd name="connsiteY53" fmla="*/ 0 h 3440182"/>
                <a:gd name="connsiteX54" fmla="*/ 2791062 w 4948973"/>
                <a:gd name="connsiteY54" fmla="*/ 17094 h 3440182"/>
                <a:gd name="connsiteX55" fmla="*/ 2659782 w 4948973"/>
                <a:gd name="connsiteY55" fmla="*/ 239996 h 3440182"/>
                <a:gd name="connsiteX56" fmla="*/ 2476538 w 4948973"/>
                <a:gd name="connsiteY56" fmla="*/ 404096 h 3440182"/>
                <a:gd name="connsiteX57" fmla="*/ 2308336 w 4948973"/>
                <a:gd name="connsiteY57" fmla="*/ 486829 h 3440182"/>
                <a:gd name="connsiteX58" fmla="*/ 2296028 w 4948973"/>
                <a:gd name="connsiteY58" fmla="*/ 497769 h 3440182"/>
                <a:gd name="connsiteX59" fmla="*/ 2598245 w 4948973"/>
                <a:gd name="connsiteY59" fmla="*/ 497769 h 3440182"/>
                <a:gd name="connsiteX60" fmla="*/ 2348677 w 4948973"/>
                <a:gd name="connsiteY60" fmla="*/ 722039 h 3440182"/>
                <a:gd name="connsiteX61" fmla="*/ 2105262 w 4948973"/>
                <a:gd name="connsiteY61" fmla="*/ 841695 h 3440182"/>
                <a:gd name="connsiteX62" fmla="*/ 2087485 w 4948973"/>
                <a:gd name="connsiteY62" fmla="*/ 854686 h 3440182"/>
                <a:gd name="connsiteX63" fmla="*/ 2460128 w 4948973"/>
                <a:gd name="connsiteY63" fmla="*/ 854686 h 3440182"/>
                <a:gd name="connsiteX64" fmla="*/ 2455342 w 4948973"/>
                <a:gd name="connsiteY64" fmla="*/ 862891 h 3440182"/>
                <a:gd name="connsiteX65" fmla="*/ 2221499 w 4948973"/>
                <a:gd name="connsiteY65" fmla="*/ 1045452 h 3440182"/>
                <a:gd name="connsiteX66" fmla="*/ 1907659 w 4948973"/>
                <a:gd name="connsiteY66" fmla="*/ 1199979 h 3440182"/>
                <a:gd name="connsiteX67" fmla="*/ 1893300 w 4948973"/>
                <a:gd name="connsiteY67" fmla="*/ 1209552 h 3440182"/>
                <a:gd name="connsiteX68" fmla="*/ 1914496 w 4948973"/>
                <a:gd name="connsiteY68" fmla="*/ 1211603 h 3440182"/>
                <a:gd name="connsiteX69" fmla="*/ 2614655 w 4948973"/>
                <a:gd name="connsiteY69" fmla="*/ 1211603 h 3440182"/>
                <a:gd name="connsiteX70" fmla="*/ 2638586 w 4948973"/>
                <a:gd name="connsiteY70" fmla="*/ 1234167 h 3440182"/>
                <a:gd name="connsiteX71" fmla="*/ 2637903 w 4948973"/>
                <a:gd name="connsiteY71" fmla="*/ 1648518 h 3440182"/>
                <a:gd name="connsiteX72" fmla="*/ 2617390 w 4948973"/>
                <a:gd name="connsiteY72" fmla="*/ 1661510 h 3440182"/>
                <a:gd name="connsiteX73" fmla="*/ 2048511 w 4948973"/>
                <a:gd name="connsiteY73" fmla="*/ 1394848 h 3440182"/>
                <a:gd name="connsiteX74" fmla="*/ 1433137 w 4948973"/>
                <a:gd name="connsiteY74" fmla="*/ 1084426 h 3440182"/>
                <a:gd name="connsiteX75" fmla="*/ 1411941 w 4948973"/>
                <a:gd name="connsiteY75" fmla="*/ 1076221 h 3440182"/>
                <a:gd name="connsiteX76" fmla="*/ 1411257 w 4948973"/>
                <a:gd name="connsiteY76" fmla="*/ 1098784 h 3440182"/>
                <a:gd name="connsiteX77" fmla="*/ 1335361 w 4948973"/>
                <a:gd name="connsiteY77" fmla="*/ 1291601 h 3440182"/>
                <a:gd name="connsiteX78" fmla="*/ 963402 w 4948973"/>
                <a:gd name="connsiteY78" fmla="*/ 1956889 h 3440182"/>
                <a:gd name="connsiteX79" fmla="*/ 309738 w 4948973"/>
                <a:gd name="connsiteY79" fmla="*/ 2844395 h 3440182"/>
                <a:gd name="connsiteX80" fmla="*/ 0 w 4948973"/>
                <a:gd name="connsiteY80" fmla="*/ 3185586 h 3440182"/>
                <a:gd name="connsiteX81" fmla="*/ 4404026 w 4948973"/>
                <a:gd name="connsiteY81" fmla="*/ 3323019 h 3440182"/>
                <a:gd name="connsiteX82" fmla="*/ 4937350 w 4948973"/>
                <a:gd name="connsiteY82" fmla="*/ 3439257 h 3440182"/>
                <a:gd name="connsiteX83" fmla="*/ 4948289 w 4948973"/>
                <a:gd name="connsiteY83" fmla="*/ 3435154 h 3440182"/>
                <a:gd name="connsiteX84" fmla="*/ 4948289 w 4948973"/>
                <a:gd name="connsiteY84" fmla="*/ 3411223 h 3440182"/>
                <a:gd name="connsiteX85" fmla="*/ 3830360 w 4948973"/>
                <a:gd name="connsiteY85" fmla="*/ 2110049 h 3440182"/>
                <a:gd name="connsiteX86" fmla="*/ 3809848 w 4948973"/>
                <a:gd name="connsiteY86" fmla="*/ 2125091 h 3440182"/>
                <a:gd name="connsiteX87" fmla="*/ 2939436 w 4948973"/>
                <a:gd name="connsiteY87" fmla="*/ 1802362 h 3440182"/>
                <a:gd name="connsiteX88" fmla="*/ 2919607 w 4948973"/>
                <a:gd name="connsiteY88" fmla="*/ 1772277 h 3440182"/>
                <a:gd name="connsiteX89" fmla="*/ 2919607 w 4948973"/>
                <a:gd name="connsiteY89" fmla="*/ 1236218 h 3440182"/>
                <a:gd name="connsiteX90" fmla="*/ 2939436 w 4948973"/>
                <a:gd name="connsiteY90" fmla="*/ 1213654 h 3440182"/>
                <a:gd name="connsiteX91" fmla="*/ 3671731 w 4948973"/>
                <a:gd name="connsiteY91" fmla="*/ 1214338 h 3440182"/>
                <a:gd name="connsiteX92" fmla="*/ 3685406 w 4948973"/>
                <a:gd name="connsiteY92" fmla="*/ 1215022 h 3440182"/>
                <a:gd name="connsiteX93" fmla="*/ 3645748 w 4948973"/>
                <a:gd name="connsiteY93" fmla="*/ 1251944 h 3440182"/>
                <a:gd name="connsiteX94" fmla="*/ 3545237 w 4948973"/>
                <a:gd name="connsiteY94" fmla="*/ 1316216 h 3440182"/>
                <a:gd name="connsiteX95" fmla="*/ 3320967 w 4948973"/>
                <a:gd name="connsiteY95" fmla="*/ 1426300 h 3440182"/>
                <a:gd name="connsiteX96" fmla="*/ 3304558 w 4948973"/>
                <a:gd name="connsiteY96" fmla="*/ 1438607 h 3440182"/>
                <a:gd name="connsiteX97" fmla="*/ 3657372 w 4948973"/>
                <a:gd name="connsiteY97" fmla="*/ 1438607 h 3440182"/>
                <a:gd name="connsiteX98" fmla="*/ 3659423 w 4948973"/>
                <a:gd name="connsiteY98" fmla="*/ 1442710 h 3440182"/>
                <a:gd name="connsiteX99" fmla="*/ 3582843 w 4948973"/>
                <a:gd name="connsiteY99" fmla="*/ 1518606 h 3440182"/>
                <a:gd name="connsiteX100" fmla="*/ 3407804 w 4948973"/>
                <a:gd name="connsiteY100" fmla="*/ 1634160 h 3440182"/>
                <a:gd name="connsiteX101" fmla="*/ 3130202 w 4948973"/>
                <a:gd name="connsiteY101" fmla="*/ 1770226 h 3440182"/>
                <a:gd name="connsiteX102" fmla="*/ 3115159 w 4948973"/>
                <a:gd name="connsiteY102" fmla="*/ 1781849 h 3440182"/>
                <a:gd name="connsiteX103" fmla="*/ 3135672 w 4948973"/>
                <a:gd name="connsiteY103" fmla="*/ 1781849 h 3440182"/>
                <a:gd name="connsiteX104" fmla="*/ 3803694 w 4948973"/>
                <a:gd name="connsiteY104" fmla="*/ 1781849 h 3440182"/>
                <a:gd name="connsiteX105" fmla="*/ 3830360 w 4948973"/>
                <a:gd name="connsiteY105" fmla="*/ 1807832 h 3440182"/>
                <a:gd name="connsiteX106" fmla="*/ 3830360 w 4948973"/>
                <a:gd name="connsiteY106" fmla="*/ 2110049 h 3440182"/>
                <a:gd name="connsiteX0" fmla="*/ 4948289 w 4980229"/>
                <a:gd name="connsiteY0" fmla="*/ 3411223 h 3448446"/>
                <a:gd name="connsiteX1" fmla="*/ 4948973 w 4980229"/>
                <a:gd name="connsiteY1" fmla="*/ 3175329 h 3448446"/>
                <a:gd name="connsiteX2" fmla="*/ 4922991 w 4980229"/>
                <a:gd name="connsiteY2" fmla="*/ 3142509 h 3448446"/>
                <a:gd name="connsiteX3" fmla="*/ 4637184 w 4980229"/>
                <a:gd name="connsiteY3" fmla="*/ 3078921 h 3448446"/>
                <a:gd name="connsiteX4" fmla="*/ 4609834 w 4980229"/>
                <a:gd name="connsiteY4" fmla="*/ 3063878 h 3448446"/>
                <a:gd name="connsiteX5" fmla="*/ 4373257 w 4980229"/>
                <a:gd name="connsiteY5" fmla="*/ 2750721 h 3448446"/>
                <a:gd name="connsiteX6" fmla="*/ 4104544 w 4980229"/>
                <a:gd name="connsiteY6" fmla="*/ 2218765 h 3448446"/>
                <a:gd name="connsiteX7" fmla="*/ 4097022 w 4980229"/>
                <a:gd name="connsiteY7" fmla="*/ 2180475 h 3448446"/>
                <a:gd name="connsiteX8" fmla="*/ 4097022 w 4980229"/>
                <a:gd name="connsiteY8" fmla="*/ 1807148 h 3448446"/>
                <a:gd name="connsiteX9" fmla="*/ 4123689 w 4980229"/>
                <a:gd name="connsiteY9" fmla="*/ 1781166 h 3448446"/>
                <a:gd name="connsiteX10" fmla="*/ 4834104 w 4980229"/>
                <a:gd name="connsiteY10" fmla="*/ 1781166 h 3448446"/>
                <a:gd name="connsiteX11" fmla="*/ 4857351 w 4980229"/>
                <a:gd name="connsiteY11" fmla="*/ 1778431 h 3448446"/>
                <a:gd name="connsiteX12" fmla="*/ 4839574 w 4980229"/>
                <a:gd name="connsiteY12" fmla="*/ 1768858 h 3448446"/>
                <a:gd name="connsiteX13" fmla="*/ 4568809 w 4980229"/>
                <a:gd name="connsiteY13" fmla="*/ 1636211 h 3448446"/>
                <a:gd name="connsiteX14" fmla="*/ 4321292 w 4980229"/>
                <a:gd name="connsiteY14" fmla="*/ 1451599 h 3448446"/>
                <a:gd name="connsiteX15" fmla="*/ 4314455 w 4980229"/>
                <a:gd name="connsiteY15" fmla="*/ 1437240 h 3448446"/>
                <a:gd name="connsiteX16" fmla="*/ 4666585 w 4980229"/>
                <a:gd name="connsiteY16" fmla="*/ 1437240 h 3448446"/>
                <a:gd name="connsiteX17" fmla="*/ 4652226 w 4980229"/>
                <a:gd name="connsiteY17" fmla="*/ 1426300 h 3448446"/>
                <a:gd name="connsiteX18" fmla="*/ 4464195 w 4980229"/>
                <a:gd name="connsiteY18" fmla="*/ 1334678 h 3448446"/>
                <a:gd name="connsiteX19" fmla="*/ 4191380 w 4980229"/>
                <a:gd name="connsiteY19" fmla="*/ 1112459 h 3448446"/>
                <a:gd name="connsiteX20" fmla="*/ 4183175 w 4980229"/>
                <a:gd name="connsiteY20" fmla="*/ 1097417 h 3448446"/>
                <a:gd name="connsiteX21" fmla="*/ 4199585 w 4980229"/>
                <a:gd name="connsiteY21" fmla="*/ 1094682 h 3448446"/>
                <a:gd name="connsiteX22" fmla="*/ 4447786 w 4980229"/>
                <a:gd name="connsiteY22" fmla="*/ 1094682 h 3448446"/>
                <a:gd name="connsiteX23" fmla="*/ 4466247 w 4980229"/>
                <a:gd name="connsiteY23" fmla="*/ 1093998 h 3448446"/>
                <a:gd name="connsiteX24" fmla="*/ 4358214 w 4980229"/>
                <a:gd name="connsiteY24" fmla="*/ 1037247 h 3448446"/>
                <a:gd name="connsiteX25" fmla="*/ 4143518 w 4980229"/>
                <a:gd name="connsiteY25" fmla="*/ 878617 h 3448446"/>
                <a:gd name="connsiteX26" fmla="*/ 3994460 w 4980229"/>
                <a:gd name="connsiteY26" fmla="*/ 635886 h 3448446"/>
                <a:gd name="connsiteX27" fmla="*/ 3984204 w 4980229"/>
                <a:gd name="connsiteY27" fmla="*/ 619476 h 3448446"/>
                <a:gd name="connsiteX28" fmla="*/ 3973948 w 4980229"/>
                <a:gd name="connsiteY28" fmla="*/ 635886 h 3448446"/>
                <a:gd name="connsiteX29" fmla="*/ 3857710 w 4980229"/>
                <a:gd name="connsiteY29" fmla="*/ 836225 h 3448446"/>
                <a:gd name="connsiteX30" fmla="*/ 3634125 w 4980229"/>
                <a:gd name="connsiteY30" fmla="*/ 1024939 h 3448446"/>
                <a:gd name="connsiteX31" fmla="*/ 3512417 w 4980229"/>
                <a:gd name="connsiteY31" fmla="*/ 1084426 h 3448446"/>
                <a:gd name="connsiteX32" fmla="*/ 3502845 w 4980229"/>
                <a:gd name="connsiteY32" fmla="*/ 1093998 h 3448446"/>
                <a:gd name="connsiteX33" fmla="*/ 3517203 w 4980229"/>
                <a:gd name="connsiteY33" fmla="*/ 1093998 h 3448446"/>
                <a:gd name="connsiteX34" fmla="*/ 3768823 w 4980229"/>
                <a:gd name="connsiteY34" fmla="*/ 1093998 h 3448446"/>
                <a:gd name="connsiteX35" fmla="*/ 3785233 w 4980229"/>
                <a:gd name="connsiteY35" fmla="*/ 1097417 h 3448446"/>
                <a:gd name="connsiteX36" fmla="*/ 3777028 w 4980229"/>
                <a:gd name="connsiteY36" fmla="*/ 1112459 h 3448446"/>
                <a:gd name="connsiteX37" fmla="*/ 3712072 w 4980229"/>
                <a:gd name="connsiteY37" fmla="*/ 1188356 h 3448446"/>
                <a:gd name="connsiteX38" fmla="*/ 3679935 w 4980229"/>
                <a:gd name="connsiteY38" fmla="*/ 1193825 h 3448446"/>
                <a:gd name="connsiteX39" fmla="*/ 3405752 w 4980229"/>
                <a:gd name="connsiteY39" fmla="*/ 1059127 h 3448446"/>
                <a:gd name="connsiteX40" fmla="*/ 3151398 w 4980229"/>
                <a:gd name="connsiteY40" fmla="*/ 869045 h 3448446"/>
                <a:gd name="connsiteX41" fmla="*/ 3144560 w 4980229"/>
                <a:gd name="connsiteY41" fmla="*/ 854002 h 3448446"/>
                <a:gd name="connsiteX42" fmla="*/ 3511733 w 4980229"/>
                <a:gd name="connsiteY42" fmla="*/ 854002 h 3448446"/>
                <a:gd name="connsiteX43" fmla="*/ 3502845 w 4980229"/>
                <a:gd name="connsiteY43" fmla="*/ 845797 h 3448446"/>
                <a:gd name="connsiteX44" fmla="*/ 3337377 w 4980229"/>
                <a:gd name="connsiteY44" fmla="*/ 765115 h 3448446"/>
                <a:gd name="connsiteX45" fmla="*/ 3015332 w 4980229"/>
                <a:gd name="connsiteY45" fmla="*/ 514863 h 3448446"/>
                <a:gd name="connsiteX46" fmla="*/ 3007127 w 4980229"/>
                <a:gd name="connsiteY46" fmla="*/ 499820 h 3448446"/>
                <a:gd name="connsiteX47" fmla="*/ 3023537 w 4980229"/>
                <a:gd name="connsiteY47" fmla="*/ 497085 h 3448446"/>
                <a:gd name="connsiteX48" fmla="*/ 3286096 w 4980229"/>
                <a:gd name="connsiteY48" fmla="*/ 497085 h 3448446"/>
                <a:gd name="connsiteX49" fmla="*/ 3305925 w 4980229"/>
                <a:gd name="connsiteY49" fmla="*/ 493667 h 3448446"/>
                <a:gd name="connsiteX50" fmla="*/ 3137723 w 4980229"/>
                <a:gd name="connsiteY50" fmla="*/ 410933 h 3448446"/>
                <a:gd name="connsiteX51" fmla="*/ 2993452 w 4980229"/>
                <a:gd name="connsiteY51" fmla="*/ 302217 h 3448446"/>
                <a:gd name="connsiteX52" fmla="*/ 2810891 w 4980229"/>
                <a:gd name="connsiteY52" fmla="*/ 17778 h 3448446"/>
                <a:gd name="connsiteX53" fmla="*/ 2799267 w 4980229"/>
                <a:gd name="connsiteY53" fmla="*/ 0 h 3448446"/>
                <a:gd name="connsiteX54" fmla="*/ 2791062 w 4980229"/>
                <a:gd name="connsiteY54" fmla="*/ 17094 h 3448446"/>
                <a:gd name="connsiteX55" fmla="*/ 2659782 w 4980229"/>
                <a:gd name="connsiteY55" fmla="*/ 239996 h 3448446"/>
                <a:gd name="connsiteX56" fmla="*/ 2476538 w 4980229"/>
                <a:gd name="connsiteY56" fmla="*/ 404096 h 3448446"/>
                <a:gd name="connsiteX57" fmla="*/ 2308336 w 4980229"/>
                <a:gd name="connsiteY57" fmla="*/ 486829 h 3448446"/>
                <a:gd name="connsiteX58" fmla="*/ 2296028 w 4980229"/>
                <a:gd name="connsiteY58" fmla="*/ 497769 h 3448446"/>
                <a:gd name="connsiteX59" fmla="*/ 2598245 w 4980229"/>
                <a:gd name="connsiteY59" fmla="*/ 497769 h 3448446"/>
                <a:gd name="connsiteX60" fmla="*/ 2348677 w 4980229"/>
                <a:gd name="connsiteY60" fmla="*/ 722039 h 3448446"/>
                <a:gd name="connsiteX61" fmla="*/ 2105262 w 4980229"/>
                <a:gd name="connsiteY61" fmla="*/ 841695 h 3448446"/>
                <a:gd name="connsiteX62" fmla="*/ 2087485 w 4980229"/>
                <a:gd name="connsiteY62" fmla="*/ 854686 h 3448446"/>
                <a:gd name="connsiteX63" fmla="*/ 2460128 w 4980229"/>
                <a:gd name="connsiteY63" fmla="*/ 854686 h 3448446"/>
                <a:gd name="connsiteX64" fmla="*/ 2455342 w 4980229"/>
                <a:gd name="connsiteY64" fmla="*/ 862891 h 3448446"/>
                <a:gd name="connsiteX65" fmla="*/ 2221499 w 4980229"/>
                <a:gd name="connsiteY65" fmla="*/ 1045452 h 3448446"/>
                <a:gd name="connsiteX66" fmla="*/ 1907659 w 4980229"/>
                <a:gd name="connsiteY66" fmla="*/ 1199979 h 3448446"/>
                <a:gd name="connsiteX67" fmla="*/ 1893300 w 4980229"/>
                <a:gd name="connsiteY67" fmla="*/ 1209552 h 3448446"/>
                <a:gd name="connsiteX68" fmla="*/ 1914496 w 4980229"/>
                <a:gd name="connsiteY68" fmla="*/ 1211603 h 3448446"/>
                <a:gd name="connsiteX69" fmla="*/ 2614655 w 4980229"/>
                <a:gd name="connsiteY69" fmla="*/ 1211603 h 3448446"/>
                <a:gd name="connsiteX70" fmla="*/ 2638586 w 4980229"/>
                <a:gd name="connsiteY70" fmla="*/ 1234167 h 3448446"/>
                <a:gd name="connsiteX71" fmla="*/ 2637903 w 4980229"/>
                <a:gd name="connsiteY71" fmla="*/ 1648518 h 3448446"/>
                <a:gd name="connsiteX72" fmla="*/ 2617390 w 4980229"/>
                <a:gd name="connsiteY72" fmla="*/ 1661510 h 3448446"/>
                <a:gd name="connsiteX73" fmla="*/ 2048511 w 4980229"/>
                <a:gd name="connsiteY73" fmla="*/ 1394848 h 3448446"/>
                <a:gd name="connsiteX74" fmla="*/ 1433137 w 4980229"/>
                <a:gd name="connsiteY74" fmla="*/ 1084426 h 3448446"/>
                <a:gd name="connsiteX75" fmla="*/ 1411941 w 4980229"/>
                <a:gd name="connsiteY75" fmla="*/ 1076221 h 3448446"/>
                <a:gd name="connsiteX76" fmla="*/ 1411257 w 4980229"/>
                <a:gd name="connsiteY76" fmla="*/ 1098784 h 3448446"/>
                <a:gd name="connsiteX77" fmla="*/ 1335361 w 4980229"/>
                <a:gd name="connsiteY77" fmla="*/ 1291601 h 3448446"/>
                <a:gd name="connsiteX78" fmla="*/ 963402 w 4980229"/>
                <a:gd name="connsiteY78" fmla="*/ 1956889 h 3448446"/>
                <a:gd name="connsiteX79" fmla="*/ 309738 w 4980229"/>
                <a:gd name="connsiteY79" fmla="*/ 2844395 h 3448446"/>
                <a:gd name="connsiteX80" fmla="*/ 0 w 4980229"/>
                <a:gd name="connsiteY80" fmla="*/ 3185586 h 3448446"/>
                <a:gd name="connsiteX81" fmla="*/ 4404026 w 4980229"/>
                <a:gd name="connsiteY81" fmla="*/ 3323019 h 3448446"/>
                <a:gd name="connsiteX82" fmla="*/ 4937350 w 4980229"/>
                <a:gd name="connsiteY82" fmla="*/ 3439257 h 3448446"/>
                <a:gd name="connsiteX83" fmla="*/ 4948289 w 4980229"/>
                <a:gd name="connsiteY83" fmla="*/ 3411223 h 3448446"/>
                <a:gd name="connsiteX84" fmla="*/ 3830360 w 4980229"/>
                <a:gd name="connsiteY84" fmla="*/ 2110049 h 3448446"/>
                <a:gd name="connsiteX85" fmla="*/ 3809848 w 4980229"/>
                <a:gd name="connsiteY85" fmla="*/ 2125091 h 3448446"/>
                <a:gd name="connsiteX86" fmla="*/ 2939436 w 4980229"/>
                <a:gd name="connsiteY86" fmla="*/ 1802362 h 3448446"/>
                <a:gd name="connsiteX87" fmla="*/ 2919607 w 4980229"/>
                <a:gd name="connsiteY87" fmla="*/ 1772277 h 3448446"/>
                <a:gd name="connsiteX88" fmla="*/ 2919607 w 4980229"/>
                <a:gd name="connsiteY88" fmla="*/ 1236218 h 3448446"/>
                <a:gd name="connsiteX89" fmla="*/ 2939436 w 4980229"/>
                <a:gd name="connsiteY89" fmla="*/ 1213654 h 3448446"/>
                <a:gd name="connsiteX90" fmla="*/ 3671731 w 4980229"/>
                <a:gd name="connsiteY90" fmla="*/ 1214338 h 3448446"/>
                <a:gd name="connsiteX91" fmla="*/ 3685406 w 4980229"/>
                <a:gd name="connsiteY91" fmla="*/ 1215022 h 3448446"/>
                <a:gd name="connsiteX92" fmla="*/ 3645748 w 4980229"/>
                <a:gd name="connsiteY92" fmla="*/ 1251944 h 3448446"/>
                <a:gd name="connsiteX93" fmla="*/ 3545237 w 4980229"/>
                <a:gd name="connsiteY93" fmla="*/ 1316216 h 3448446"/>
                <a:gd name="connsiteX94" fmla="*/ 3320967 w 4980229"/>
                <a:gd name="connsiteY94" fmla="*/ 1426300 h 3448446"/>
                <a:gd name="connsiteX95" fmla="*/ 3304558 w 4980229"/>
                <a:gd name="connsiteY95" fmla="*/ 1438607 h 3448446"/>
                <a:gd name="connsiteX96" fmla="*/ 3657372 w 4980229"/>
                <a:gd name="connsiteY96" fmla="*/ 1438607 h 3448446"/>
                <a:gd name="connsiteX97" fmla="*/ 3659423 w 4980229"/>
                <a:gd name="connsiteY97" fmla="*/ 1442710 h 3448446"/>
                <a:gd name="connsiteX98" fmla="*/ 3582843 w 4980229"/>
                <a:gd name="connsiteY98" fmla="*/ 1518606 h 3448446"/>
                <a:gd name="connsiteX99" fmla="*/ 3407804 w 4980229"/>
                <a:gd name="connsiteY99" fmla="*/ 1634160 h 3448446"/>
                <a:gd name="connsiteX100" fmla="*/ 3130202 w 4980229"/>
                <a:gd name="connsiteY100" fmla="*/ 1770226 h 3448446"/>
                <a:gd name="connsiteX101" fmla="*/ 3115159 w 4980229"/>
                <a:gd name="connsiteY101" fmla="*/ 1781849 h 3448446"/>
                <a:gd name="connsiteX102" fmla="*/ 3135672 w 4980229"/>
                <a:gd name="connsiteY102" fmla="*/ 1781849 h 3448446"/>
                <a:gd name="connsiteX103" fmla="*/ 3803694 w 4980229"/>
                <a:gd name="connsiteY103" fmla="*/ 1781849 h 3448446"/>
                <a:gd name="connsiteX104" fmla="*/ 3830360 w 4980229"/>
                <a:gd name="connsiteY104" fmla="*/ 1807832 h 3448446"/>
                <a:gd name="connsiteX105" fmla="*/ 3830360 w 4980229"/>
                <a:gd name="connsiteY105" fmla="*/ 2110049 h 3448446"/>
                <a:gd name="connsiteX0" fmla="*/ 4937350 w 4981578"/>
                <a:gd name="connsiteY0" fmla="*/ 3439257 h 3439258"/>
                <a:gd name="connsiteX1" fmla="*/ 4948973 w 4981578"/>
                <a:gd name="connsiteY1" fmla="*/ 3175329 h 3439258"/>
                <a:gd name="connsiteX2" fmla="*/ 4922991 w 4981578"/>
                <a:gd name="connsiteY2" fmla="*/ 3142509 h 3439258"/>
                <a:gd name="connsiteX3" fmla="*/ 4637184 w 4981578"/>
                <a:gd name="connsiteY3" fmla="*/ 3078921 h 3439258"/>
                <a:gd name="connsiteX4" fmla="*/ 4609834 w 4981578"/>
                <a:gd name="connsiteY4" fmla="*/ 3063878 h 3439258"/>
                <a:gd name="connsiteX5" fmla="*/ 4373257 w 4981578"/>
                <a:gd name="connsiteY5" fmla="*/ 2750721 h 3439258"/>
                <a:gd name="connsiteX6" fmla="*/ 4104544 w 4981578"/>
                <a:gd name="connsiteY6" fmla="*/ 2218765 h 3439258"/>
                <a:gd name="connsiteX7" fmla="*/ 4097022 w 4981578"/>
                <a:gd name="connsiteY7" fmla="*/ 2180475 h 3439258"/>
                <a:gd name="connsiteX8" fmla="*/ 4097022 w 4981578"/>
                <a:gd name="connsiteY8" fmla="*/ 1807148 h 3439258"/>
                <a:gd name="connsiteX9" fmla="*/ 4123689 w 4981578"/>
                <a:gd name="connsiteY9" fmla="*/ 1781166 h 3439258"/>
                <a:gd name="connsiteX10" fmla="*/ 4834104 w 4981578"/>
                <a:gd name="connsiteY10" fmla="*/ 1781166 h 3439258"/>
                <a:gd name="connsiteX11" fmla="*/ 4857351 w 4981578"/>
                <a:gd name="connsiteY11" fmla="*/ 1778431 h 3439258"/>
                <a:gd name="connsiteX12" fmla="*/ 4839574 w 4981578"/>
                <a:gd name="connsiteY12" fmla="*/ 1768858 h 3439258"/>
                <a:gd name="connsiteX13" fmla="*/ 4568809 w 4981578"/>
                <a:gd name="connsiteY13" fmla="*/ 1636211 h 3439258"/>
                <a:gd name="connsiteX14" fmla="*/ 4321292 w 4981578"/>
                <a:gd name="connsiteY14" fmla="*/ 1451599 h 3439258"/>
                <a:gd name="connsiteX15" fmla="*/ 4314455 w 4981578"/>
                <a:gd name="connsiteY15" fmla="*/ 1437240 h 3439258"/>
                <a:gd name="connsiteX16" fmla="*/ 4666585 w 4981578"/>
                <a:gd name="connsiteY16" fmla="*/ 1437240 h 3439258"/>
                <a:gd name="connsiteX17" fmla="*/ 4652226 w 4981578"/>
                <a:gd name="connsiteY17" fmla="*/ 1426300 h 3439258"/>
                <a:gd name="connsiteX18" fmla="*/ 4464195 w 4981578"/>
                <a:gd name="connsiteY18" fmla="*/ 1334678 h 3439258"/>
                <a:gd name="connsiteX19" fmla="*/ 4191380 w 4981578"/>
                <a:gd name="connsiteY19" fmla="*/ 1112459 h 3439258"/>
                <a:gd name="connsiteX20" fmla="*/ 4183175 w 4981578"/>
                <a:gd name="connsiteY20" fmla="*/ 1097417 h 3439258"/>
                <a:gd name="connsiteX21" fmla="*/ 4199585 w 4981578"/>
                <a:gd name="connsiteY21" fmla="*/ 1094682 h 3439258"/>
                <a:gd name="connsiteX22" fmla="*/ 4447786 w 4981578"/>
                <a:gd name="connsiteY22" fmla="*/ 1094682 h 3439258"/>
                <a:gd name="connsiteX23" fmla="*/ 4466247 w 4981578"/>
                <a:gd name="connsiteY23" fmla="*/ 1093998 h 3439258"/>
                <a:gd name="connsiteX24" fmla="*/ 4358214 w 4981578"/>
                <a:gd name="connsiteY24" fmla="*/ 1037247 h 3439258"/>
                <a:gd name="connsiteX25" fmla="*/ 4143518 w 4981578"/>
                <a:gd name="connsiteY25" fmla="*/ 878617 h 3439258"/>
                <a:gd name="connsiteX26" fmla="*/ 3994460 w 4981578"/>
                <a:gd name="connsiteY26" fmla="*/ 635886 h 3439258"/>
                <a:gd name="connsiteX27" fmla="*/ 3984204 w 4981578"/>
                <a:gd name="connsiteY27" fmla="*/ 619476 h 3439258"/>
                <a:gd name="connsiteX28" fmla="*/ 3973948 w 4981578"/>
                <a:gd name="connsiteY28" fmla="*/ 635886 h 3439258"/>
                <a:gd name="connsiteX29" fmla="*/ 3857710 w 4981578"/>
                <a:gd name="connsiteY29" fmla="*/ 836225 h 3439258"/>
                <a:gd name="connsiteX30" fmla="*/ 3634125 w 4981578"/>
                <a:gd name="connsiteY30" fmla="*/ 1024939 h 3439258"/>
                <a:gd name="connsiteX31" fmla="*/ 3512417 w 4981578"/>
                <a:gd name="connsiteY31" fmla="*/ 1084426 h 3439258"/>
                <a:gd name="connsiteX32" fmla="*/ 3502845 w 4981578"/>
                <a:gd name="connsiteY32" fmla="*/ 1093998 h 3439258"/>
                <a:gd name="connsiteX33" fmla="*/ 3517203 w 4981578"/>
                <a:gd name="connsiteY33" fmla="*/ 1093998 h 3439258"/>
                <a:gd name="connsiteX34" fmla="*/ 3768823 w 4981578"/>
                <a:gd name="connsiteY34" fmla="*/ 1093998 h 3439258"/>
                <a:gd name="connsiteX35" fmla="*/ 3785233 w 4981578"/>
                <a:gd name="connsiteY35" fmla="*/ 1097417 h 3439258"/>
                <a:gd name="connsiteX36" fmla="*/ 3777028 w 4981578"/>
                <a:gd name="connsiteY36" fmla="*/ 1112459 h 3439258"/>
                <a:gd name="connsiteX37" fmla="*/ 3712072 w 4981578"/>
                <a:gd name="connsiteY37" fmla="*/ 1188356 h 3439258"/>
                <a:gd name="connsiteX38" fmla="*/ 3679935 w 4981578"/>
                <a:gd name="connsiteY38" fmla="*/ 1193825 h 3439258"/>
                <a:gd name="connsiteX39" fmla="*/ 3405752 w 4981578"/>
                <a:gd name="connsiteY39" fmla="*/ 1059127 h 3439258"/>
                <a:gd name="connsiteX40" fmla="*/ 3151398 w 4981578"/>
                <a:gd name="connsiteY40" fmla="*/ 869045 h 3439258"/>
                <a:gd name="connsiteX41" fmla="*/ 3144560 w 4981578"/>
                <a:gd name="connsiteY41" fmla="*/ 854002 h 3439258"/>
                <a:gd name="connsiteX42" fmla="*/ 3511733 w 4981578"/>
                <a:gd name="connsiteY42" fmla="*/ 854002 h 3439258"/>
                <a:gd name="connsiteX43" fmla="*/ 3502845 w 4981578"/>
                <a:gd name="connsiteY43" fmla="*/ 845797 h 3439258"/>
                <a:gd name="connsiteX44" fmla="*/ 3337377 w 4981578"/>
                <a:gd name="connsiteY44" fmla="*/ 765115 h 3439258"/>
                <a:gd name="connsiteX45" fmla="*/ 3015332 w 4981578"/>
                <a:gd name="connsiteY45" fmla="*/ 514863 h 3439258"/>
                <a:gd name="connsiteX46" fmla="*/ 3007127 w 4981578"/>
                <a:gd name="connsiteY46" fmla="*/ 499820 h 3439258"/>
                <a:gd name="connsiteX47" fmla="*/ 3023537 w 4981578"/>
                <a:gd name="connsiteY47" fmla="*/ 497085 h 3439258"/>
                <a:gd name="connsiteX48" fmla="*/ 3286096 w 4981578"/>
                <a:gd name="connsiteY48" fmla="*/ 497085 h 3439258"/>
                <a:gd name="connsiteX49" fmla="*/ 3305925 w 4981578"/>
                <a:gd name="connsiteY49" fmla="*/ 493667 h 3439258"/>
                <a:gd name="connsiteX50" fmla="*/ 3137723 w 4981578"/>
                <a:gd name="connsiteY50" fmla="*/ 410933 h 3439258"/>
                <a:gd name="connsiteX51" fmla="*/ 2993452 w 4981578"/>
                <a:gd name="connsiteY51" fmla="*/ 302217 h 3439258"/>
                <a:gd name="connsiteX52" fmla="*/ 2810891 w 4981578"/>
                <a:gd name="connsiteY52" fmla="*/ 17778 h 3439258"/>
                <a:gd name="connsiteX53" fmla="*/ 2799267 w 4981578"/>
                <a:gd name="connsiteY53" fmla="*/ 0 h 3439258"/>
                <a:gd name="connsiteX54" fmla="*/ 2791062 w 4981578"/>
                <a:gd name="connsiteY54" fmla="*/ 17094 h 3439258"/>
                <a:gd name="connsiteX55" fmla="*/ 2659782 w 4981578"/>
                <a:gd name="connsiteY55" fmla="*/ 239996 h 3439258"/>
                <a:gd name="connsiteX56" fmla="*/ 2476538 w 4981578"/>
                <a:gd name="connsiteY56" fmla="*/ 404096 h 3439258"/>
                <a:gd name="connsiteX57" fmla="*/ 2308336 w 4981578"/>
                <a:gd name="connsiteY57" fmla="*/ 486829 h 3439258"/>
                <a:gd name="connsiteX58" fmla="*/ 2296028 w 4981578"/>
                <a:gd name="connsiteY58" fmla="*/ 497769 h 3439258"/>
                <a:gd name="connsiteX59" fmla="*/ 2598245 w 4981578"/>
                <a:gd name="connsiteY59" fmla="*/ 497769 h 3439258"/>
                <a:gd name="connsiteX60" fmla="*/ 2348677 w 4981578"/>
                <a:gd name="connsiteY60" fmla="*/ 722039 h 3439258"/>
                <a:gd name="connsiteX61" fmla="*/ 2105262 w 4981578"/>
                <a:gd name="connsiteY61" fmla="*/ 841695 h 3439258"/>
                <a:gd name="connsiteX62" fmla="*/ 2087485 w 4981578"/>
                <a:gd name="connsiteY62" fmla="*/ 854686 h 3439258"/>
                <a:gd name="connsiteX63" fmla="*/ 2460128 w 4981578"/>
                <a:gd name="connsiteY63" fmla="*/ 854686 h 3439258"/>
                <a:gd name="connsiteX64" fmla="*/ 2455342 w 4981578"/>
                <a:gd name="connsiteY64" fmla="*/ 862891 h 3439258"/>
                <a:gd name="connsiteX65" fmla="*/ 2221499 w 4981578"/>
                <a:gd name="connsiteY65" fmla="*/ 1045452 h 3439258"/>
                <a:gd name="connsiteX66" fmla="*/ 1907659 w 4981578"/>
                <a:gd name="connsiteY66" fmla="*/ 1199979 h 3439258"/>
                <a:gd name="connsiteX67" fmla="*/ 1893300 w 4981578"/>
                <a:gd name="connsiteY67" fmla="*/ 1209552 h 3439258"/>
                <a:gd name="connsiteX68" fmla="*/ 1914496 w 4981578"/>
                <a:gd name="connsiteY68" fmla="*/ 1211603 h 3439258"/>
                <a:gd name="connsiteX69" fmla="*/ 2614655 w 4981578"/>
                <a:gd name="connsiteY69" fmla="*/ 1211603 h 3439258"/>
                <a:gd name="connsiteX70" fmla="*/ 2638586 w 4981578"/>
                <a:gd name="connsiteY70" fmla="*/ 1234167 h 3439258"/>
                <a:gd name="connsiteX71" fmla="*/ 2637903 w 4981578"/>
                <a:gd name="connsiteY71" fmla="*/ 1648518 h 3439258"/>
                <a:gd name="connsiteX72" fmla="*/ 2617390 w 4981578"/>
                <a:gd name="connsiteY72" fmla="*/ 1661510 h 3439258"/>
                <a:gd name="connsiteX73" fmla="*/ 2048511 w 4981578"/>
                <a:gd name="connsiteY73" fmla="*/ 1394848 h 3439258"/>
                <a:gd name="connsiteX74" fmla="*/ 1433137 w 4981578"/>
                <a:gd name="connsiteY74" fmla="*/ 1084426 h 3439258"/>
                <a:gd name="connsiteX75" fmla="*/ 1411941 w 4981578"/>
                <a:gd name="connsiteY75" fmla="*/ 1076221 h 3439258"/>
                <a:gd name="connsiteX76" fmla="*/ 1411257 w 4981578"/>
                <a:gd name="connsiteY76" fmla="*/ 1098784 h 3439258"/>
                <a:gd name="connsiteX77" fmla="*/ 1335361 w 4981578"/>
                <a:gd name="connsiteY77" fmla="*/ 1291601 h 3439258"/>
                <a:gd name="connsiteX78" fmla="*/ 963402 w 4981578"/>
                <a:gd name="connsiteY78" fmla="*/ 1956889 h 3439258"/>
                <a:gd name="connsiteX79" fmla="*/ 309738 w 4981578"/>
                <a:gd name="connsiteY79" fmla="*/ 2844395 h 3439258"/>
                <a:gd name="connsiteX80" fmla="*/ 0 w 4981578"/>
                <a:gd name="connsiteY80" fmla="*/ 3185586 h 3439258"/>
                <a:gd name="connsiteX81" fmla="*/ 4404026 w 4981578"/>
                <a:gd name="connsiteY81" fmla="*/ 3323019 h 3439258"/>
                <a:gd name="connsiteX82" fmla="*/ 4937350 w 4981578"/>
                <a:gd name="connsiteY82" fmla="*/ 3439257 h 3439258"/>
                <a:gd name="connsiteX83" fmla="*/ 3830360 w 4981578"/>
                <a:gd name="connsiteY83" fmla="*/ 2110049 h 3439258"/>
                <a:gd name="connsiteX84" fmla="*/ 3809848 w 4981578"/>
                <a:gd name="connsiteY84" fmla="*/ 2125091 h 3439258"/>
                <a:gd name="connsiteX85" fmla="*/ 2939436 w 4981578"/>
                <a:gd name="connsiteY85" fmla="*/ 1802362 h 3439258"/>
                <a:gd name="connsiteX86" fmla="*/ 2919607 w 4981578"/>
                <a:gd name="connsiteY86" fmla="*/ 1772277 h 3439258"/>
                <a:gd name="connsiteX87" fmla="*/ 2919607 w 4981578"/>
                <a:gd name="connsiteY87" fmla="*/ 1236218 h 3439258"/>
                <a:gd name="connsiteX88" fmla="*/ 2939436 w 4981578"/>
                <a:gd name="connsiteY88" fmla="*/ 1213654 h 3439258"/>
                <a:gd name="connsiteX89" fmla="*/ 3671731 w 4981578"/>
                <a:gd name="connsiteY89" fmla="*/ 1214338 h 3439258"/>
                <a:gd name="connsiteX90" fmla="*/ 3685406 w 4981578"/>
                <a:gd name="connsiteY90" fmla="*/ 1215022 h 3439258"/>
                <a:gd name="connsiteX91" fmla="*/ 3645748 w 4981578"/>
                <a:gd name="connsiteY91" fmla="*/ 1251944 h 3439258"/>
                <a:gd name="connsiteX92" fmla="*/ 3545237 w 4981578"/>
                <a:gd name="connsiteY92" fmla="*/ 1316216 h 3439258"/>
                <a:gd name="connsiteX93" fmla="*/ 3320967 w 4981578"/>
                <a:gd name="connsiteY93" fmla="*/ 1426300 h 3439258"/>
                <a:gd name="connsiteX94" fmla="*/ 3304558 w 4981578"/>
                <a:gd name="connsiteY94" fmla="*/ 1438607 h 3439258"/>
                <a:gd name="connsiteX95" fmla="*/ 3657372 w 4981578"/>
                <a:gd name="connsiteY95" fmla="*/ 1438607 h 3439258"/>
                <a:gd name="connsiteX96" fmla="*/ 3659423 w 4981578"/>
                <a:gd name="connsiteY96" fmla="*/ 1442710 h 3439258"/>
                <a:gd name="connsiteX97" fmla="*/ 3582843 w 4981578"/>
                <a:gd name="connsiteY97" fmla="*/ 1518606 h 3439258"/>
                <a:gd name="connsiteX98" fmla="*/ 3407804 w 4981578"/>
                <a:gd name="connsiteY98" fmla="*/ 1634160 h 3439258"/>
                <a:gd name="connsiteX99" fmla="*/ 3130202 w 4981578"/>
                <a:gd name="connsiteY99" fmla="*/ 1770226 h 3439258"/>
                <a:gd name="connsiteX100" fmla="*/ 3115159 w 4981578"/>
                <a:gd name="connsiteY100" fmla="*/ 1781849 h 3439258"/>
                <a:gd name="connsiteX101" fmla="*/ 3135672 w 4981578"/>
                <a:gd name="connsiteY101" fmla="*/ 1781849 h 3439258"/>
                <a:gd name="connsiteX102" fmla="*/ 3803694 w 4981578"/>
                <a:gd name="connsiteY102" fmla="*/ 1781849 h 3439258"/>
                <a:gd name="connsiteX103" fmla="*/ 3830360 w 4981578"/>
                <a:gd name="connsiteY103" fmla="*/ 1807832 h 3439258"/>
                <a:gd name="connsiteX104" fmla="*/ 3830360 w 4981578"/>
                <a:gd name="connsiteY104" fmla="*/ 2110049 h 3439258"/>
                <a:gd name="connsiteX0" fmla="*/ 4404026 w 4986517"/>
                <a:gd name="connsiteY0" fmla="*/ 3323019 h 3323054"/>
                <a:gd name="connsiteX1" fmla="*/ 4948973 w 4986517"/>
                <a:gd name="connsiteY1" fmla="*/ 3175329 h 3323054"/>
                <a:gd name="connsiteX2" fmla="*/ 4922991 w 4986517"/>
                <a:gd name="connsiteY2" fmla="*/ 3142509 h 3323054"/>
                <a:gd name="connsiteX3" fmla="*/ 4637184 w 4986517"/>
                <a:gd name="connsiteY3" fmla="*/ 3078921 h 3323054"/>
                <a:gd name="connsiteX4" fmla="*/ 4609834 w 4986517"/>
                <a:gd name="connsiteY4" fmla="*/ 3063878 h 3323054"/>
                <a:gd name="connsiteX5" fmla="*/ 4373257 w 4986517"/>
                <a:gd name="connsiteY5" fmla="*/ 2750721 h 3323054"/>
                <a:gd name="connsiteX6" fmla="*/ 4104544 w 4986517"/>
                <a:gd name="connsiteY6" fmla="*/ 2218765 h 3323054"/>
                <a:gd name="connsiteX7" fmla="*/ 4097022 w 4986517"/>
                <a:gd name="connsiteY7" fmla="*/ 2180475 h 3323054"/>
                <a:gd name="connsiteX8" fmla="*/ 4097022 w 4986517"/>
                <a:gd name="connsiteY8" fmla="*/ 1807148 h 3323054"/>
                <a:gd name="connsiteX9" fmla="*/ 4123689 w 4986517"/>
                <a:gd name="connsiteY9" fmla="*/ 1781166 h 3323054"/>
                <a:gd name="connsiteX10" fmla="*/ 4834104 w 4986517"/>
                <a:gd name="connsiteY10" fmla="*/ 1781166 h 3323054"/>
                <a:gd name="connsiteX11" fmla="*/ 4857351 w 4986517"/>
                <a:gd name="connsiteY11" fmla="*/ 1778431 h 3323054"/>
                <a:gd name="connsiteX12" fmla="*/ 4839574 w 4986517"/>
                <a:gd name="connsiteY12" fmla="*/ 1768858 h 3323054"/>
                <a:gd name="connsiteX13" fmla="*/ 4568809 w 4986517"/>
                <a:gd name="connsiteY13" fmla="*/ 1636211 h 3323054"/>
                <a:gd name="connsiteX14" fmla="*/ 4321292 w 4986517"/>
                <a:gd name="connsiteY14" fmla="*/ 1451599 h 3323054"/>
                <a:gd name="connsiteX15" fmla="*/ 4314455 w 4986517"/>
                <a:gd name="connsiteY15" fmla="*/ 1437240 h 3323054"/>
                <a:gd name="connsiteX16" fmla="*/ 4666585 w 4986517"/>
                <a:gd name="connsiteY16" fmla="*/ 1437240 h 3323054"/>
                <a:gd name="connsiteX17" fmla="*/ 4652226 w 4986517"/>
                <a:gd name="connsiteY17" fmla="*/ 1426300 h 3323054"/>
                <a:gd name="connsiteX18" fmla="*/ 4464195 w 4986517"/>
                <a:gd name="connsiteY18" fmla="*/ 1334678 h 3323054"/>
                <a:gd name="connsiteX19" fmla="*/ 4191380 w 4986517"/>
                <a:gd name="connsiteY19" fmla="*/ 1112459 h 3323054"/>
                <a:gd name="connsiteX20" fmla="*/ 4183175 w 4986517"/>
                <a:gd name="connsiteY20" fmla="*/ 1097417 h 3323054"/>
                <a:gd name="connsiteX21" fmla="*/ 4199585 w 4986517"/>
                <a:gd name="connsiteY21" fmla="*/ 1094682 h 3323054"/>
                <a:gd name="connsiteX22" fmla="*/ 4447786 w 4986517"/>
                <a:gd name="connsiteY22" fmla="*/ 1094682 h 3323054"/>
                <a:gd name="connsiteX23" fmla="*/ 4466247 w 4986517"/>
                <a:gd name="connsiteY23" fmla="*/ 1093998 h 3323054"/>
                <a:gd name="connsiteX24" fmla="*/ 4358214 w 4986517"/>
                <a:gd name="connsiteY24" fmla="*/ 1037247 h 3323054"/>
                <a:gd name="connsiteX25" fmla="*/ 4143518 w 4986517"/>
                <a:gd name="connsiteY25" fmla="*/ 878617 h 3323054"/>
                <a:gd name="connsiteX26" fmla="*/ 3994460 w 4986517"/>
                <a:gd name="connsiteY26" fmla="*/ 635886 h 3323054"/>
                <a:gd name="connsiteX27" fmla="*/ 3984204 w 4986517"/>
                <a:gd name="connsiteY27" fmla="*/ 619476 h 3323054"/>
                <a:gd name="connsiteX28" fmla="*/ 3973948 w 4986517"/>
                <a:gd name="connsiteY28" fmla="*/ 635886 h 3323054"/>
                <a:gd name="connsiteX29" fmla="*/ 3857710 w 4986517"/>
                <a:gd name="connsiteY29" fmla="*/ 836225 h 3323054"/>
                <a:gd name="connsiteX30" fmla="*/ 3634125 w 4986517"/>
                <a:gd name="connsiteY30" fmla="*/ 1024939 h 3323054"/>
                <a:gd name="connsiteX31" fmla="*/ 3512417 w 4986517"/>
                <a:gd name="connsiteY31" fmla="*/ 1084426 h 3323054"/>
                <a:gd name="connsiteX32" fmla="*/ 3502845 w 4986517"/>
                <a:gd name="connsiteY32" fmla="*/ 1093998 h 3323054"/>
                <a:gd name="connsiteX33" fmla="*/ 3517203 w 4986517"/>
                <a:gd name="connsiteY33" fmla="*/ 1093998 h 3323054"/>
                <a:gd name="connsiteX34" fmla="*/ 3768823 w 4986517"/>
                <a:gd name="connsiteY34" fmla="*/ 1093998 h 3323054"/>
                <a:gd name="connsiteX35" fmla="*/ 3785233 w 4986517"/>
                <a:gd name="connsiteY35" fmla="*/ 1097417 h 3323054"/>
                <a:gd name="connsiteX36" fmla="*/ 3777028 w 4986517"/>
                <a:gd name="connsiteY36" fmla="*/ 1112459 h 3323054"/>
                <a:gd name="connsiteX37" fmla="*/ 3712072 w 4986517"/>
                <a:gd name="connsiteY37" fmla="*/ 1188356 h 3323054"/>
                <a:gd name="connsiteX38" fmla="*/ 3679935 w 4986517"/>
                <a:gd name="connsiteY38" fmla="*/ 1193825 h 3323054"/>
                <a:gd name="connsiteX39" fmla="*/ 3405752 w 4986517"/>
                <a:gd name="connsiteY39" fmla="*/ 1059127 h 3323054"/>
                <a:gd name="connsiteX40" fmla="*/ 3151398 w 4986517"/>
                <a:gd name="connsiteY40" fmla="*/ 869045 h 3323054"/>
                <a:gd name="connsiteX41" fmla="*/ 3144560 w 4986517"/>
                <a:gd name="connsiteY41" fmla="*/ 854002 h 3323054"/>
                <a:gd name="connsiteX42" fmla="*/ 3511733 w 4986517"/>
                <a:gd name="connsiteY42" fmla="*/ 854002 h 3323054"/>
                <a:gd name="connsiteX43" fmla="*/ 3502845 w 4986517"/>
                <a:gd name="connsiteY43" fmla="*/ 845797 h 3323054"/>
                <a:gd name="connsiteX44" fmla="*/ 3337377 w 4986517"/>
                <a:gd name="connsiteY44" fmla="*/ 765115 h 3323054"/>
                <a:gd name="connsiteX45" fmla="*/ 3015332 w 4986517"/>
                <a:gd name="connsiteY45" fmla="*/ 514863 h 3323054"/>
                <a:gd name="connsiteX46" fmla="*/ 3007127 w 4986517"/>
                <a:gd name="connsiteY46" fmla="*/ 499820 h 3323054"/>
                <a:gd name="connsiteX47" fmla="*/ 3023537 w 4986517"/>
                <a:gd name="connsiteY47" fmla="*/ 497085 h 3323054"/>
                <a:gd name="connsiteX48" fmla="*/ 3286096 w 4986517"/>
                <a:gd name="connsiteY48" fmla="*/ 497085 h 3323054"/>
                <a:gd name="connsiteX49" fmla="*/ 3305925 w 4986517"/>
                <a:gd name="connsiteY49" fmla="*/ 493667 h 3323054"/>
                <a:gd name="connsiteX50" fmla="*/ 3137723 w 4986517"/>
                <a:gd name="connsiteY50" fmla="*/ 410933 h 3323054"/>
                <a:gd name="connsiteX51" fmla="*/ 2993452 w 4986517"/>
                <a:gd name="connsiteY51" fmla="*/ 302217 h 3323054"/>
                <a:gd name="connsiteX52" fmla="*/ 2810891 w 4986517"/>
                <a:gd name="connsiteY52" fmla="*/ 17778 h 3323054"/>
                <a:gd name="connsiteX53" fmla="*/ 2799267 w 4986517"/>
                <a:gd name="connsiteY53" fmla="*/ 0 h 3323054"/>
                <a:gd name="connsiteX54" fmla="*/ 2791062 w 4986517"/>
                <a:gd name="connsiteY54" fmla="*/ 17094 h 3323054"/>
                <a:gd name="connsiteX55" fmla="*/ 2659782 w 4986517"/>
                <a:gd name="connsiteY55" fmla="*/ 239996 h 3323054"/>
                <a:gd name="connsiteX56" fmla="*/ 2476538 w 4986517"/>
                <a:gd name="connsiteY56" fmla="*/ 404096 h 3323054"/>
                <a:gd name="connsiteX57" fmla="*/ 2308336 w 4986517"/>
                <a:gd name="connsiteY57" fmla="*/ 486829 h 3323054"/>
                <a:gd name="connsiteX58" fmla="*/ 2296028 w 4986517"/>
                <a:gd name="connsiteY58" fmla="*/ 497769 h 3323054"/>
                <a:gd name="connsiteX59" fmla="*/ 2598245 w 4986517"/>
                <a:gd name="connsiteY59" fmla="*/ 497769 h 3323054"/>
                <a:gd name="connsiteX60" fmla="*/ 2348677 w 4986517"/>
                <a:gd name="connsiteY60" fmla="*/ 722039 h 3323054"/>
                <a:gd name="connsiteX61" fmla="*/ 2105262 w 4986517"/>
                <a:gd name="connsiteY61" fmla="*/ 841695 h 3323054"/>
                <a:gd name="connsiteX62" fmla="*/ 2087485 w 4986517"/>
                <a:gd name="connsiteY62" fmla="*/ 854686 h 3323054"/>
                <a:gd name="connsiteX63" fmla="*/ 2460128 w 4986517"/>
                <a:gd name="connsiteY63" fmla="*/ 854686 h 3323054"/>
                <a:gd name="connsiteX64" fmla="*/ 2455342 w 4986517"/>
                <a:gd name="connsiteY64" fmla="*/ 862891 h 3323054"/>
                <a:gd name="connsiteX65" fmla="*/ 2221499 w 4986517"/>
                <a:gd name="connsiteY65" fmla="*/ 1045452 h 3323054"/>
                <a:gd name="connsiteX66" fmla="*/ 1907659 w 4986517"/>
                <a:gd name="connsiteY66" fmla="*/ 1199979 h 3323054"/>
                <a:gd name="connsiteX67" fmla="*/ 1893300 w 4986517"/>
                <a:gd name="connsiteY67" fmla="*/ 1209552 h 3323054"/>
                <a:gd name="connsiteX68" fmla="*/ 1914496 w 4986517"/>
                <a:gd name="connsiteY68" fmla="*/ 1211603 h 3323054"/>
                <a:gd name="connsiteX69" fmla="*/ 2614655 w 4986517"/>
                <a:gd name="connsiteY69" fmla="*/ 1211603 h 3323054"/>
                <a:gd name="connsiteX70" fmla="*/ 2638586 w 4986517"/>
                <a:gd name="connsiteY70" fmla="*/ 1234167 h 3323054"/>
                <a:gd name="connsiteX71" fmla="*/ 2637903 w 4986517"/>
                <a:gd name="connsiteY71" fmla="*/ 1648518 h 3323054"/>
                <a:gd name="connsiteX72" fmla="*/ 2617390 w 4986517"/>
                <a:gd name="connsiteY72" fmla="*/ 1661510 h 3323054"/>
                <a:gd name="connsiteX73" fmla="*/ 2048511 w 4986517"/>
                <a:gd name="connsiteY73" fmla="*/ 1394848 h 3323054"/>
                <a:gd name="connsiteX74" fmla="*/ 1433137 w 4986517"/>
                <a:gd name="connsiteY74" fmla="*/ 1084426 h 3323054"/>
                <a:gd name="connsiteX75" fmla="*/ 1411941 w 4986517"/>
                <a:gd name="connsiteY75" fmla="*/ 1076221 h 3323054"/>
                <a:gd name="connsiteX76" fmla="*/ 1411257 w 4986517"/>
                <a:gd name="connsiteY76" fmla="*/ 1098784 h 3323054"/>
                <a:gd name="connsiteX77" fmla="*/ 1335361 w 4986517"/>
                <a:gd name="connsiteY77" fmla="*/ 1291601 h 3323054"/>
                <a:gd name="connsiteX78" fmla="*/ 963402 w 4986517"/>
                <a:gd name="connsiteY78" fmla="*/ 1956889 h 3323054"/>
                <a:gd name="connsiteX79" fmla="*/ 309738 w 4986517"/>
                <a:gd name="connsiteY79" fmla="*/ 2844395 h 3323054"/>
                <a:gd name="connsiteX80" fmla="*/ 0 w 4986517"/>
                <a:gd name="connsiteY80" fmla="*/ 3185586 h 3323054"/>
                <a:gd name="connsiteX81" fmla="*/ 4404026 w 4986517"/>
                <a:gd name="connsiteY81" fmla="*/ 3323019 h 3323054"/>
                <a:gd name="connsiteX82" fmla="*/ 3830360 w 4986517"/>
                <a:gd name="connsiteY82" fmla="*/ 2110049 h 3323054"/>
                <a:gd name="connsiteX83" fmla="*/ 3809848 w 4986517"/>
                <a:gd name="connsiteY83" fmla="*/ 2125091 h 3323054"/>
                <a:gd name="connsiteX84" fmla="*/ 2939436 w 4986517"/>
                <a:gd name="connsiteY84" fmla="*/ 1802362 h 3323054"/>
                <a:gd name="connsiteX85" fmla="*/ 2919607 w 4986517"/>
                <a:gd name="connsiteY85" fmla="*/ 1772277 h 3323054"/>
                <a:gd name="connsiteX86" fmla="*/ 2919607 w 4986517"/>
                <a:gd name="connsiteY86" fmla="*/ 1236218 h 3323054"/>
                <a:gd name="connsiteX87" fmla="*/ 2939436 w 4986517"/>
                <a:gd name="connsiteY87" fmla="*/ 1213654 h 3323054"/>
                <a:gd name="connsiteX88" fmla="*/ 3671731 w 4986517"/>
                <a:gd name="connsiteY88" fmla="*/ 1214338 h 3323054"/>
                <a:gd name="connsiteX89" fmla="*/ 3685406 w 4986517"/>
                <a:gd name="connsiteY89" fmla="*/ 1215022 h 3323054"/>
                <a:gd name="connsiteX90" fmla="*/ 3645748 w 4986517"/>
                <a:gd name="connsiteY90" fmla="*/ 1251944 h 3323054"/>
                <a:gd name="connsiteX91" fmla="*/ 3545237 w 4986517"/>
                <a:gd name="connsiteY91" fmla="*/ 1316216 h 3323054"/>
                <a:gd name="connsiteX92" fmla="*/ 3320967 w 4986517"/>
                <a:gd name="connsiteY92" fmla="*/ 1426300 h 3323054"/>
                <a:gd name="connsiteX93" fmla="*/ 3304558 w 4986517"/>
                <a:gd name="connsiteY93" fmla="*/ 1438607 h 3323054"/>
                <a:gd name="connsiteX94" fmla="*/ 3657372 w 4986517"/>
                <a:gd name="connsiteY94" fmla="*/ 1438607 h 3323054"/>
                <a:gd name="connsiteX95" fmla="*/ 3659423 w 4986517"/>
                <a:gd name="connsiteY95" fmla="*/ 1442710 h 3323054"/>
                <a:gd name="connsiteX96" fmla="*/ 3582843 w 4986517"/>
                <a:gd name="connsiteY96" fmla="*/ 1518606 h 3323054"/>
                <a:gd name="connsiteX97" fmla="*/ 3407804 w 4986517"/>
                <a:gd name="connsiteY97" fmla="*/ 1634160 h 3323054"/>
                <a:gd name="connsiteX98" fmla="*/ 3130202 w 4986517"/>
                <a:gd name="connsiteY98" fmla="*/ 1770226 h 3323054"/>
                <a:gd name="connsiteX99" fmla="*/ 3115159 w 4986517"/>
                <a:gd name="connsiteY99" fmla="*/ 1781849 h 3323054"/>
                <a:gd name="connsiteX100" fmla="*/ 3135672 w 4986517"/>
                <a:gd name="connsiteY100" fmla="*/ 1781849 h 3323054"/>
                <a:gd name="connsiteX101" fmla="*/ 3803694 w 4986517"/>
                <a:gd name="connsiteY101" fmla="*/ 1781849 h 3323054"/>
                <a:gd name="connsiteX102" fmla="*/ 3830360 w 4986517"/>
                <a:gd name="connsiteY102" fmla="*/ 1807832 h 3323054"/>
                <a:gd name="connsiteX103" fmla="*/ 3830360 w 4986517"/>
                <a:gd name="connsiteY103" fmla="*/ 2110049 h 3323054"/>
                <a:gd name="connsiteX0" fmla="*/ 4404026 w 4960797"/>
                <a:gd name="connsiteY0" fmla="*/ 3323019 h 3323054"/>
                <a:gd name="connsiteX1" fmla="*/ 4922991 w 4960797"/>
                <a:gd name="connsiteY1" fmla="*/ 3142509 h 3323054"/>
                <a:gd name="connsiteX2" fmla="*/ 4637184 w 4960797"/>
                <a:gd name="connsiteY2" fmla="*/ 3078921 h 3323054"/>
                <a:gd name="connsiteX3" fmla="*/ 4609834 w 4960797"/>
                <a:gd name="connsiteY3" fmla="*/ 3063878 h 3323054"/>
                <a:gd name="connsiteX4" fmla="*/ 4373257 w 4960797"/>
                <a:gd name="connsiteY4" fmla="*/ 2750721 h 3323054"/>
                <a:gd name="connsiteX5" fmla="*/ 4104544 w 4960797"/>
                <a:gd name="connsiteY5" fmla="*/ 2218765 h 3323054"/>
                <a:gd name="connsiteX6" fmla="*/ 4097022 w 4960797"/>
                <a:gd name="connsiteY6" fmla="*/ 2180475 h 3323054"/>
                <a:gd name="connsiteX7" fmla="*/ 4097022 w 4960797"/>
                <a:gd name="connsiteY7" fmla="*/ 1807148 h 3323054"/>
                <a:gd name="connsiteX8" fmla="*/ 4123689 w 4960797"/>
                <a:gd name="connsiteY8" fmla="*/ 1781166 h 3323054"/>
                <a:gd name="connsiteX9" fmla="*/ 4834104 w 4960797"/>
                <a:gd name="connsiteY9" fmla="*/ 1781166 h 3323054"/>
                <a:gd name="connsiteX10" fmla="*/ 4857351 w 4960797"/>
                <a:gd name="connsiteY10" fmla="*/ 1778431 h 3323054"/>
                <a:gd name="connsiteX11" fmla="*/ 4839574 w 4960797"/>
                <a:gd name="connsiteY11" fmla="*/ 1768858 h 3323054"/>
                <a:gd name="connsiteX12" fmla="*/ 4568809 w 4960797"/>
                <a:gd name="connsiteY12" fmla="*/ 1636211 h 3323054"/>
                <a:gd name="connsiteX13" fmla="*/ 4321292 w 4960797"/>
                <a:gd name="connsiteY13" fmla="*/ 1451599 h 3323054"/>
                <a:gd name="connsiteX14" fmla="*/ 4314455 w 4960797"/>
                <a:gd name="connsiteY14" fmla="*/ 1437240 h 3323054"/>
                <a:gd name="connsiteX15" fmla="*/ 4666585 w 4960797"/>
                <a:gd name="connsiteY15" fmla="*/ 1437240 h 3323054"/>
                <a:gd name="connsiteX16" fmla="*/ 4652226 w 4960797"/>
                <a:gd name="connsiteY16" fmla="*/ 1426300 h 3323054"/>
                <a:gd name="connsiteX17" fmla="*/ 4464195 w 4960797"/>
                <a:gd name="connsiteY17" fmla="*/ 1334678 h 3323054"/>
                <a:gd name="connsiteX18" fmla="*/ 4191380 w 4960797"/>
                <a:gd name="connsiteY18" fmla="*/ 1112459 h 3323054"/>
                <a:gd name="connsiteX19" fmla="*/ 4183175 w 4960797"/>
                <a:gd name="connsiteY19" fmla="*/ 1097417 h 3323054"/>
                <a:gd name="connsiteX20" fmla="*/ 4199585 w 4960797"/>
                <a:gd name="connsiteY20" fmla="*/ 1094682 h 3323054"/>
                <a:gd name="connsiteX21" fmla="*/ 4447786 w 4960797"/>
                <a:gd name="connsiteY21" fmla="*/ 1094682 h 3323054"/>
                <a:gd name="connsiteX22" fmla="*/ 4466247 w 4960797"/>
                <a:gd name="connsiteY22" fmla="*/ 1093998 h 3323054"/>
                <a:gd name="connsiteX23" fmla="*/ 4358214 w 4960797"/>
                <a:gd name="connsiteY23" fmla="*/ 1037247 h 3323054"/>
                <a:gd name="connsiteX24" fmla="*/ 4143518 w 4960797"/>
                <a:gd name="connsiteY24" fmla="*/ 878617 h 3323054"/>
                <a:gd name="connsiteX25" fmla="*/ 3994460 w 4960797"/>
                <a:gd name="connsiteY25" fmla="*/ 635886 h 3323054"/>
                <a:gd name="connsiteX26" fmla="*/ 3984204 w 4960797"/>
                <a:gd name="connsiteY26" fmla="*/ 619476 h 3323054"/>
                <a:gd name="connsiteX27" fmla="*/ 3973948 w 4960797"/>
                <a:gd name="connsiteY27" fmla="*/ 635886 h 3323054"/>
                <a:gd name="connsiteX28" fmla="*/ 3857710 w 4960797"/>
                <a:gd name="connsiteY28" fmla="*/ 836225 h 3323054"/>
                <a:gd name="connsiteX29" fmla="*/ 3634125 w 4960797"/>
                <a:gd name="connsiteY29" fmla="*/ 1024939 h 3323054"/>
                <a:gd name="connsiteX30" fmla="*/ 3512417 w 4960797"/>
                <a:gd name="connsiteY30" fmla="*/ 1084426 h 3323054"/>
                <a:gd name="connsiteX31" fmla="*/ 3502845 w 4960797"/>
                <a:gd name="connsiteY31" fmla="*/ 1093998 h 3323054"/>
                <a:gd name="connsiteX32" fmla="*/ 3517203 w 4960797"/>
                <a:gd name="connsiteY32" fmla="*/ 1093998 h 3323054"/>
                <a:gd name="connsiteX33" fmla="*/ 3768823 w 4960797"/>
                <a:gd name="connsiteY33" fmla="*/ 1093998 h 3323054"/>
                <a:gd name="connsiteX34" fmla="*/ 3785233 w 4960797"/>
                <a:gd name="connsiteY34" fmla="*/ 1097417 h 3323054"/>
                <a:gd name="connsiteX35" fmla="*/ 3777028 w 4960797"/>
                <a:gd name="connsiteY35" fmla="*/ 1112459 h 3323054"/>
                <a:gd name="connsiteX36" fmla="*/ 3712072 w 4960797"/>
                <a:gd name="connsiteY36" fmla="*/ 1188356 h 3323054"/>
                <a:gd name="connsiteX37" fmla="*/ 3679935 w 4960797"/>
                <a:gd name="connsiteY37" fmla="*/ 1193825 h 3323054"/>
                <a:gd name="connsiteX38" fmla="*/ 3405752 w 4960797"/>
                <a:gd name="connsiteY38" fmla="*/ 1059127 h 3323054"/>
                <a:gd name="connsiteX39" fmla="*/ 3151398 w 4960797"/>
                <a:gd name="connsiteY39" fmla="*/ 869045 h 3323054"/>
                <a:gd name="connsiteX40" fmla="*/ 3144560 w 4960797"/>
                <a:gd name="connsiteY40" fmla="*/ 854002 h 3323054"/>
                <a:gd name="connsiteX41" fmla="*/ 3511733 w 4960797"/>
                <a:gd name="connsiteY41" fmla="*/ 854002 h 3323054"/>
                <a:gd name="connsiteX42" fmla="*/ 3502845 w 4960797"/>
                <a:gd name="connsiteY42" fmla="*/ 845797 h 3323054"/>
                <a:gd name="connsiteX43" fmla="*/ 3337377 w 4960797"/>
                <a:gd name="connsiteY43" fmla="*/ 765115 h 3323054"/>
                <a:gd name="connsiteX44" fmla="*/ 3015332 w 4960797"/>
                <a:gd name="connsiteY44" fmla="*/ 514863 h 3323054"/>
                <a:gd name="connsiteX45" fmla="*/ 3007127 w 4960797"/>
                <a:gd name="connsiteY45" fmla="*/ 499820 h 3323054"/>
                <a:gd name="connsiteX46" fmla="*/ 3023537 w 4960797"/>
                <a:gd name="connsiteY46" fmla="*/ 497085 h 3323054"/>
                <a:gd name="connsiteX47" fmla="*/ 3286096 w 4960797"/>
                <a:gd name="connsiteY47" fmla="*/ 497085 h 3323054"/>
                <a:gd name="connsiteX48" fmla="*/ 3305925 w 4960797"/>
                <a:gd name="connsiteY48" fmla="*/ 493667 h 3323054"/>
                <a:gd name="connsiteX49" fmla="*/ 3137723 w 4960797"/>
                <a:gd name="connsiteY49" fmla="*/ 410933 h 3323054"/>
                <a:gd name="connsiteX50" fmla="*/ 2993452 w 4960797"/>
                <a:gd name="connsiteY50" fmla="*/ 302217 h 3323054"/>
                <a:gd name="connsiteX51" fmla="*/ 2810891 w 4960797"/>
                <a:gd name="connsiteY51" fmla="*/ 17778 h 3323054"/>
                <a:gd name="connsiteX52" fmla="*/ 2799267 w 4960797"/>
                <a:gd name="connsiteY52" fmla="*/ 0 h 3323054"/>
                <a:gd name="connsiteX53" fmla="*/ 2791062 w 4960797"/>
                <a:gd name="connsiteY53" fmla="*/ 17094 h 3323054"/>
                <a:gd name="connsiteX54" fmla="*/ 2659782 w 4960797"/>
                <a:gd name="connsiteY54" fmla="*/ 239996 h 3323054"/>
                <a:gd name="connsiteX55" fmla="*/ 2476538 w 4960797"/>
                <a:gd name="connsiteY55" fmla="*/ 404096 h 3323054"/>
                <a:gd name="connsiteX56" fmla="*/ 2308336 w 4960797"/>
                <a:gd name="connsiteY56" fmla="*/ 486829 h 3323054"/>
                <a:gd name="connsiteX57" fmla="*/ 2296028 w 4960797"/>
                <a:gd name="connsiteY57" fmla="*/ 497769 h 3323054"/>
                <a:gd name="connsiteX58" fmla="*/ 2598245 w 4960797"/>
                <a:gd name="connsiteY58" fmla="*/ 497769 h 3323054"/>
                <a:gd name="connsiteX59" fmla="*/ 2348677 w 4960797"/>
                <a:gd name="connsiteY59" fmla="*/ 722039 h 3323054"/>
                <a:gd name="connsiteX60" fmla="*/ 2105262 w 4960797"/>
                <a:gd name="connsiteY60" fmla="*/ 841695 h 3323054"/>
                <a:gd name="connsiteX61" fmla="*/ 2087485 w 4960797"/>
                <a:gd name="connsiteY61" fmla="*/ 854686 h 3323054"/>
                <a:gd name="connsiteX62" fmla="*/ 2460128 w 4960797"/>
                <a:gd name="connsiteY62" fmla="*/ 854686 h 3323054"/>
                <a:gd name="connsiteX63" fmla="*/ 2455342 w 4960797"/>
                <a:gd name="connsiteY63" fmla="*/ 862891 h 3323054"/>
                <a:gd name="connsiteX64" fmla="*/ 2221499 w 4960797"/>
                <a:gd name="connsiteY64" fmla="*/ 1045452 h 3323054"/>
                <a:gd name="connsiteX65" fmla="*/ 1907659 w 4960797"/>
                <a:gd name="connsiteY65" fmla="*/ 1199979 h 3323054"/>
                <a:gd name="connsiteX66" fmla="*/ 1893300 w 4960797"/>
                <a:gd name="connsiteY66" fmla="*/ 1209552 h 3323054"/>
                <a:gd name="connsiteX67" fmla="*/ 1914496 w 4960797"/>
                <a:gd name="connsiteY67" fmla="*/ 1211603 h 3323054"/>
                <a:gd name="connsiteX68" fmla="*/ 2614655 w 4960797"/>
                <a:gd name="connsiteY68" fmla="*/ 1211603 h 3323054"/>
                <a:gd name="connsiteX69" fmla="*/ 2638586 w 4960797"/>
                <a:gd name="connsiteY69" fmla="*/ 1234167 h 3323054"/>
                <a:gd name="connsiteX70" fmla="*/ 2637903 w 4960797"/>
                <a:gd name="connsiteY70" fmla="*/ 1648518 h 3323054"/>
                <a:gd name="connsiteX71" fmla="*/ 2617390 w 4960797"/>
                <a:gd name="connsiteY71" fmla="*/ 1661510 h 3323054"/>
                <a:gd name="connsiteX72" fmla="*/ 2048511 w 4960797"/>
                <a:gd name="connsiteY72" fmla="*/ 1394848 h 3323054"/>
                <a:gd name="connsiteX73" fmla="*/ 1433137 w 4960797"/>
                <a:gd name="connsiteY73" fmla="*/ 1084426 h 3323054"/>
                <a:gd name="connsiteX74" fmla="*/ 1411941 w 4960797"/>
                <a:gd name="connsiteY74" fmla="*/ 1076221 h 3323054"/>
                <a:gd name="connsiteX75" fmla="*/ 1411257 w 4960797"/>
                <a:gd name="connsiteY75" fmla="*/ 1098784 h 3323054"/>
                <a:gd name="connsiteX76" fmla="*/ 1335361 w 4960797"/>
                <a:gd name="connsiteY76" fmla="*/ 1291601 h 3323054"/>
                <a:gd name="connsiteX77" fmla="*/ 963402 w 4960797"/>
                <a:gd name="connsiteY77" fmla="*/ 1956889 h 3323054"/>
                <a:gd name="connsiteX78" fmla="*/ 309738 w 4960797"/>
                <a:gd name="connsiteY78" fmla="*/ 2844395 h 3323054"/>
                <a:gd name="connsiteX79" fmla="*/ 0 w 4960797"/>
                <a:gd name="connsiteY79" fmla="*/ 3185586 h 3323054"/>
                <a:gd name="connsiteX80" fmla="*/ 4404026 w 4960797"/>
                <a:gd name="connsiteY80" fmla="*/ 3323019 h 3323054"/>
                <a:gd name="connsiteX81" fmla="*/ 3830360 w 4960797"/>
                <a:gd name="connsiteY81" fmla="*/ 2110049 h 3323054"/>
                <a:gd name="connsiteX82" fmla="*/ 3809848 w 4960797"/>
                <a:gd name="connsiteY82" fmla="*/ 2125091 h 3323054"/>
                <a:gd name="connsiteX83" fmla="*/ 2939436 w 4960797"/>
                <a:gd name="connsiteY83" fmla="*/ 1802362 h 3323054"/>
                <a:gd name="connsiteX84" fmla="*/ 2919607 w 4960797"/>
                <a:gd name="connsiteY84" fmla="*/ 1772277 h 3323054"/>
                <a:gd name="connsiteX85" fmla="*/ 2919607 w 4960797"/>
                <a:gd name="connsiteY85" fmla="*/ 1236218 h 3323054"/>
                <a:gd name="connsiteX86" fmla="*/ 2939436 w 4960797"/>
                <a:gd name="connsiteY86" fmla="*/ 1213654 h 3323054"/>
                <a:gd name="connsiteX87" fmla="*/ 3671731 w 4960797"/>
                <a:gd name="connsiteY87" fmla="*/ 1214338 h 3323054"/>
                <a:gd name="connsiteX88" fmla="*/ 3685406 w 4960797"/>
                <a:gd name="connsiteY88" fmla="*/ 1215022 h 3323054"/>
                <a:gd name="connsiteX89" fmla="*/ 3645748 w 4960797"/>
                <a:gd name="connsiteY89" fmla="*/ 1251944 h 3323054"/>
                <a:gd name="connsiteX90" fmla="*/ 3545237 w 4960797"/>
                <a:gd name="connsiteY90" fmla="*/ 1316216 h 3323054"/>
                <a:gd name="connsiteX91" fmla="*/ 3320967 w 4960797"/>
                <a:gd name="connsiteY91" fmla="*/ 1426300 h 3323054"/>
                <a:gd name="connsiteX92" fmla="*/ 3304558 w 4960797"/>
                <a:gd name="connsiteY92" fmla="*/ 1438607 h 3323054"/>
                <a:gd name="connsiteX93" fmla="*/ 3657372 w 4960797"/>
                <a:gd name="connsiteY93" fmla="*/ 1438607 h 3323054"/>
                <a:gd name="connsiteX94" fmla="*/ 3659423 w 4960797"/>
                <a:gd name="connsiteY94" fmla="*/ 1442710 h 3323054"/>
                <a:gd name="connsiteX95" fmla="*/ 3582843 w 4960797"/>
                <a:gd name="connsiteY95" fmla="*/ 1518606 h 3323054"/>
                <a:gd name="connsiteX96" fmla="*/ 3407804 w 4960797"/>
                <a:gd name="connsiteY96" fmla="*/ 1634160 h 3323054"/>
                <a:gd name="connsiteX97" fmla="*/ 3130202 w 4960797"/>
                <a:gd name="connsiteY97" fmla="*/ 1770226 h 3323054"/>
                <a:gd name="connsiteX98" fmla="*/ 3115159 w 4960797"/>
                <a:gd name="connsiteY98" fmla="*/ 1781849 h 3323054"/>
                <a:gd name="connsiteX99" fmla="*/ 3135672 w 4960797"/>
                <a:gd name="connsiteY99" fmla="*/ 1781849 h 3323054"/>
                <a:gd name="connsiteX100" fmla="*/ 3803694 w 4960797"/>
                <a:gd name="connsiteY100" fmla="*/ 1781849 h 3323054"/>
                <a:gd name="connsiteX101" fmla="*/ 3830360 w 4960797"/>
                <a:gd name="connsiteY101" fmla="*/ 1807832 h 3323054"/>
                <a:gd name="connsiteX102" fmla="*/ 3830360 w 4960797"/>
                <a:gd name="connsiteY102" fmla="*/ 2110049 h 3323054"/>
                <a:gd name="connsiteX0" fmla="*/ 4404026 w 4857351"/>
                <a:gd name="connsiteY0" fmla="*/ 3323019 h 3323054"/>
                <a:gd name="connsiteX1" fmla="*/ 4637184 w 4857351"/>
                <a:gd name="connsiteY1" fmla="*/ 3078921 h 3323054"/>
                <a:gd name="connsiteX2" fmla="*/ 4609834 w 4857351"/>
                <a:gd name="connsiteY2" fmla="*/ 3063878 h 3323054"/>
                <a:gd name="connsiteX3" fmla="*/ 4373257 w 4857351"/>
                <a:gd name="connsiteY3" fmla="*/ 2750721 h 3323054"/>
                <a:gd name="connsiteX4" fmla="*/ 4104544 w 4857351"/>
                <a:gd name="connsiteY4" fmla="*/ 2218765 h 3323054"/>
                <a:gd name="connsiteX5" fmla="*/ 4097022 w 4857351"/>
                <a:gd name="connsiteY5" fmla="*/ 2180475 h 3323054"/>
                <a:gd name="connsiteX6" fmla="*/ 4097022 w 4857351"/>
                <a:gd name="connsiteY6" fmla="*/ 1807148 h 3323054"/>
                <a:gd name="connsiteX7" fmla="*/ 4123689 w 4857351"/>
                <a:gd name="connsiteY7" fmla="*/ 1781166 h 3323054"/>
                <a:gd name="connsiteX8" fmla="*/ 4834104 w 4857351"/>
                <a:gd name="connsiteY8" fmla="*/ 1781166 h 3323054"/>
                <a:gd name="connsiteX9" fmla="*/ 4857351 w 4857351"/>
                <a:gd name="connsiteY9" fmla="*/ 1778431 h 3323054"/>
                <a:gd name="connsiteX10" fmla="*/ 4839574 w 4857351"/>
                <a:gd name="connsiteY10" fmla="*/ 1768858 h 3323054"/>
                <a:gd name="connsiteX11" fmla="*/ 4568809 w 4857351"/>
                <a:gd name="connsiteY11" fmla="*/ 1636211 h 3323054"/>
                <a:gd name="connsiteX12" fmla="*/ 4321292 w 4857351"/>
                <a:gd name="connsiteY12" fmla="*/ 1451599 h 3323054"/>
                <a:gd name="connsiteX13" fmla="*/ 4314455 w 4857351"/>
                <a:gd name="connsiteY13" fmla="*/ 1437240 h 3323054"/>
                <a:gd name="connsiteX14" fmla="*/ 4666585 w 4857351"/>
                <a:gd name="connsiteY14" fmla="*/ 1437240 h 3323054"/>
                <a:gd name="connsiteX15" fmla="*/ 4652226 w 4857351"/>
                <a:gd name="connsiteY15" fmla="*/ 1426300 h 3323054"/>
                <a:gd name="connsiteX16" fmla="*/ 4464195 w 4857351"/>
                <a:gd name="connsiteY16" fmla="*/ 1334678 h 3323054"/>
                <a:gd name="connsiteX17" fmla="*/ 4191380 w 4857351"/>
                <a:gd name="connsiteY17" fmla="*/ 1112459 h 3323054"/>
                <a:gd name="connsiteX18" fmla="*/ 4183175 w 4857351"/>
                <a:gd name="connsiteY18" fmla="*/ 1097417 h 3323054"/>
                <a:gd name="connsiteX19" fmla="*/ 4199585 w 4857351"/>
                <a:gd name="connsiteY19" fmla="*/ 1094682 h 3323054"/>
                <a:gd name="connsiteX20" fmla="*/ 4447786 w 4857351"/>
                <a:gd name="connsiteY20" fmla="*/ 1094682 h 3323054"/>
                <a:gd name="connsiteX21" fmla="*/ 4466247 w 4857351"/>
                <a:gd name="connsiteY21" fmla="*/ 1093998 h 3323054"/>
                <a:gd name="connsiteX22" fmla="*/ 4358214 w 4857351"/>
                <a:gd name="connsiteY22" fmla="*/ 1037247 h 3323054"/>
                <a:gd name="connsiteX23" fmla="*/ 4143518 w 4857351"/>
                <a:gd name="connsiteY23" fmla="*/ 878617 h 3323054"/>
                <a:gd name="connsiteX24" fmla="*/ 3994460 w 4857351"/>
                <a:gd name="connsiteY24" fmla="*/ 635886 h 3323054"/>
                <a:gd name="connsiteX25" fmla="*/ 3984204 w 4857351"/>
                <a:gd name="connsiteY25" fmla="*/ 619476 h 3323054"/>
                <a:gd name="connsiteX26" fmla="*/ 3973948 w 4857351"/>
                <a:gd name="connsiteY26" fmla="*/ 635886 h 3323054"/>
                <a:gd name="connsiteX27" fmla="*/ 3857710 w 4857351"/>
                <a:gd name="connsiteY27" fmla="*/ 836225 h 3323054"/>
                <a:gd name="connsiteX28" fmla="*/ 3634125 w 4857351"/>
                <a:gd name="connsiteY28" fmla="*/ 1024939 h 3323054"/>
                <a:gd name="connsiteX29" fmla="*/ 3512417 w 4857351"/>
                <a:gd name="connsiteY29" fmla="*/ 1084426 h 3323054"/>
                <a:gd name="connsiteX30" fmla="*/ 3502845 w 4857351"/>
                <a:gd name="connsiteY30" fmla="*/ 1093998 h 3323054"/>
                <a:gd name="connsiteX31" fmla="*/ 3517203 w 4857351"/>
                <a:gd name="connsiteY31" fmla="*/ 1093998 h 3323054"/>
                <a:gd name="connsiteX32" fmla="*/ 3768823 w 4857351"/>
                <a:gd name="connsiteY32" fmla="*/ 1093998 h 3323054"/>
                <a:gd name="connsiteX33" fmla="*/ 3785233 w 4857351"/>
                <a:gd name="connsiteY33" fmla="*/ 1097417 h 3323054"/>
                <a:gd name="connsiteX34" fmla="*/ 3777028 w 4857351"/>
                <a:gd name="connsiteY34" fmla="*/ 1112459 h 3323054"/>
                <a:gd name="connsiteX35" fmla="*/ 3712072 w 4857351"/>
                <a:gd name="connsiteY35" fmla="*/ 1188356 h 3323054"/>
                <a:gd name="connsiteX36" fmla="*/ 3679935 w 4857351"/>
                <a:gd name="connsiteY36" fmla="*/ 1193825 h 3323054"/>
                <a:gd name="connsiteX37" fmla="*/ 3405752 w 4857351"/>
                <a:gd name="connsiteY37" fmla="*/ 1059127 h 3323054"/>
                <a:gd name="connsiteX38" fmla="*/ 3151398 w 4857351"/>
                <a:gd name="connsiteY38" fmla="*/ 869045 h 3323054"/>
                <a:gd name="connsiteX39" fmla="*/ 3144560 w 4857351"/>
                <a:gd name="connsiteY39" fmla="*/ 854002 h 3323054"/>
                <a:gd name="connsiteX40" fmla="*/ 3511733 w 4857351"/>
                <a:gd name="connsiteY40" fmla="*/ 854002 h 3323054"/>
                <a:gd name="connsiteX41" fmla="*/ 3502845 w 4857351"/>
                <a:gd name="connsiteY41" fmla="*/ 845797 h 3323054"/>
                <a:gd name="connsiteX42" fmla="*/ 3337377 w 4857351"/>
                <a:gd name="connsiteY42" fmla="*/ 765115 h 3323054"/>
                <a:gd name="connsiteX43" fmla="*/ 3015332 w 4857351"/>
                <a:gd name="connsiteY43" fmla="*/ 514863 h 3323054"/>
                <a:gd name="connsiteX44" fmla="*/ 3007127 w 4857351"/>
                <a:gd name="connsiteY44" fmla="*/ 499820 h 3323054"/>
                <a:gd name="connsiteX45" fmla="*/ 3023537 w 4857351"/>
                <a:gd name="connsiteY45" fmla="*/ 497085 h 3323054"/>
                <a:gd name="connsiteX46" fmla="*/ 3286096 w 4857351"/>
                <a:gd name="connsiteY46" fmla="*/ 497085 h 3323054"/>
                <a:gd name="connsiteX47" fmla="*/ 3305925 w 4857351"/>
                <a:gd name="connsiteY47" fmla="*/ 493667 h 3323054"/>
                <a:gd name="connsiteX48" fmla="*/ 3137723 w 4857351"/>
                <a:gd name="connsiteY48" fmla="*/ 410933 h 3323054"/>
                <a:gd name="connsiteX49" fmla="*/ 2993452 w 4857351"/>
                <a:gd name="connsiteY49" fmla="*/ 302217 h 3323054"/>
                <a:gd name="connsiteX50" fmla="*/ 2810891 w 4857351"/>
                <a:gd name="connsiteY50" fmla="*/ 17778 h 3323054"/>
                <a:gd name="connsiteX51" fmla="*/ 2799267 w 4857351"/>
                <a:gd name="connsiteY51" fmla="*/ 0 h 3323054"/>
                <a:gd name="connsiteX52" fmla="*/ 2791062 w 4857351"/>
                <a:gd name="connsiteY52" fmla="*/ 17094 h 3323054"/>
                <a:gd name="connsiteX53" fmla="*/ 2659782 w 4857351"/>
                <a:gd name="connsiteY53" fmla="*/ 239996 h 3323054"/>
                <a:gd name="connsiteX54" fmla="*/ 2476538 w 4857351"/>
                <a:gd name="connsiteY54" fmla="*/ 404096 h 3323054"/>
                <a:gd name="connsiteX55" fmla="*/ 2308336 w 4857351"/>
                <a:gd name="connsiteY55" fmla="*/ 486829 h 3323054"/>
                <a:gd name="connsiteX56" fmla="*/ 2296028 w 4857351"/>
                <a:gd name="connsiteY56" fmla="*/ 497769 h 3323054"/>
                <a:gd name="connsiteX57" fmla="*/ 2598245 w 4857351"/>
                <a:gd name="connsiteY57" fmla="*/ 497769 h 3323054"/>
                <a:gd name="connsiteX58" fmla="*/ 2348677 w 4857351"/>
                <a:gd name="connsiteY58" fmla="*/ 722039 h 3323054"/>
                <a:gd name="connsiteX59" fmla="*/ 2105262 w 4857351"/>
                <a:gd name="connsiteY59" fmla="*/ 841695 h 3323054"/>
                <a:gd name="connsiteX60" fmla="*/ 2087485 w 4857351"/>
                <a:gd name="connsiteY60" fmla="*/ 854686 h 3323054"/>
                <a:gd name="connsiteX61" fmla="*/ 2460128 w 4857351"/>
                <a:gd name="connsiteY61" fmla="*/ 854686 h 3323054"/>
                <a:gd name="connsiteX62" fmla="*/ 2455342 w 4857351"/>
                <a:gd name="connsiteY62" fmla="*/ 862891 h 3323054"/>
                <a:gd name="connsiteX63" fmla="*/ 2221499 w 4857351"/>
                <a:gd name="connsiteY63" fmla="*/ 1045452 h 3323054"/>
                <a:gd name="connsiteX64" fmla="*/ 1907659 w 4857351"/>
                <a:gd name="connsiteY64" fmla="*/ 1199979 h 3323054"/>
                <a:gd name="connsiteX65" fmla="*/ 1893300 w 4857351"/>
                <a:gd name="connsiteY65" fmla="*/ 1209552 h 3323054"/>
                <a:gd name="connsiteX66" fmla="*/ 1914496 w 4857351"/>
                <a:gd name="connsiteY66" fmla="*/ 1211603 h 3323054"/>
                <a:gd name="connsiteX67" fmla="*/ 2614655 w 4857351"/>
                <a:gd name="connsiteY67" fmla="*/ 1211603 h 3323054"/>
                <a:gd name="connsiteX68" fmla="*/ 2638586 w 4857351"/>
                <a:gd name="connsiteY68" fmla="*/ 1234167 h 3323054"/>
                <a:gd name="connsiteX69" fmla="*/ 2637903 w 4857351"/>
                <a:gd name="connsiteY69" fmla="*/ 1648518 h 3323054"/>
                <a:gd name="connsiteX70" fmla="*/ 2617390 w 4857351"/>
                <a:gd name="connsiteY70" fmla="*/ 1661510 h 3323054"/>
                <a:gd name="connsiteX71" fmla="*/ 2048511 w 4857351"/>
                <a:gd name="connsiteY71" fmla="*/ 1394848 h 3323054"/>
                <a:gd name="connsiteX72" fmla="*/ 1433137 w 4857351"/>
                <a:gd name="connsiteY72" fmla="*/ 1084426 h 3323054"/>
                <a:gd name="connsiteX73" fmla="*/ 1411941 w 4857351"/>
                <a:gd name="connsiteY73" fmla="*/ 1076221 h 3323054"/>
                <a:gd name="connsiteX74" fmla="*/ 1411257 w 4857351"/>
                <a:gd name="connsiteY74" fmla="*/ 1098784 h 3323054"/>
                <a:gd name="connsiteX75" fmla="*/ 1335361 w 4857351"/>
                <a:gd name="connsiteY75" fmla="*/ 1291601 h 3323054"/>
                <a:gd name="connsiteX76" fmla="*/ 963402 w 4857351"/>
                <a:gd name="connsiteY76" fmla="*/ 1956889 h 3323054"/>
                <a:gd name="connsiteX77" fmla="*/ 309738 w 4857351"/>
                <a:gd name="connsiteY77" fmla="*/ 2844395 h 3323054"/>
                <a:gd name="connsiteX78" fmla="*/ 0 w 4857351"/>
                <a:gd name="connsiteY78" fmla="*/ 3185586 h 3323054"/>
                <a:gd name="connsiteX79" fmla="*/ 4404026 w 4857351"/>
                <a:gd name="connsiteY79" fmla="*/ 3323019 h 3323054"/>
                <a:gd name="connsiteX80" fmla="*/ 3830360 w 4857351"/>
                <a:gd name="connsiteY80" fmla="*/ 2110049 h 3323054"/>
                <a:gd name="connsiteX81" fmla="*/ 3809848 w 4857351"/>
                <a:gd name="connsiteY81" fmla="*/ 2125091 h 3323054"/>
                <a:gd name="connsiteX82" fmla="*/ 2939436 w 4857351"/>
                <a:gd name="connsiteY82" fmla="*/ 1802362 h 3323054"/>
                <a:gd name="connsiteX83" fmla="*/ 2919607 w 4857351"/>
                <a:gd name="connsiteY83" fmla="*/ 1772277 h 3323054"/>
                <a:gd name="connsiteX84" fmla="*/ 2919607 w 4857351"/>
                <a:gd name="connsiteY84" fmla="*/ 1236218 h 3323054"/>
                <a:gd name="connsiteX85" fmla="*/ 2939436 w 4857351"/>
                <a:gd name="connsiteY85" fmla="*/ 1213654 h 3323054"/>
                <a:gd name="connsiteX86" fmla="*/ 3671731 w 4857351"/>
                <a:gd name="connsiteY86" fmla="*/ 1214338 h 3323054"/>
                <a:gd name="connsiteX87" fmla="*/ 3685406 w 4857351"/>
                <a:gd name="connsiteY87" fmla="*/ 1215022 h 3323054"/>
                <a:gd name="connsiteX88" fmla="*/ 3645748 w 4857351"/>
                <a:gd name="connsiteY88" fmla="*/ 1251944 h 3323054"/>
                <a:gd name="connsiteX89" fmla="*/ 3545237 w 4857351"/>
                <a:gd name="connsiteY89" fmla="*/ 1316216 h 3323054"/>
                <a:gd name="connsiteX90" fmla="*/ 3320967 w 4857351"/>
                <a:gd name="connsiteY90" fmla="*/ 1426300 h 3323054"/>
                <a:gd name="connsiteX91" fmla="*/ 3304558 w 4857351"/>
                <a:gd name="connsiteY91" fmla="*/ 1438607 h 3323054"/>
                <a:gd name="connsiteX92" fmla="*/ 3657372 w 4857351"/>
                <a:gd name="connsiteY92" fmla="*/ 1438607 h 3323054"/>
                <a:gd name="connsiteX93" fmla="*/ 3659423 w 4857351"/>
                <a:gd name="connsiteY93" fmla="*/ 1442710 h 3323054"/>
                <a:gd name="connsiteX94" fmla="*/ 3582843 w 4857351"/>
                <a:gd name="connsiteY94" fmla="*/ 1518606 h 3323054"/>
                <a:gd name="connsiteX95" fmla="*/ 3407804 w 4857351"/>
                <a:gd name="connsiteY95" fmla="*/ 1634160 h 3323054"/>
                <a:gd name="connsiteX96" fmla="*/ 3130202 w 4857351"/>
                <a:gd name="connsiteY96" fmla="*/ 1770226 h 3323054"/>
                <a:gd name="connsiteX97" fmla="*/ 3115159 w 4857351"/>
                <a:gd name="connsiteY97" fmla="*/ 1781849 h 3323054"/>
                <a:gd name="connsiteX98" fmla="*/ 3135672 w 4857351"/>
                <a:gd name="connsiteY98" fmla="*/ 1781849 h 3323054"/>
                <a:gd name="connsiteX99" fmla="*/ 3803694 w 4857351"/>
                <a:gd name="connsiteY99" fmla="*/ 1781849 h 3323054"/>
                <a:gd name="connsiteX100" fmla="*/ 3830360 w 4857351"/>
                <a:gd name="connsiteY100" fmla="*/ 1807832 h 3323054"/>
                <a:gd name="connsiteX101" fmla="*/ 3830360 w 4857351"/>
                <a:gd name="connsiteY101" fmla="*/ 2110049 h 3323054"/>
                <a:gd name="connsiteX0" fmla="*/ 0 w 4857351"/>
                <a:gd name="connsiteY0" fmla="*/ 3185586 h 3193085"/>
                <a:gd name="connsiteX1" fmla="*/ 4637184 w 4857351"/>
                <a:gd name="connsiteY1" fmla="*/ 3078921 h 3193085"/>
                <a:gd name="connsiteX2" fmla="*/ 4609834 w 4857351"/>
                <a:gd name="connsiteY2" fmla="*/ 3063878 h 3193085"/>
                <a:gd name="connsiteX3" fmla="*/ 4373257 w 4857351"/>
                <a:gd name="connsiteY3" fmla="*/ 2750721 h 3193085"/>
                <a:gd name="connsiteX4" fmla="*/ 4104544 w 4857351"/>
                <a:gd name="connsiteY4" fmla="*/ 2218765 h 3193085"/>
                <a:gd name="connsiteX5" fmla="*/ 4097022 w 4857351"/>
                <a:gd name="connsiteY5" fmla="*/ 2180475 h 3193085"/>
                <a:gd name="connsiteX6" fmla="*/ 4097022 w 4857351"/>
                <a:gd name="connsiteY6" fmla="*/ 1807148 h 3193085"/>
                <a:gd name="connsiteX7" fmla="*/ 4123689 w 4857351"/>
                <a:gd name="connsiteY7" fmla="*/ 1781166 h 3193085"/>
                <a:gd name="connsiteX8" fmla="*/ 4834104 w 4857351"/>
                <a:gd name="connsiteY8" fmla="*/ 1781166 h 3193085"/>
                <a:gd name="connsiteX9" fmla="*/ 4857351 w 4857351"/>
                <a:gd name="connsiteY9" fmla="*/ 1778431 h 3193085"/>
                <a:gd name="connsiteX10" fmla="*/ 4839574 w 4857351"/>
                <a:gd name="connsiteY10" fmla="*/ 1768858 h 3193085"/>
                <a:gd name="connsiteX11" fmla="*/ 4568809 w 4857351"/>
                <a:gd name="connsiteY11" fmla="*/ 1636211 h 3193085"/>
                <a:gd name="connsiteX12" fmla="*/ 4321292 w 4857351"/>
                <a:gd name="connsiteY12" fmla="*/ 1451599 h 3193085"/>
                <a:gd name="connsiteX13" fmla="*/ 4314455 w 4857351"/>
                <a:gd name="connsiteY13" fmla="*/ 1437240 h 3193085"/>
                <a:gd name="connsiteX14" fmla="*/ 4666585 w 4857351"/>
                <a:gd name="connsiteY14" fmla="*/ 1437240 h 3193085"/>
                <a:gd name="connsiteX15" fmla="*/ 4652226 w 4857351"/>
                <a:gd name="connsiteY15" fmla="*/ 1426300 h 3193085"/>
                <a:gd name="connsiteX16" fmla="*/ 4464195 w 4857351"/>
                <a:gd name="connsiteY16" fmla="*/ 1334678 h 3193085"/>
                <a:gd name="connsiteX17" fmla="*/ 4191380 w 4857351"/>
                <a:gd name="connsiteY17" fmla="*/ 1112459 h 3193085"/>
                <a:gd name="connsiteX18" fmla="*/ 4183175 w 4857351"/>
                <a:gd name="connsiteY18" fmla="*/ 1097417 h 3193085"/>
                <a:gd name="connsiteX19" fmla="*/ 4199585 w 4857351"/>
                <a:gd name="connsiteY19" fmla="*/ 1094682 h 3193085"/>
                <a:gd name="connsiteX20" fmla="*/ 4447786 w 4857351"/>
                <a:gd name="connsiteY20" fmla="*/ 1094682 h 3193085"/>
                <a:gd name="connsiteX21" fmla="*/ 4466247 w 4857351"/>
                <a:gd name="connsiteY21" fmla="*/ 1093998 h 3193085"/>
                <a:gd name="connsiteX22" fmla="*/ 4358214 w 4857351"/>
                <a:gd name="connsiteY22" fmla="*/ 1037247 h 3193085"/>
                <a:gd name="connsiteX23" fmla="*/ 4143518 w 4857351"/>
                <a:gd name="connsiteY23" fmla="*/ 878617 h 3193085"/>
                <a:gd name="connsiteX24" fmla="*/ 3994460 w 4857351"/>
                <a:gd name="connsiteY24" fmla="*/ 635886 h 3193085"/>
                <a:gd name="connsiteX25" fmla="*/ 3984204 w 4857351"/>
                <a:gd name="connsiteY25" fmla="*/ 619476 h 3193085"/>
                <a:gd name="connsiteX26" fmla="*/ 3973948 w 4857351"/>
                <a:gd name="connsiteY26" fmla="*/ 635886 h 3193085"/>
                <a:gd name="connsiteX27" fmla="*/ 3857710 w 4857351"/>
                <a:gd name="connsiteY27" fmla="*/ 836225 h 3193085"/>
                <a:gd name="connsiteX28" fmla="*/ 3634125 w 4857351"/>
                <a:gd name="connsiteY28" fmla="*/ 1024939 h 3193085"/>
                <a:gd name="connsiteX29" fmla="*/ 3512417 w 4857351"/>
                <a:gd name="connsiteY29" fmla="*/ 1084426 h 3193085"/>
                <a:gd name="connsiteX30" fmla="*/ 3502845 w 4857351"/>
                <a:gd name="connsiteY30" fmla="*/ 1093998 h 3193085"/>
                <a:gd name="connsiteX31" fmla="*/ 3517203 w 4857351"/>
                <a:gd name="connsiteY31" fmla="*/ 1093998 h 3193085"/>
                <a:gd name="connsiteX32" fmla="*/ 3768823 w 4857351"/>
                <a:gd name="connsiteY32" fmla="*/ 1093998 h 3193085"/>
                <a:gd name="connsiteX33" fmla="*/ 3785233 w 4857351"/>
                <a:gd name="connsiteY33" fmla="*/ 1097417 h 3193085"/>
                <a:gd name="connsiteX34" fmla="*/ 3777028 w 4857351"/>
                <a:gd name="connsiteY34" fmla="*/ 1112459 h 3193085"/>
                <a:gd name="connsiteX35" fmla="*/ 3712072 w 4857351"/>
                <a:gd name="connsiteY35" fmla="*/ 1188356 h 3193085"/>
                <a:gd name="connsiteX36" fmla="*/ 3679935 w 4857351"/>
                <a:gd name="connsiteY36" fmla="*/ 1193825 h 3193085"/>
                <a:gd name="connsiteX37" fmla="*/ 3405752 w 4857351"/>
                <a:gd name="connsiteY37" fmla="*/ 1059127 h 3193085"/>
                <a:gd name="connsiteX38" fmla="*/ 3151398 w 4857351"/>
                <a:gd name="connsiteY38" fmla="*/ 869045 h 3193085"/>
                <a:gd name="connsiteX39" fmla="*/ 3144560 w 4857351"/>
                <a:gd name="connsiteY39" fmla="*/ 854002 h 3193085"/>
                <a:gd name="connsiteX40" fmla="*/ 3511733 w 4857351"/>
                <a:gd name="connsiteY40" fmla="*/ 854002 h 3193085"/>
                <a:gd name="connsiteX41" fmla="*/ 3502845 w 4857351"/>
                <a:gd name="connsiteY41" fmla="*/ 845797 h 3193085"/>
                <a:gd name="connsiteX42" fmla="*/ 3337377 w 4857351"/>
                <a:gd name="connsiteY42" fmla="*/ 765115 h 3193085"/>
                <a:gd name="connsiteX43" fmla="*/ 3015332 w 4857351"/>
                <a:gd name="connsiteY43" fmla="*/ 514863 h 3193085"/>
                <a:gd name="connsiteX44" fmla="*/ 3007127 w 4857351"/>
                <a:gd name="connsiteY44" fmla="*/ 499820 h 3193085"/>
                <a:gd name="connsiteX45" fmla="*/ 3023537 w 4857351"/>
                <a:gd name="connsiteY45" fmla="*/ 497085 h 3193085"/>
                <a:gd name="connsiteX46" fmla="*/ 3286096 w 4857351"/>
                <a:gd name="connsiteY46" fmla="*/ 497085 h 3193085"/>
                <a:gd name="connsiteX47" fmla="*/ 3305925 w 4857351"/>
                <a:gd name="connsiteY47" fmla="*/ 493667 h 3193085"/>
                <a:gd name="connsiteX48" fmla="*/ 3137723 w 4857351"/>
                <a:gd name="connsiteY48" fmla="*/ 410933 h 3193085"/>
                <a:gd name="connsiteX49" fmla="*/ 2993452 w 4857351"/>
                <a:gd name="connsiteY49" fmla="*/ 302217 h 3193085"/>
                <a:gd name="connsiteX50" fmla="*/ 2810891 w 4857351"/>
                <a:gd name="connsiteY50" fmla="*/ 17778 h 3193085"/>
                <a:gd name="connsiteX51" fmla="*/ 2799267 w 4857351"/>
                <a:gd name="connsiteY51" fmla="*/ 0 h 3193085"/>
                <a:gd name="connsiteX52" fmla="*/ 2791062 w 4857351"/>
                <a:gd name="connsiteY52" fmla="*/ 17094 h 3193085"/>
                <a:gd name="connsiteX53" fmla="*/ 2659782 w 4857351"/>
                <a:gd name="connsiteY53" fmla="*/ 239996 h 3193085"/>
                <a:gd name="connsiteX54" fmla="*/ 2476538 w 4857351"/>
                <a:gd name="connsiteY54" fmla="*/ 404096 h 3193085"/>
                <a:gd name="connsiteX55" fmla="*/ 2308336 w 4857351"/>
                <a:gd name="connsiteY55" fmla="*/ 486829 h 3193085"/>
                <a:gd name="connsiteX56" fmla="*/ 2296028 w 4857351"/>
                <a:gd name="connsiteY56" fmla="*/ 497769 h 3193085"/>
                <a:gd name="connsiteX57" fmla="*/ 2598245 w 4857351"/>
                <a:gd name="connsiteY57" fmla="*/ 497769 h 3193085"/>
                <a:gd name="connsiteX58" fmla="*/ 2348677 w 4857351"/>
                <a:gd name="connsiteY58" fmla="*/ 722039 h 3193085"/>
                <a:gd name="connsiteX59" fmla="*/ 2105262 w 4857351"/>
                <a:gd name="connsiteY59" fmla="*/ 841695 h 3193085"/>
                <a:gd name="connsiteX60" fmla="*/ 2087485 w 4857351"/>
                <a:gd name="connsiteY60" fmla="*/ 854686 h 3193085"/>
                <a:gd name="connsiteX61" fmla="*/ 2460128 w 4857351"/>
                <a:gd name="connsiteY61" fmla="*/ 854686 h 3193085"/>
                <a:gd name="connsiteX62" fmla="*/ 2455342 w 4857351"/>
                <a:gd name="connsiteY62" fmla="*/ 862891 h 3193085"/>
                <a:gd name="connsiteX63" fmla="*/ 2221499 w 4857351"/>
                <a:gd name="connsiteY63" fmla="*/ 1045452 h 3193085"/>
                <a:gd name="connsiteX64" fmla="*/ 1907659 w 4857351"/>
                <a:gd name="connsiteY64" fmla="*/ 1199979 h 3193085"/>
                <a:gd name="connsiteX65" fmla="*/ 1893300 w 4857351"/>
                <a:gd name="connsiteY65" fmla="*/ 1209552 h 3193085"/>
                <a:gd name="connsiteX66" fmla="*/ 1914496 w 4857351"/>
                <a:gd name="connsiteY66" fmla="*/ 1211603 h 3193085"/>
                <a:gd name="connsiteX67" fmla="*/ 2614655 w 4857351"/>
                <a:gd name="connsiteY67" fmla="*/ 1211603 h 3193085"/>
                <a:gd name="connsiteX68" fmla="*/ 2638586 w 4857351"/>
                <a:gd name="connsiteY68" fmla="*/ 1234167 h 3193085"/>
                <a:gd name="connsiteX69" fmla="*/ 2637903 w 4857351"/>
                <a:gd name="connsiteY69" fmla="*/ 1648518 h 3193085"/>
                <a:gd name="connsiteX70" fmla="*/ 2617390 w 4857351"/>
                <a:gd name="connsiteY70" fmla="*/ 1661510 h 3193085"/>
                <a:gd name="connsiteX71" fmla="*/ 2048511 w 4857351"/>
                <a:gd name="connsiteY71" fmla="*/ 1394848 h 3193085"/>
                <a:gd name="connsiteX72" fmla="*/ 1433137 w 4857351"/>
                <a:gd name="connsiteY72" fmla="*/ 1084426 h 3193085"/>
                <a:gd name="connsiteX73" fmla="*/ 1411941 w 4857351"/>
                <a:gd name="connsiteY73" fmla="*/ 1076221 h 3193085"/>
                <a:gd name="connsiteX74" fmla="*/ 1411257 w 4857351"/>
                <a:gd name="connsiteY74" fmla="*/ 1098784 h 3193085"/>
                <a:gd name="connsiteX75" fmla="*/ 1335361 w 4857351"/>
                <a:gd name="connsiteY75" fmla="*/ 1291601 h 3193085"/>
                <a:gd name="connsiteX76" fmla="*/ 963402 w 4857351"/>
                <a:gd name="connsiteY76" fmla="*/ 1956889 h 3193085"/>
                <a:gd name="connsiteX77" fmla="*/ 309738 w 4857351"/>
                <a:gd name="connsiteY77" fmla="*/ 2844395 h 3193085"/>
                <a:gd name="connsiteX78" fmla="*/ 0 w 4857351"/>
                <a:gd name="connsiteY78" fmla="*/ 3185586 h 3193085"/>
                <a:gd name="connsiteX79" fmla="*/ 3830360 w 4857351"/>
                <a:gd name="connsiteY79" fmla="*/ 2110049 h 3193085"/>
                <a:gd name="connsiteX80" fmla="*/ 3809848 w 4857351"/>
                <a:gd name="connsiteY80" fmla="*/ 2125091 h 3193085"/>
                <a:gd name="connsiteX81" fmla="*/ 2939436 w 4857351"/>
                <a:gd name="connsiteY81" fmla="*/ 1802362 h 3193085"/>
                <a:gd name="connsiteX82" fmla="*/ 2919607 w 4857351"/>
                <a:gd name="connsiteY82" fmla="*/ 1772277 h 3193085"/>
                <a:gd name="connsiteX83" fmla="*/ 2919607 w 4857351"/>
                <a:gd name="connsiteY83" fmla="*/ 1236218 h 3193085"/>
                <a:gd name="connsiteX84" fmla="*/ 2939436 w 4857351"/>
                <a:gd name="connsiteY84" fmla="*/ 1213654 h 3193085"/>
                <a:gd name="connsiteX85" fmla="*/ 3671731 w 4857351"/>
                <a:gd name="connsiteY85" fmla="*/ 1214338 h 3193085"/>
                <a:gd name="connsiteX86" fmla="*/ 3685406 w 4857351"/>
                <a:gd name="connsiteY86" fmla="*/ 1215022 h 3193085"/>
                <a:gd name="connsiteX87" fmla="*/ 3645748 w 4857351"/>
                <a:gd name="connsiteY87" fmla="*/ 1251944 h 3193085"/>
                <a:gd name="connsiteX88" fmla="*/ 3545237 w 4857351"/>
                <a:gd name="connsiteY88" fmla="*/ 1316216 h 3193085"/>
                <a:gd name="connsiteX89" fmla="*/ 3320967 w 4857351"/>
                <a:gd name="connsiteY89" fmla="*/ 1426300 h 3193085"/>
                <a:gd name="connsiteX90" fmla="*/ 3304558 w 4857351"/>
                <a:gd name="connsiteY90" fmla="*/ 1438607 h 3193085"/>
                <a:gd name="connsiteX91" fmla="*/ 3657372 w 4857351"/>
                <a:gd name="connsiteY91" fmla="*/ 1438607 h 3193085"/>
                <a:gd name="connsiteX92" fmla="*/ 3659423 w 4857351"/>
                <a:gd name="connsiteY92" fmla="*/ 1442710 h 3193085"/>
                <a:gd name="connsiteX93" fmla="*/ 3582843 w 4857351"/>
                <a:gd name="connsiteY93" fmla="*/ 1518606 h 3193085"/>
                <a:gd name="connsiteX94" fmla="*/ 3407804 w 4857351"/>
                <a:gd name="connsiteY94" fmla="*/ 1634160 h 3193085"/>
                <a:gd name="connsiteX95" fmla="*/ 3130202 w 4857351"/>
                <a:gd name="connsiteY95" fmla="*/ 1770226 h 3193085"/>
                <a:gd name="connsiteX96" fmla="*/ 3115159 w 4857351"/>
                <a:gd name="connsiteY96" fmla="*/ 1781849 h 3193085"/>
                <a:gd name="connsiteX97" fmla="*/ 3135672 w 4857351"/>
                <a:gd name="connsiteY97" fmla="*/ 1781849 h 3193085"/>
                <a:gd name="connsiteX98" fmla="*/ 3803694 w 4857351"/>
                <a:gd name="connsiteY98" fmla="*/ 1781849 h 3193085"/>
                <a:gd name="connsiteX99" fmla="*/ 3830360 w 4857351"/>
                <a:gd name="connsiteY99" fmla="*/ 1807832 h 3193085"/>
                <a:gd name="connsiteX100" fmla="*/ 3830360 w 4857351"/>
                <a:gd name="connsiteY100" fmla="*/ 2110049 h 3193085"/>
                <a:gd name="connsiteX0" fmla="*/ 0 w 4857351"/>
                <a:gd name="connsiteY0" fmla="*/ 3185586 h 3219167"/>
                <a:gd name="connsiteX1" fmla="*/ 4764779 w 4857351"/>
                <a:gd name="connsiteY1" fmla="*/ 3206514 h 3219167"/>
                <a:gd name="connsiteX2" fmla="*/ 4609834 w 4857351"/>
                <a:gd name="connsiteY2" fmla="*/ 3063878 h 3219167"/>
                <a:gd name="connsiteX3" fmla="*/ 4373257 w 4857351"/>
                <a:gd name="connsiteY3" fmla="*/ 2750721 h 3219167"/>
                <a:gd name="connsiteX4" fmla="*/ 4104544 w 4857351"/>
                <a:gd name="connsiteY4" fmla="*/ 2218765 h 3219167"/>
                <a:gd name="connsiteX5" fmla="*/ 4097022 w 4857351"/>
                <a:gd name="connsiteY5" fmla="*/ 2180475 h 3219167"/>
                <a:gd name="connsiteX6" fmla="*/ 4097022 w 4857351"/>
                <a:gd name="connsiteY6" fmla="*/ 1807148 h 3219167"/>
                <a:gd name="connsiteX7" fmla="*/ 4123689 w 4857351"/>
                <a:gd name="connsiteY7" fmla="*/ 1781166 h 3219167"/>
                <a:gd name="connsiteX8" fmla="*/ 4834104 w 4857351"/>
                <a:gd name="connsiteY8" fmla="*/ 1781166 h 3219167"/>
                <a:gd name="connsiteX9" fmla="*/ 4857351 w 4857351"/>
                <a:gd name="connsiteY9" fmla="*/ 1778431 h 3219167"/>
                <a:gd name="connsiteX10" fmla="*/ 4839574 w 4857351"/>
                <a:gd name="connsiteY10" fmla="*/ 1768858 h 3219167"/>
                <a:gd name="connsiteX11" fmla="*/ 4568809 w 4857351"/>
                <a:gd name="connsiteY11" fmla="*/ 1636211 h 3219167"/>
                <a:gd name="connsiteX12" fmla="*/ 4321292 w 4857351"/>
                <a:gd name="connsiteY12" fmla="*/ 1451599 h 3219167"/>
                <a:gd name="connsiteX13" fmla="*/ 4314455 w 4857351"/>
                <a:gd name="connsiteY13" fmla="*/ 1437240 h 3219167"/>
                <a:gd name="connsiteX14" fmla="*/ 4666585 w 4857351"/>
                <a:gd name="connsiteY14" fmla="*/ 1437240 h 3219167"/>
                <a:gd name="connsiteX15" fmla="*/ 4652226 w 4857351"/>
                <a:gd name="connsiteY15" fmla="*/ 1426300 h 3219167"/>
                <a:gd name="connsiteX16" fmla="*/ 4464195 w 4857351"/>
                <a:gd name="connsiteY16" fmla="*/ 1334678 h 3219167"/>
                <a:gd name="connsiteX17" fmla="*/ 4191380 w 4857351"/>
                <a:gd name="connsiteY17" fmla="*/ 1112459 h 3219167"/>
                <a:gd name="connsiteX18" fmla="*/ 4183175 w 4857351"/>
                <a:gd name="connsiteY18" fmla="*/ 1097417 h 3219167"/>
                <a:gd name="connsiteX19" fmla="*/ 4199585 w 4857351"/>
                <a:gd name="connsiteY19" fmla="*/ 1094682 h 3219167"/>
                <a:gd name="connsiteX20" fmla="*/ 4447786 w 4857351"/>
                <a:gd name="connsiteY20" fmla="*/ 1094682 h 3219167"/>
                <a:gd name="connsiteX21" fmla="*/ 4466247 w 4857351"/>
                <a:gd name="connsiteY21" fmla="*/ 1093998 h 3219167"/>
                <a:gd name="connsiteX22" fmla="*/ 4358214 w 4857351"/>
                <a:gd name="connsiteY22" fmla="*/ 1037247 h 3219167"/>
                <a:gd name="connsiteX23" fmla="*/ 4143518 w 4857351"/>
                <a:gd name="connsiteY23" fmla="*/ 878617 h 3219167"/>
                <a:gd name="connsiteX24" fmla="*/ 3994460 w 4857351"/>
                <a:gd name="connsiteY24" fmla="*/ 635886 h 3219167"/>
                <a:gd name="connsiteX25" fmla="*/ 3984204 w 4857351"/>
                <a:gd name="connsiteY25" fmla="*/ 619476 h 3219167"/>
                <a:gd name="connsiteX26" fmla="*/ 3973948 w 4857351"/>
                <a:gd name="connsiteY26" fmla="*/ 635886 h 3219167"/>
                <a:gd name="connsiteX27" fmla="*/ 3857710 w 4857351"/>
                <a:gd name="connsiteY27" fmla="*/ 836225 h 3219167"/>
                <a:gd name="connsiteX28" fmla="*/ 3634125 w 4857351"/>
                <a:gd name="connsiteY28" fmla="*/ 1024939 h 3219167"/>
                <a:gd name="connsiteX29" fmla="*/ 3512417 w 4857351"/>
                <a:gd name="connsiteY29" fmla="*/ 1084426 h 3219167"/>
                <a:gd name="connsiteX30" fmla="*/ 3502845 w 4857351"/>
                <a:gd name="connsiteY30" fmla="*/ 1093998 h 3219167"/>
                <a:gd name="connsiteX31" fmla="*/ 3517203 w 4857351"/>
                <a:gd name="connsiteY31" fmla="*/ 1093998 h 3219167"/>
                <a:gd name="connsiteX32" fmla="*/ 3768823 w 4857351"/>
                <a:gd name="connsiteY32" fmla="*/ 1093998 h 3219167"/>
                <a:gd name="connsiteX33" fmla="*/ 3785233 w 4857351"/>
                <a:gd name="connsiteY33" fmla="*/ 1097417 h 3219167"/>
                <a:gd name="connsiteX34" fmla="*/ 3777028 w 4857351"/>
                <a:gd name="connsiteY34" fmla="*/ 1112459 h 3219167"/>
                <a:gd name="connsiteX35" fmla="*/ 3712072 w 4857351"/>
                <a:gd name="connsiteY35" fmla="*/ 1188356 h 3219167"/>
                <a:gd name="connsiteX36" fmla="*/ 3679935 w 4857351"/>
                <a:gd name="connsiteY36" fmla="*/ 1193825 h 3219167"/>
                <a:gd name="connsiteX37" fmla="*/ 3405752 w 4857351"/>
                <a:gd name="connsiteY37" fmla="*/ 1059127 h 3219167"/>
                <a:gd name="connsiteX38" fmla="*/ 3151398 w 4857351"/>
                <a:gd name="connsiteY38" fmla="*/ 869045 h 3219167"/>
                <a:gd name="connsiteX39" fmla="*/ 3144560 w 4857351"/>
                <a:gd name="connsiteY39" fmla="*/ 854002 h 3219167"/>
                <a:gd name="connsiteX40" fmla="*/ 3511733 w 4857351"/>
                <a:gd name="connsiteY40" fmla="*/ 854002 h 3219167"/>
                <a:gd name="connsiteX41" fmla="*/ 3502845 w 4857351"/>
                <a:gd name="connsiteY41" fmla="*/ 845797 h 3219167"/>
                <a:gd name="connsiteX42" fmla="*/ 3337377 w 4857351"/>
                <a:gd name="connsiteY42" fmla="*/ 765115 h 3219167"/>
                <a:gd name="connsiteX43" fmla="*/ 3015332 w 4857351"/>
                <a:gd name="connsiteY43" fmla="*/ 514863 h 3219167"/>
                <a:gd name="connsiteX44" fmla="*/ 3007127 w 4857351"/>
                <a:gd name="connsiteY44" fmla="*/ 499820 h 3219167"/>
                <a:gd name="connsiteX45" fmla="*/ 3023537 w 4857351"/>
                <a:gd name="connsiteY45" fmla="*/ 497085 h 3219167"/>
                <a:gd name="connsiteX46" fmla="*/ 3286096 w 4857351"/>
                <a:gd name="connsiteY46" fmla="*/ 497085 h 3219167"/>
                <a:gd name="connsiteX47" fmla="*/ 3305925 w 4857351"/>
                <a:gd name="connsiteY47" fmla="*/ 493667 h 3219167"/>
                <a:gd name="connsiteX48" fmla="*/ 3137723 w 4857351"/>
                <a:gd name="connsiteY48" fmla="*/ 410933 h 3219167"/>
                <a:gd name="connsiteX49" fmla="*/ 2993452 w 4857351"/>
                <a:gd name="connsiteY49" fmla="*/ 302217 h 3219167"/>
                <a:gd name="connsiteX50" fmla="*/ 2810891 w 4857351"/>
                <a:gd name="connsiteY50" fmla="*/ 17778 h 3219167"/>
                <a:gd name="connsiteX51" fmla="*/ 2799267 w 4857351"/>
                <a:gd name="connsiteY51" fmla="*/ 0 h 3219167"/>
                <a:gd name="connsiteX52" fmla="*/ 2791062 w 4857351"/>
                <a:gd name="connsiteY52" fmla="*/ 17094 h 3219167"/>
                <a:gd name="connsiteX53" fmla="*/ 2659782 w 4857351"/>
                <a:gd name="connsiteY53" fmla="*/ 239996 h 3219167"/>
                <a:gd name="connsiteX54" fmla="*/ 2476538 w 4857351"/>
                <a:gd name="connsiteY54" fmla="*/ 404096 h 3219167"/>
                <a:gd name="connsiteX55" fmla="*/ 2308336 w 4857351"/>
                <a:gd name="connsiteY55" fmla="*/ 486829 h 3219167"/>
                <a:gd name="connsiteX56" fmla="*/ 2296028 w 4857351"/>
                <a:gd name="connsiteY56" fmla="*/ 497769 h 3219167"/>
                <a:gd name="connsiteX57" fmla="*/ 2598245 w 4857351"/>
                <a:gd name="connsiteY57" fmla="*/ 497769 h 3219167"/>
                <a:gd name="connsiteX58" fmla="*/ 2348677 w 4857351"/>
                <a:gd name="connsiteY58" fmla="*/ 722039 h 3219167"/>
                <a:gd name="connsiteX59" fmla="*/ 2105262 w 4857351"/>
                <a:gd name="connsiteY59" fmla="*/ 841695 h 3219167"/>
                <a:gd name="connsiteX60" fmla="*/ 2087485 w 4857351"/>
                <a:gd name="connsiteY60" fmla="*/ 854686 h 3219167"/>
                <a:gd name="connsiteX61" fmla="*/ 2460128 w 4857351"/>
                <a:gd name="connsiteY61" fmla="*/ 854686 h 3219167"/>
                <a:gd name="connsiteX62" fmla="*/ 2455342 w 4857351"/>
                <a:gd name="connsiteY62" fmla="*/ 862891 h 3219167"/>
                <a:gd name="connsiteX63" fmla="*/ 2221499 w 4857351"/>
                <a:gd name="connsiteY63" fmla="*/ 1045452 h 3219167"/>
                <a:gd name="connsiteX64" fmla="*/ 1907659 w 4857351"/>
                <a:gd name="connsiteY64" fmla="*/ 1199979 h 3219167"/>
                <a:gd name="connsiteX65" fmla="*/ 1893300 w 4857351"/>
                <a:gd name="connsiteY65" fmla="*/ 1209552 h 3219167"/>
                <a:gd name="connsiteX66" fmla="*/ 1914496 w 4857351"/>
                <a:gd name="connsiteY66" fmla="*/ 1211603 h 3219167"/>
                <a:gd name="connsiteX67" fmla="*/ 2614655 w 4857351"/>
                <a:gd name="connsiteY67" fmla="*/ 1211603 h 3219167"/>
                <a:gd name="connsiteX68" fmla="*/ 2638586 w 4857351"/>
                <a:gd name="connsiteY68" fmla="*/ 1234167 h 3219167"/>
                <a:gd name="connsiteX69" fmla="*/ 2637903 w 4857351"/>
                <a:gd name="connsiteY69" fmla="*/ 1648518 h 3219167"/>
                <a:gd name="connsiteX70" fmla="*/ 2617390 w 4857351"/>
                <a:gd name="connsiteY70" fmla="*/ 1661510 h 3219167"/>
                <a:gd name="connsiteX71" fmla="*/ 2048511 w 4857351"/>
                <a:gd name="connsiteY71" fmla="*/ 1394848 h 3219167"/>
                <a:gd name="connsiteX72" fmla="*/ 1433137 w 4857351"/>
                <a:gd name="connsiteY72" fmla="*/ 1084426 h 3219167"/>
                <a:gd name="connsiteX73" fmla="*/ 1411941 w 4857351"/>
                <a:gd name="connsiteY73" fmla="*/ 1076221 h 3219167"/>
                <a:gd name="connsiteX74" fmla="*/ 1411257 w 4857351"/>
                <a:gd name="connsiteY74" fmla="*/ 1098784 h 3219167"/>
                <a:gd name="connsiteX75" fmla="*/ 1335361 w 4857351"/>
                <a:gd name="connsiteY75" fmla="*/ 1291601 h 3219167"/>
                <a:gd name="connsiteX76" fmla="*/ 963402 w 4857351"/>
                <a:gd name="connsiteY76" fmla="*/ 1956889 h 3219167"/>
                <a:gd name="connsiteX77" fmla="*/ 309738 w 4857351"/>
                <a:gd name="connsiteY77" fmla="*/ 2844395 h 3219167"/>
                <a:gd name="connsiteX78" fmla="*/ 0 w 4857351"/>
                <a:gd name="connsiteY78" fmla="*/ 3185586 h 3219167"/>
                <a:gd name="connsiteX79" fmla="*/ 3830360 w 4857351"/>
                <a:gd name="connsiteY79" fmla="*/ 2110049 h 3219167"/>
                <a:gd name="connsiteX80" fmla="*/ 3809848 w 4857351"/>
                <a:gd name="connsiteY80" fmla="*/ 2125091 h 3219167"/>
                <a:gd name="connsiteX81" fmla="*/ 2939436 w 4857351"/>
                <a:gd name="connsiteY81" fmla="*/ 1802362 h 3219167"/>
                <a:gd name="connsiteX82" fmla="*/ 2919607 w 4857351"/>
                <a:gd name="connsiteY82" fmla="*/ 1772277 h 3219167"/>
                <a:gd name="connsiteX83" fmla="*/ 2919607 w 4857351"/>
                <a:gd name="connsiteY83" fmla="*/ 1236218 h 3219167"/>
                <a:gd name="connsiteX84" fmla="*/ 2939436 w 4857351"/>
                <a:gd name="connsiteY84" fmla="*/ 1213654 h 3219167"/>
                <a:gd name="connsiteX85" fmla="*/ 3671731 w 4857351"/>
                <a:gd name="connsiteY85" fmla="*/ 1214338 h 3219167"/>
                <a:gd name="connsiteX86" fmla="*/ 3685406 w 4857351"/>
                <a:gd name="connsiteY86" fmla="*/ 1215022 h 3219167"/>
                <a:gd name="connsiteX87" fmla="*/ 3645748 w 4857351"/>
                <a:gd name="connsiteY87" fmla="*/ 1251944 h 3219167"/>
                <a:gd name="connsiteX88" fmla="*/ 3545237 w 4857351"/>
                <a:gd name="connsiteY88" fmla="*/ 1316216 h 3219167"/>
                <a:gd name="connsiteX89" fmla="*/ 3320967 w 4857351"/>
                <a:gd name="connsiteY89" fmla="*/ 1426300 h 3219167"/>
                <a:gd name="connsiteX90" fmla="*/ 3304558 w 4857351"/>
                <a:gd name="connsiteY90" fmla="*/ 1438607 h 3219167"/>
                <a:gd name="connsiteX91" fmla="*/ 3657372 w 4857351"/>
                <a:gd name="connsiteY91" fmla="*/ 1438607 h 3219167"/>
                <a:gd name="connsiteX92" fmla="*/ 3659423 w 4857351"/>
                <a:gd name="connsiteY92" fmla="*/ 1442710 h 3219167"/>
                <a:gd name="connsiteX93" fmla="*/ 3582843 w 4857351"/>
                <a:gd name="connsiteY93" fmla="*/ 1518606 h 3219167"/>
                <a:gd name="connsiteX94" fmla="*/ 3407804 w 4857351"/>
                <a:gd name="connsiteY94" fmla="*/ 1634160 h 3219167"/>
                <a:gd name="connsiteX95" fmla="*/ 3130202 w 4857351"/>
                <a:gd name="connsiteY95" fmla="*/ 1770226 h 3219167"/>
                <a:gd name="connsiteX96" fmla="*/ 3115159 w 4857351"/>
                <a:gd name="connsiteY96" fmla="*/ 1781849 h 3219167"/>
                <a:gd name="connsiteX97" fmla="*/ 3135672 w 4857351"/>
                <a:gd name="connsiteY97" fmla="*/ 1781849 h 3219167"/>
                <a:gd name="connsiteX98" fmla="*/ 3803694 w 4857351"/>
                <a:gd name="connsiteY98" fmla="*/ 1781849 h 3219167"/>
                <a:gd name="connsiteX99" fmla="*/ 3830360 w 4857351"/>
                <a:gd name="connsiteY99" fmla="*/ 1807832 h 3219167"/>
                <a:gd name="connsiteX100" fmla="*/ 3830360 w 4857351"/>
                <a:gd name="connsiteY100" fmla="*/ 2110049 h 3219167"/>
                <a:gd name="connsiteX0" fmla="*/ 0 w 4857351"/>
                <a:gd name="connsiteY0" fmla="*/ 3185586 h 3211731"/>
                <a:gd name="connsiteX1" fmla="*/ 4764779 w 4857351"/>
                <a:gd name="connsiteY1" fmla="*/ 3193314 h 3211731"/>
                <a:gd name="connsiteX2" fmla="*/ 4609834 w 4857351"/>
                <a:gd name="connsiteY2" fmla="*/ 3063878 h 3211731"/>
                <a:gd name="connsiteX3" fmla="*/ 4373257 w 4857351"/>
                <a:gd name="connsiteY3" fmla="*/ 2750721 h 3211731"/>
                <a:gd name="connsiteX4" fmla="*/ 4104544 w 4857351"/>
                <a:gd name="connsiteY4" fmla="*/ 2218765 h 3211731"/>
                <a:gd name="connsiteX5" fmla="*/ 4097022 w 4857351"/>
                <a:gd name="connsiteY5" fmla="*/ 2180475 h 3211731"/>
                <a:gd name="connsiteX6" fmla="*/ 4097022 w 4857351"/>
                <a:gd name="connsiteY6" fmla="*/ 1807148 h 3211731"/>
                <a:gd name="connsiteX7" fmla="*/ 4123689 w 4857351"/>
                <a:gd name="connsiteY7" fmla="*/ 1781166 h 3211731"/>
                <a:gd name="connsiteX8" fmla="*/ 4834104 w 4857351"/>
                <a:gd name="connsiteY8" fmla="*/ 1781166 h 3211731"/>
                <a:gd name="connsiteX9" fmla="*/ 4857351 w 4857351"/>
                <a:gd name="connsiteY9" fmla="*/ 1778431 h 3211731"/>
                <a:gd name="connsiteX10" fmla="*/ 4839574 w 4857351"/>
                <a:gd name="connsiteY10" fmla="*/ 1768858 h 3211731"/>
                <a:gd name="connsiteX11" fmla="*/ 4568809 w 4857351"/>
                <a:gd name="connsiteY11" fmla="*/ 1636211 h 3211731"/>
                <a:gd name="connsiteX12" fmla="*/ 4321292 w 4857351"/>
                <a:gd name="connsiteY12" fmla="*/ 1451599 h 3211731"/>
                <a:gd name="connsiteX13" fmla="*/ 4314455 w 4857351"/>
                <a:gd name="connsiteY13" fmla="*/ 1437240 h 3211731"/>
                <a:gd name="connsiteX14" fmla="*/ 4666585 w 4857351"/>
                <a:gd name="connsiteY14" fmla="*/ 1437240 h 3211731"/>
                <a:gd name="connsiteX15" fmla="*/ 4652226 w 4857351"/>
                <a:gd name="connsiteY15" fmla="*/ 1426300 h 3211731"/>
                <a:gd name="connsiteX16" fmla="*/ 4464195 w 4857351"/>
                <a:gd name="connsiteY16" fmla="*/ 1334678 h 3211731"/>
                <a:gd name="connsiteX17" fmla="*/ 4191380 w 4857351"/>
                <a:gd name="connsiteY17" fmla="*/ 1112459 h 3211731"/>
                <a:gd name="connsiteX18" fmla="*/ 4183175 w 4857351"/>
                <a:gd name="connsiteY18" fmla="*/ 1097417 h 3211731"/>
                <a:gd name="connsiteX19" fmla="*/ 4199585 w 4857351"/>
                <a:gd name="connsiteY19" fmla="*/ 1094682 h 3211731"/>
                <a:gd name="connsiteX20" fmla="*/ 4447786 w 4857351"/>
                <a:gd name="connsiteY20" fmla="*/ 1094682 h 3211731"/>
                <a:gd name="connsiteX21" fmla="*/ 4466247 w 4857351"/>
                <a:gd name="connsiteY21" fmla="*/ 1093998 h 3211731"/>
                <a:gd name="connsiteX22" fmla="*/ 4358214 w 4857351"/>
                <a:gd name="connsiteY22" fmla="*/ 1037247 h 3211731"/>
                <a:gd name="connsiteX23" fmla="*/ 4143518 w 4857351"/>
                <a:gd name="connsiteY23" fmla="*/ 878617 h 3211731"/>
                <a:gd name="connsiteX24" fmla="*/ 3994460 w 4857351"/>
                <a:gd name="connsiteY24" fmla="*/ 635886 h 3211731"/>
                <a:gd name="connsiteX25" fmla="*/ 3984204 w 4857351"/>
                <a:gd name="connsiteY25" fmla="*/ 619476 h 3211731"/>
                <a:gd name="connsiteX26" fmla="*/ 3973948 w 4857351"/>
                <a:gd name="connsiteY26" fmla="*/ 635886 h 3211731"/>
                <a:gd name="connsiteX27" fmla="*/ 3857710 w 4857351"/>
                <a:gd name="connsiteY27" fmla="*/ 836225 h 3211731"/>
                <a:gd name="connsiteX28" fmla="*/ 3634125 w 4857351"/>
                <a:gd name="connsiteY28" fmla="*/ 1024939 h 3211731"/>
                <a:gd name="connsiteX29" fmla="*/ 3512417 w 4857351"/>
                <a:gd name="connsiteY29" fmla="*/ 1084426 h 3211731"/>
                <a:gd name="connsiteX30" fmla="*/ 3502845 w 4857351"/>
                <a:gd name="connsiteY30" fmla="*/ 1093998 h 3211731"/>
                <a:gd name="connsiteX31" fmla="*/ 3517203 w 4857351"/>
                <a:gd name="connsiteY31" fmla="*/ 1093998 h 3211731"/>
                <a:gd name="connsiteX32" fmla="*/ 3768823 w 4857351"/>
                <a:gd name="connsiteY32" fmla="*/ 1093998 h 3211731"/>
                <a:gd name="connsiteX33" fmla="*/ 3785233 w 4857351"/>
                <a:gd name="connsiteY33" fmla="*/ 1097417 h 3211731"/>
                <a:gd name="connsiteX34" fmla="*/ 3777028 w 4857351"/>
                <a:gd name="connsiteY34" fmla="*/ 1112459 h 3211731"/>
                <a:gd name="connsiteX35" fmla="*/ 3712072 w 4857351"/>
                <a:gd name="connsiteY35" fmla="*/ 1188356 h 3211731"/>
                <a:gd name="connsiteX36" fmla="*/ 3679935 w 4857351"/>
                <a:gd name="connsiteY36" fmla="*/ 1193825 h 3211731"/>
                <a:gd name="connsiteX37" fmla="*/ 3405752 w 4857351"/>
                <a:gd name="connsiteY37" fmla="*/ 1059127 h 3211731"/>
                <a:gd name="connsiteX38" fmla="*/ 3151398 w 4857351"/>
                <a:gd name="connsiteY38" fmla="*/ 869045 h 3211731"/>
                <a:gd name="connsiteX39" fmla="*/ 3144560 w 4857351"/>
                <a:gd name="connsiteY39" fmla="*/ 854002 h 3211731"/>
                <a:gd name="connsiteX40" fmla="*/ 3511733 w 4857351"/>
                <a:gd name="connsiteY40" fmla="*/ 854002 h 3211731"/>
                <a:gd name="connsiteX41" fmla="*/ 3502845 w 4857351"/>
                <a:gd name="connsiteY41" fmla="*/ 845797 h 3211731"/>
                <a:gd name="connsiteX42" fmla="*/ 3337377 w 4857351"/>
                <a:gd name="connsiteY42" fmla="*/ 765115 h 3211731"/>
                <a:gd name="connsiteX43" fmla="*/ 3015332 w 4857351"/>
                <a:gd name="connsiteY43" fmla="*/ 514863 h 3211731"/>
                <a:gd name="connsiteX44" fmla="*/ 3007127 w 4857351"/>
                <a:gd name="connsiteY44" fmla="*/ 499820 h 3211731"/>
                <a:gd name="connsiteX45" fmla="*/ 3023537 w 4857351"/>
                <a:gd name="connsiteY45" fmla="*/ 497085 h 3211731"/>
                <a:gd name="connsiteX46" fmla="*/ 3286096 w 4857351"/>
                <a:gd name="connsiteY46" fmla="*/ 497085 h 3211731"/>
                <a:gd name="connsiteX47" fmla="*/ 3305925 w 4857351"/>
                <a:gd name="connsiteY47" fmla="*/ 493667 h 3211731"/>
                <a:gd name="connsiteX48" fmla="*/ 3137723 w 4857351"/>
                <a:gd name="connsiteY48" fmla="*/ 410933 h 3211731"/>
                <a:gd name="connsiteX49" fmla="*/ 2993452 w 4857351"/>
                <a:gd name="connsiteY49" fmla="*/ 302217 h 3211731"/>
                <a:gd name="connsiteX50" fmla="*/ 2810891 w 4857351"/>
                <a:gd name="connsiteY50" fmla="*/ 17778 h 3211731"/>
                <a:gd name="connsiteX51" fmla="*/ 2799267 w 4857351"/>
                <a:gd name="connsiteY51" fmla="*/ 0 h 3211731"/>
                <a:gd name="connsiteX52" fmla="*/ 2791062 w 4857351"/>
                <a:gd name="connsiteY52" fmla="*/ 17094 h 3211731"/>
                <a:gd name="connsiteX53" fmla="*/ 2659782 w 4857351"/>
                <a:gd name="connsiteY53" fmla="*/ 239996 h 3211731"/>
                <a:gd name="connsiteX54" fmla="*/ 2476538 w 4857351"/>
                <a:gd name="connsiteY54" fmla="*/ 404096 h 3211731"/>
                <a:gd name="connsiteX55" fmla="*/ 2308336 w 4857351"/>
                <a:gd name="connsiteY55" fmla="*/ 486829 h 3211731"/>
                <a:gd name="connsiteX56" fmla="*/ 2296028 w 4857351"/>
                <a:gd name="connsiteY56" fmla="*/ 497769 h 3211731"/>
                <a:gd name="connsiteX57" fmla="*/ 2598245 w 4857351"/>
                <a:gd name="connsiteY57" fmla="*/ 497769 h 3211731"/>
                <a:gd name="connsiteX58" fmla="*/ 2348677 w 4857351"/>
                <a:gd name="connsiteY58" fmla="*/ 722039 h 3211731"/>
                <a:gd name="connsiteX59" fmla="*/ 2105262 w 4857351"/>
                <a:gd name="connsiteY59" fmla="*/ 841695 h 3211731"/>
                <a:gd name="connsiteX60" fmla="*/ 2087485 w 4857351"/>
                <a:gd name="connsiteY60" fmla="*/ 854686 h 3211731"/>
                <a:gd name="connsiteX61" fmla="*/ 2460128 w 4857351"/>
                <a:gd name="connsiteY61" fmla="*/ 854686 h 3211731"/>
                <a:gd name="connsiteX62" fmla="*/ 2455342 w 4857351"/>
                <a:gd name="connsiteY62" fmla="*/ 862891 h 3211731"/>
                <a:gd name="connsiteX63" fmla="*/ 2221499 w 4857351"/>
                <a:gd name="connsiteY63" fmla="*/ 1045452 h 3211731"/>
                <a:gd name="connsiteX64" fmla="*/ 1907659 w 4857351"/>
                <a:gd name="connsiteY64" fmla="*/ 1199979 h 3211731"/>
                <a:gd name="connsiteX65" fmla="*/ 1893300 w 4857351"/>
                <a:gd name="connsiteY65" fmla="*/ 1209552 h 3211731"/>
                <a:gd name="connsiteX66" fmla="*/ 1914496 w 4857351"/>
                <a:gd name="connsiteY66" fmla="*/ 1211603 h 3211731"/>
                <a:gd name="connsiteX67" fmla="*/ 2614655 w 4857351"/>
                <a:gd name="connsiteY67" fmla="*/ 1211603 h 3211731"/>
                <a:gd name="connsiteX68" fmla="*/ 2638586 w 4857351"/>
                <a:gd name="connsiteY68" fmla="*/ 1234167 h 3211731"/>
                <a:gd name="connsiteX69" fmla="*/ 2637903 w 4857351"/>
                <a:gd name="connsiteY69" fmla="*/ 1648518 h 3211731"/>
                <a:gd name="connsiteX70" fmla="*/ 2617390 w 4857351"/>
                <a:gd name="connsiteY70" fmla="*/ 1661510 h 3211731"/>
                <a:gd name="connsiteX71" fmla="*/ 2048511 w 4857351"/>
                <a:gd name="connsiteY71" fmla="*/ 1394848 h 3211731"/>
                <a:gd name="connsiteX72" fmla="*/ 1433137 w 4857351"/>
                <a:gd name="connsiteY72" fmla="*/ 1084426 h 3211731"/>
                <a:gd name="connsiteX73" fmla="*/ 1411941 w 4857351"/>
                <a:gd name="connsiteY73" fmla="*/ 1076221 h 3211731"/>
                <a:gd name="connsiteX74" fmla="*/ 1411257 w 4857351"/>
                <a:gd name="connsiteY74" fmla="*/ 1098784 h 3211731"/>
                <a:gd name="connsiteX75" fmla="*/ 1335361 w 4857351"/>
                <a:gd name="connsiteY75" fmla="*/ 1291601 h 3211731"/>
                <a:gd name="connsiteX76" fmla="*/ 963402 w 4857351"/>
                <a:gd name="connsiteY76" fmla="*/ 1956889 h 3211731"/>
                <a:gd name="connsiteX77" fmla="*/ 309738 w 4857351"/>
                <a:gd name="connsiteY77" fmla="*/ 2844395 h 3211731"/>
                <a:gd name="connsiteX78" fmla="*/ 0 w 4857351"/>
                <a:gd name="connsiteY78" fmla="*/ 3185586 h 3211731"/>
                <a:gd name="connsiteX79" fmla="*/ 3830360 w 4857351"/>
                <a:gd name="connsiteY79" fmla="*/ 2110049 h 3211731"/>
                <a:gd name="connsiteX80" fmla="*/ 3809848 w 4857351"/>
                <a:gd name="connsiteY80" fmla="*/ 2125091 h 3211731"/>
                <a:gd name="connsiteX81" fmla="*/ 2939436 w 4857351"/>
                <a:gd name="connsiteY81" fmla="*/ 1802362 h 3211731"/>
                <a:gd name="connsiteX82" fmla="*/ 2919607 w 4857351"/>
                <a:gd name="connsiteY82" fmla="*/ 1772277 h 3211731"/>
                <a:gd name="connsiteX83" fmla="*/ 2919607 w 4857351"/>
                <a:gd name="connsiteY83" fmla="*/ 1236218 h 3211731"/>
                <a:gd name="connsiteX84" fmla="*/ 2939436 w 4857351"/>
                <a:gd name="connsiteY84" fmla="*/ 1213654 h 3211731"/>
                <a:gd name="connsiteX85" fmla="*/ 3671731 w 4857351"/>
                <a:gd name="connsiteY85" fmla="*/ 1214338 h 3211731"/>
                <a:gd name="connsiteX86" fmla="*/ 3685406 w 4857351"/>
                <a:gd name="connsiteY86" fmla="*/ 1215022 h 3211731"/>
                <a:gd name="connsiteX87" fmla="*/ 3645748 w 4857351"/>
                <a:gd name="connsiteY87" fmla="*/ 1251944 h 3211731"/>
                <a:gd name="connsiteX88" fmla="*/ 3545237 w 4857351"/>
                <a:gd name="connsiteY88" fmla="*/ 1316216 h 3211731"/>
                <a:gd name="connsiteX89" fmla="*/ 3320967 w 4857351"/>
                <a:gd name="connsiteY89" fmla="*/ 1426300 h 3211731"/>
                <a:gd name="connsiteX90" fmla="*/ 3304558 w 4857351"/>
                <a:gd name="connsiteY90" fmla="*/ 1438607 h 3211731"/>
                <a:gd name="connsiteX91" fmla="*/ 3657372 w 4857351"/>
                <a:gd name="connsiteY91" fmla="*/ 1438607 h 3211731"/>
                <a:gd name="connsiteX92" fmla="*/ 3659423 w 4857351"/>
                <a:gd name="connsiteY92" fmla="*/ 1442710 h 3211731"/>
                <a:gd name="connsiteX93" fmla="*/ 3582843 w 4857351"/>
                <a:gd name="connsiteY93" fmla="*/ 1518606 h 3211731"/>
                <a:gd name="connsiteX94" fmla="*/ 3407804 w 4857351"/>
                <a:gd name="connsiteY94" fmla="*/ 1634160 h 3211731"/>
                <a:gd name="connsiteX95" fmla="*/ 3130202 w 4857351"/>
                <a:gd name="connsiteY95" fmla="*/ 1770226 h 3211731"/>
                <a:gd name="connsiteX96" fmla="*/ 3115159 w 4857351"/>
                <a:gd name="connsiteY96" fmla="*/ 1781849 h 3211731"/>
                <a:gd name="connsiteX97" fmla="*/ 3135672 w 4857351"/>
                <a:gd name="connsiteY97" fmla="*/ 1781849 h 3211731"/>
                <a:gd name="connsiteX98" fmla="*/ 3803694 w 4857351"/>
                <a:gd name="connsiteY98" fmla="*/ 1781849 h 3211731"/>
                <a:gd name="connsiteX99" fmla="*/ 3830360 w 4857351"/>
                <a:gd name="connsiteY99" fmla="*/ 1807832 h 3211731"/>
                <a:gd name="connsiteX100" fmla="*/ 3830360 w 4857351"/>
                <a:gd name="connsiteY100" fmla="*/ 2110049 h 3211731"/>
                <a:gd name="connsiteX0" fmla="*/ 0 w 4857351"/>
                <a:gd name="connsiteY0" fmla="*/ 3185586 h 3211732"/>
                <a:gd name="connsiteX1" fmla="*/ 4764779 w 4857351"/>
                <a:gd name="connsiteY1" fmla="*/ 3193314 h 3211732"/>
                <a:gd name="connsiteX2" fmla="*/ 4609834 w 4857351"/>
                <a:gd name="connsiteY2" fmla="*/ 3063878 h 3211732"/>
                <a:gd name="connsiteX3" fmla="*/ 4373257 w 4857351"/>
                <a:gd name="connsiteY3" fmla="*/ 2750721 h 3211732"/>
                <a:gd name="connsiteX4" fmla="*/ 4104544 w 4857351"/>
                <a:gd name="connsiteY4" fmla="*/ 2218765 h 3211732"/>
                <a:gd name="connsiteX5" fmla="*/ 4097022 w 4857351"/>
                <a:gd name="connsiteY5" fmla="*/ 2180475 h 3211732"/>
                <a:gd name="connsiteX6" fmla="*/ 4097022 w 4857351"/>
                <a:gd name="connsiteY6" fmla="*/ 1807148 h 3211732"/>
                <a:gd name="connsiteX7" fmla="*/ 4123689 w 4857351"/>
                <a:gd name="connsiteY7" fmla="*/ 1781166 h 3211732"/>
                <a:gd name="connsiteX8" fmla="*/ 4834104 w 4857351"/>
                <a:gd name="connsiteY8" fmla="*/ 1781166 h 3211732"/>
                <a:gd name="connsiteX9" fmla="*/ 4857351 w 4857351"/>
                <a:gd name="connsiteY9" fmla="*/ 1778431 h 3211732"/>
                <a:gd name="connsiteX10" fmla="*/ 4839574 w 4857351"/>
                <a:gd name="connsiteY10" fmla="*/ 1768858 h 3211732"/>
                <a:gd name="connsiteX11" fmla="*/ 4568809 w 4857351"/>
                <a:gd name="connsiteY11" fmla="*/ 1636211 h 3211732"/>
                <a:gd name="connsiteX12" fmla="*/ 4321292 w 4857351"/>
                <a:gd name="connsiteY12" fmla="*/ 1451599 h 3211732"/>
                <a:gd name="connsiteX13" fmla="*/ 4314455 w 4857351"/>
                <a:gd name="connsiteY13" fmla="*/ 1437240 h 3211732"/>
                <a:gd name="connsiteX14" fmla="*/ 4666585 w 4857351"/>
                <a:gd name="connsiteY14" fmla="*/ 1437240 h 3211732"/>
                <a:gd name="connsiteX15" fmla="*/ 4652226 w 4857351"/>
                <a:gd name="connsiteY15" fmla="*/ 1426300 h 3211732"/>
                <a:gd name="connsiteX16" fmla="*/ 4464195 w 4857351"/>
                <a:gd name="connsiteY16" fmla="*/ 1334678 h 3211732"/>
                <a:gd name="connsiteX17" fmla="*/ 4191380 w 4857351"/>
                <a:gd name="connsiteY17" fmla="*/ 1112459 h 3211732"/>
                <a:gd name="connsiteX18" fmla="*/ 4183175 w 4857351"/>
                <a:gd name="connsiteY18" fmla="*/ 1097417 h 3211732"/>
                <a:gd name="connsiteX19" fmla="*/ 4199585 w 4857351"/>
                <a:gd name="connsiteY19" fmla="*/ 1094682 h 3211732"/>
                <a:gd name="connsiteX20" fmla="*/ 4447786 w 4857351"/>
                <a:gd name="connsiteY20" fmla="*/ 1094682 h 3211732"/>
                <a:gd name="connsiteX21" fmla="*/ 4466247 w 4857351"/>
                <a:gd name="connsiteY21" fmla="*/ 1093998 h 3211732"/>
                <a:gd name="connsiteX22" fmla="*/ 4358214 w 4857351"/>
                <a:gd name="connsiteY22" fmla="*/ 1037247 h 3211732"/>
                <a:gd name="connsiteX23" fmla="*/ 4143518 w 4857351"/>
                <a:gd name="connsiteY23" fmla="*/ 878617 h 3211732"/>
                <a:gd name="connsiteX24" fmla="*/ 3994460 w 4857351"/>
                <a:gd name="connsiteY24" fmla="*/ 635886 h 3211732"/>
                <a:gd name="connsiteX25" fmla="*/ 3984204 w 4857351"/>
                <a:gd name="connsiteY25" fmla="*/ 619476 h 3211732"/>
                <a:gd name="connsiteX26" fmla="*/ 3973948 w 4857351"/>
                <a:gd name="connsiteY26" fmla="*/ 635886 h 3211732"/>
                <a:gd name="connsiteX27" fmla="*/ 3857710 w 4857351"/>
                <a:gd name="connsiteY27" fmla="*/ 836225 h 3211732"/>
                <a:gd name="connsiteX28" fmla="*/ 3634125 w 4857351"/>
                <a:gd name="connsiteY28" fmla="*/ 1024939 h 3211732"/>
                <a:gd name="connsiteX29" fmla="*/ 3512417 w 4857351"/>
                <a:gd name="connsiteY29" fmla="*/ 1084426 h 3211732"/>
                <a:gd name="connsiteX30" fmla="*/ 3502845 w 4857351"/>
                <a:gd name="connsiteY30" fmla="*/ 1093998 h 3211732"/>
                <a:gd name="connsiteX31" fmla="*/ 3517203 w 4857351"/>
                <a:gd name="connsiteY31" fmla="*/ 1093998 h 3211732"/>
                <a:gd name="connsiteX32" fmla="*/ 3768823 w 4857351"/>
                <a:gd name="connsiteY32" fmla="*/ 1093998 h 3211732"/>
                <a:gd name="connsiteX33" fmla="*/ 3785233 w 4857351"/>
                <a:gd name="connsiteY33" fmla="*/ 1097417 h 3211732"/>
                <a:gd name="connsiteX34" fmla="*/ 3777028 w 4857351"/>
                <a:gd name="connsiteY34" fmla="*/ 1112459 h 3211732"/>
                <a:gd name="connsiteX35" fmla="*/ 3712072 w 4857351"/>
                <a:gd name="connsiteY35" fmla="*/ 1188356 h 3211732"/>
                <a:gd name="connsiteX36" fmla="*/ 3679935 w 4857351"/>
                <a:gd name="connsiteY36" fmla="*/ 1193825 h 3211732"/>
                <a:gd name="connsiteX37" fmla="*/ 3405752 w 4857351"/>
                <a:gd name="connsiteY37" fmla="*/ 1059127 h 3211732"/>
                <a:gd name="connsiteX38" fmla="*/ 3151398 w 4857351"/>
                <a:gd name="connsiteY38" fmla="*/ 869045 h 3211732"/>
                <a:gd name="connsiteX39" fmla="*/ 3144560 w 4857351"/>
                <a:gd name="connsiteY39" fmla="*/ 854002 h 3211732"/>
                <a:gd name="connsiteX40" fmla="*/ 3511733 w 4857351"/>
                <a:gd name="connsiteY40" fmla="*/ 854002 h 3211732"/>
                <a:gd name="connsiteX41" fmla="*/ 3502845 w 4857351"/>
                <a:gd name="connsiteY41" fmla="*/ 845797 h 3211732"/>
                <a:gd name="connsiteX42" fmla="*/ 3337377 w 4857351"/>
                <a:gd name="connsiteY42" fmla="*/ 765115 h 3211732"/>
                <a:gd name="connsiteX43" fmla="*/ 3015332 w 4857351"/>
                <a:gd name="connsiteY43" fmla="*/ 514863 h 3211732"/>
                <a:gd name="connsiteX44" fmla="*/ 3007127 w 4857351"/>
                <a:gd name="connsiteY44" fmla="*/ 499820 h 3211732"/>
                <a:gd name="connsiteX45" fmla="*/ 3023537 w 4857351"/>
                <a:gd name="connsiteY45" fmla="*/ 497085 h 3211732"/>
                <a:gd name="connsiteX46" fmla="*/ 3286096 w 4857351"/>
                <a:gd name="connsiteY46" fmla="*/ 497085 h 3211732"/>
                <a:gd name="connsiteX47" fmla="*/ 3305925 w 4857351"/>
                <a:gd name="connsiteY47" fmla="*/ 493667 h 3211732"/>
                <a:gd name="connsiteX48" fmla="*/ 3137723 w 4857351"/>
                <a:gd name="connsiteY48" fmla="*/ 410933 h 3211732"/>
                <a:gd name="connsiteX49" fmla="*/ 2993452 w 4857351"/>
                <a:gd name="connsiteY49" fmla="*/ 302217 h 3211732"/>
                <a:gd name="connsiteX50" fmla="*/ 2810891 w 4857351"/>
                <a:gd name="connsiteY50" fmla="*/ 17778 h 3211732"/>
                <a:gd name="connsiteX51" fmla="*/ 2799267 w 4857351"/>
                <a:gd name="connsiteY51" fmla="*/ 0 h 3211732"/>
                <a:gd name="connsiteX52" fmla="*/ 2791062 w 4857351"/>
                <a:gd name="connsiteY52" fmla="*/ 17094 h 3211732"/>
                <a:gd name="connsiteX53" fmla="*/ 2659782 w 4857351"/>
                <a:gd name="connsiteY53" fmla="*/ 239996 h 3211732"/>
                <a:gd name="connsiteX54" fmla="*/ 2476538 w 4857351"/>
                <a:gd name="connsiteY54" fmla="*/ 404096 h 3211732"/>
                <a:gd name="connsiteX55" fmla="*/ 2308336 w 4857351"/>
                <a:gd name="connsiteY55" fmla="*/ 486829 h 3211732"/>
                <a:gd name="connsiteX56" fmla="*/ 2296028 w 4857351"/>
                <a:gd name="connsiteY56" fmla="*/ 497769 h 3211732"/>
                <a:gd name="connsiteX57" fmla="*/ 2598245 w 4857351"/>
                <a:gd name="connsiteY57" fmla="*/ 497769 h 3211732"/>
                <a:gd name="connsiteX58" fmla="*/ 2348677 w 4857351"/>
                <a:gd name="connsiteY58" fmla="*/ 722039 h 3211732"/>
                <a:gd name="connsiteX59" fmla="*/ 2105262 w 4857351"/>
                <a:gd name="connsiteY59" fmla="*/ 841695 h 3211732"/>
                <a:gd name="connsiteX60" fmla="*/ 2087485 w 4857351"/>
                <a:gd name="connsiteY60" fmla="*/ 854686 h 3211732"/>
                <a:gd name="connsiteX61" fmla="*/ 2460128 w 4857351"/>
                <a:gd name="connsiteY61" fmla="*/ 854686 h 3211732"/>
                <a:gd name="connsiteX62" fmla="*/ 2455342 w 4857351"/>
                <a:gd name="connsiteY62" fmla="*/ 862891 h 3211732"/>
                <a:gd name="connsiteX63" fmla="*/ 2221499 w 4857351"/>
                <a:gd name="connsiteY63" fmla="*/ 1045452 h 3211732"/>
                <a:gd name="connsiteX64" fmla="*/ 1907659 w 4857351"/>
                <a:gd name="connsiteY64" fmla="*/ 1199979 h 3211732"/>
                <a:gd name="connsiteX65" fmla="*/ 1893300 w 4857351"/>
                <a:gd name="connsiteY65" fmla="*/ 1209552 h 3211732"/>
                <a:gd name="connsiteX66" fmla="*/ 1914496 w 4857351"/>
                <a:gd name="connsiteY66" fmla="*/ 1211603 h 3211732"/>
                <a:gd name="connsiteX67" fmla="*/ 2614655 w 4857351"/>
                <a:gd name="connsiteY67" fmla="*/ 1211603 h 3211732"/>
                <a:gd name="connsiteX68" fmla="*/ 2638586 w 4857351"/>
                <a:gd name="connsiteY68" fmla="*/ 1234167 h 3211732"/>
                <a:gd name="connsiteX69" fmla="*/ 2637903 w 4857351"/>
                <a:gd name="connsiteY69" fmla="*/ 1648518 h 3211732"/>
                <a:gd name="connsiteX70" fmla="*/ 2617390 w 4857351"/>
                <a:gd name="connsiteY70" fmla="*/ 1661510 h 3211732"/>
                <a:gd name="connsiteX71" fmla="*/ 2048511 w 4857351"/>
                <a:gd name="connsiteY71" fmla="*/ 1394848 h 3211732"/>
                <a:gd name="connsiteX72" fmla="*/ 1433137 w 4857351"/>
                <a:gd name="connsiteY72" fmla="*/ 1084426 h 3211732"/>
                <a:gd name="connsiteX73" fmla="*/ 1411941 w 4857351"/>
                <a:gd name="connsiteY73" fmla="*/ 1076221 h 3211732"/>
                <a:gd name="connsiteX74" fmla="*/ 1411257 w 4857351"/>
                <a:gd name="connsiteY74" fmla="*/ 1098784 h 3211732"/>
                <a:gd name="connsiteX75" fmla="*/ 1335361 w 4857351"/>
                <a:gd name="connsiteY75" fmla="*/ 1291601 h 3211732"/>
                <a:gd name="connsiteX76" fmla="*/ 963402 w 4857351"/>
                <a:gd name="connsiteY76" fmla="*/ 1956889 h 3211732"/>
                <a:gd name="connsiteX77" fmla="*/ 309738 w 4857351"/>
                <a:gd name="connsiteY77" fmla="*/ 2844395 h 3211732"/>
                <a:gd name="connsiteX78" fmla="*/ 0 w 4857351"/>
                <a:gd name="connsiteY78" fmla="*/ 3185586 h 3211732"/>
                <a:gd name="connsiteX79" fmla="*/ 3830360 w 4857351"/>
                <a:gd name="connsiteY79" fmla="*/ 2110049 h 3211732"/>
                <a:gd name="connsiteX80" fmla="*/ 3809848 w 4857351"/>
                <a:gd name="connsiteY80" fmla="*/ 2125091 h 3211732"/>
                <a:gd name="connsiteX81" fmla="*/ 2939436 w 4857351"/>
                <a:gd name="connsiteY81" fmla="*/ 1802362 h 3211732"/>
                <a:gd name="connsiteX82" fmla="*/ 2919607 w 4857351"/>
                <a:gd name="connsiteY82" fmla="*/ 1772277 h 3211732"/>
                <a:gd name="connsiteX83" fmla="*/ 2919607 w 4857351"/>
                <a:gd name="connsiteY83" fmla="*/ 1236218 h 3211732"/>
                <a:gd name="connsiteX84" fmla="*/ 2939436 w 4857351"/>
                <a:gd name="connsiteY84" fmla="*/ 1213654 h 3211732"/>
                <a:gd name="connsiteX85" fmla="*/ 3671731 w 4857351"/>
                <a:gd name="connsiteY85" fmla="*/ 1214338 h 3211732"/>
                <a:gd name="connsiteX86" fmla="*/ 3685406 w 4857351"/>
                <a:gd name="connsiteY86" fmla="*/ 1215022 h 3211732"/>
                <a:gd name="connsiteX87" fmla="*/ 3645748 w 4857351"/>
                <a:gd name="connsiteY87" fmla="*/ 1251944 h 3211732"/>
                <a:gd name="connsiteX88" fmla="*/ 3545237 w 4857351"/>
                <a:gd name="connsiteY88" fmla="*/ 1316216 h 3211732"/>
                <a:gd name="connsiteX89" fmla="*/ 3320967 w 4857351"/>
                <a:gd name="connsiteY89" fmla="*/ 1426300 h 3211732"/>
                <a:gd name="connsiteX90" fmla="*/ 3304558 w 4857351"/>
                <a:gd name="connsiteY90" fmla="*/ 1438607 h 3211732"/>
                <a:gd name="connsiteX91" fmla="*/ 3657372 w 4857351"/>
                <a:gd name="connsiteY91" fmla="*/ 1438607 h 3211732"/>
                <a:gd name="connsiteX92" fmla="*/ 3659423 w 4857351"/>
                <a:gd name="connsiteY92" fmla="*/ 1442710 h 3211732"/>
                <a:gd name="connsiteX93" fmla="*/ 3582843 w 4857351"/>
                <a:gd name="connsiteY93" fmla="*/ 1518606 h 3211732"/>
                <a:gd name="connsiteX94" fmla="*/ 3407804 w 4857351"/>
                <a:gd name="connsiteY94" fmla="*/ 1634160 h 3211732"/>
                <a:gd name="connsiteX95" fmla="*/ 3130202 w 4857351"/>
                <a:gd name="connsiteY95" fmla="*/ 1770226 h 3211732"/>
                <a:gd name="connsiteX96" fmla="*/ 3115159 w 4857351"/>
                <a:gd name="connsiteY96" fmla="*/ 1781849 h 3211732"/>
                <a:gd name="connsiteX97" fmla="*/ 3135672 w 4857351"/>
                <a:gd name="connsiteY97" fmla="*/ 1781849 h 3211732"/>
                <a:gd name="connsiteX98" fmla="*/ 3803694 w 4857351"/>
                <a:gd name="connsiteY98" fmla="*/ 1781849 h 3211732"/>
                <a:gd name="connsiteX99" fmla="*/ 3830360 w 4857351"/>
                <a:gd name="connsiteY99" fmla="*/ 1807832 h 3211732"/>
                <a:gd name="connsiteX100" fmla="*/ 3830360 w 4857351"/>
                <a:gd name="connsiteY100" fmla="*/ 2110049 h 3211732"/>
                <a:gd name="connsiteX0" fmla="*/ 0 w 4857351"/>
                <a:gd name="connsiteY0" fmla="*/ 3185586 h 3213962"/>
                <a:gd name="connsiteX1" fmla="*/ 4760380 w 4857351"/>
                <a:gd name="connsiteY1" fmla="*/ 3197714 h 3213962"/>
                <a:gd name="connsiteX2" fmla="*/ 4609834 w 4857351"/>
                <a:gd name="connsiteY2" fmla="*/ 3063878 h 3213962"/>
                <a:gd name="connsiteX3" fmla="*/ 4373257 w 4857351"/>
                <a:gd name="connsiteY3" fmla="*/ 2750721 h 3213962"/>
                <a:gd name="connsiteX4" fmla="*/ 4104544 w 4857351"/>
                <a:gd name="connsiteY4" fmla="*/ 2218765 h 3213962"/>
                <a:gd name="connsiteX5" fmla="*/ 4097022 w 4857351"/>
                <a:gd name="connsiteY5" fmla="*/ 2180475 h 3213962"/>
                <a:gd name="connsiteX6" fmla="*/ 4097022 w 4857351"/>
                <a:gd name="connsiteY6" fmla="*/ 1807148 h 3213962"/>
                <a:gd name="connsiteX7" fmla="*/ 4123689 w 4857351"/>
                <a:gd name="connsiteY7" fmla="*/ 1781166 h 3213962"/>
                <a:gd name="connsiteX8" fmla="*/ 4834104 w 4857351"/>
                <a:gd name="connsiteY8" fmla="*/ 1781166 h 3213962"/>
                <a:gd name="connsiteX9" fmla="*/ 4857351 w 4857351"/>
                <a:gd name="connsiteY9" fmla="*/ 1778431 h 3213962"/>
                <a:gd name="connsiteX10" fmla="*/ 4839574 w 4857351"/>
                <a:gd name="connsiteY10" fmla="*/ 1768858 h 3213962"/>
                <a:gd name="connsiteX11" fmla="*/ 4568809 w 4857351"/>
                <a:gd name="connsiteY11" fmla="*/ 1636211 h 3213962"/>
                <a:gd name="connsiteX12" fmla="*/ 4321292 w 4857351"/>
                <a:gd name="connsiteY12" fmla="*/ 1451599 h 3213962"/>
                <a:gd name="connsiteX13" fmla="*/ 4314455 w 4857351"/>
                <a:gd name="connsiteY13" fmla="*/ 1437240 h 3213962"/>
                <a:gd name="connsiteX14" fmla="*/ 4666585 w 4857351"/>
                <a:gd name="connsiteY14" fmla="*/ 1437240 h 3213962"/>
                <a:gd name="connsiteX15" fmla="*/ 4652226 w 4857351"/>
                <a:gd name="connsiteY15" fmla="*/ 1426300 h 3213962"/>
                <a:gd name="connsiteX16" fmla="*/ 4464195 w 4857351"/>
                <a:gd name="connsiteY16" fmla="*/ 1334678 h 3213962"/>
                <a:gd name="connsiteX17" fmla="*/ 4191380 w 4857351"/>
                <a:gd name="connsiteY17" fmla="*/ 1112459 h 3213962"/>
                <a:gd name="connsiteX18" fmla="*/ 4183175 w 4857351"/>
                <a:gd name="connsiteY18" fmla="*/ 1097417 h 3213962"/>
                <a:gd name="connsiteX19" fmla="*/ 4199585 w 4857351"/>
                <a:gd name="connsiteY19" fmla="*/ 1094682 h 3213962"/>
                <a:gd name="connsiteX20" fmla="*/ 4447786 w 4857351"/>
                <a:gd name="connsiteY20" fmla="*/ 1094682 h 3213962"/>
                <a:gd name="connsiteX21" fmla="*/ 4466247 w 4857351"/>
                <a:gd name="connsiteY21" fmla="*/ 1093998 h 3213962"/>
                <a:gd name="connsiteX22" fmla="*/ 4358214 w 4857351"/>
                <a:gd name="connsiteY22" fmla="*/ 1037247 h 3213962"/>
                <a:gd name="connsiteX23" fmla="*/ 4143518 w 4857351"/>
                <a:gd name="connsiteY23" fmla="*/ 878617 h 3213962"/>
                <a:gd name="connsiteX24" fmla="*/ 3994460 w 4857351"/>
                <a:gd name="connsiteY24" fmla="*/ 635886 h 3213962"/>
                <a:gd name="connsiteX25" fmla="*/ 3984204 w 4857351"/>
                <a:gd name="connsiteY25" fmla="*/ 619476 h 3213962"/>
                <a:gd name="connsiteX26" fmla="*/ 3973948 w 4857351"/>
                <a:gd name="connsiteY26" fmla="*/ 635886 h 3213962"/>
                <a:gd name="connsiteX27" fmla="*/ 3857710 w 4857351"/>
                <a:gd name="connsiteY27" fmla="*/ 836225 h 3213962"/>
                <a:gd name="connsiteX28" fmla="*/ 3634125 w 4857351"/>
                <a:gd name="connsiteY28" fmla="*/ 1024939 h 3213962"/>
                <a:gd name="connsiteX29" fmla="*/ 3512417 w 4857351"/>
                <a:gd name="connsiteY29" fmla="*/ 1084426 h 3213962"/>
                <a:gd name="connsiteX30" fmla="*/ 3502845 w 4857351"/>
                <a:gd name="connsiteY30" fmla="*/ 1093998 h 3213962"/>
                <a:gd name="connsiteX31" fmla="*/ 3517203 w 4857351"/>
                <a:gd name="connsiteY31" fmla="*/ 1093998 h 3213962"/>
                <a:gd name="connsiteX32" fmla="*/ 3768823 w 4857351"/>
                <a:gd name="connsiteY32" fmla="*/ 1093998 h 3213962"/>
                <a:gd name="connsiteX33" fmla="*/ 3785233 w 4857351"/>
                <a:gd name="connsiteY33" fmla="*/ 1097417 h 3213962"/>
                <a:gd name="connsiteX34" fmla="*/ 3777028 w 4857351"/>
                <a:gd name="connsiteY34" fmla="*/ 1112459 h 3213962"/>
                <a:gd name="connsiteX35" fmla="*/ 3712072 w 4857351"/>
                <a:gd name="connsiteY35" fmla="*/ 1188356 h 3213962"/>
                <a:gd name="connsiteX36" fmla="*/ 3679935 w 4857351"/>
                <a:gd name="connsiteY36" fmla="*/ 1193825 h 3213962"/>
                <a:gd name="connsiteX37" fmla="*/ 3405752 w 4857351"/>
                <a:gd name="connsiteY37" fmla="*/ 1059127 h 3213962"/>
                <a:gd name="connsiteX38" fmla="*/ 3151398 w 4857351"/>
                <a:gd name="connsiteY38" fmla="*/ 869045 h 3213962"/>
                <a:gd name="connsiteX39" fmla="*/ 3144560 w 4857351"/>
                <a:gd name="connsiteY39" fmla="*/ 854002 h 3213962"/>
                <a:gd name="connsiteX40" fmla="*/ 3511733 w 4857351"/>
                <a:gd name="connsiteY40" fmla="*/ 854002 h 3213962"/>
                <a:gd name="connsiteX41" fmla="*/ 3502845 w 4857351"/>
                <a:gd name="connsiteY41" fmla="*/ 845797 h 3213962"/>
                <a:gd name="connsiteX42" fmla="*/ 3337377 w 4857351"/>
                <a:gd name="connsiteY42" fmla="*/ 765115 h 3213962"/>
                <a:gd name="connsiteX43" fmla="*/ 3015332 w 4857351"/>
                <a:gd name="connsiteY43" fmla="*/ 514863 h 3213962"/>
                <a:gd name="connsiteX44" fmla="*/ 3007127 w 4857351"/>
                <a:gd name="connsiteY44" fmla="*/ 499820 h 3213962"/>
                <a:gd name="connsiteX45" fmla="*/ 3023537 w 4857351"/>
                <a:gd name="connsiteY45" fmla="*/ 497085 h 3213962"/>
                <a:gd name="connsiteX46" fmla="*/ 3286096 w 4857351"/>
                <a:gd name="connsiteY46" fmla="*/ 497085 h 3213962"/>
                <a:gd name="connsiteX47" fmla="*/ 3305925 w 4857351"/>
                <a:gd name="connsiteY47" fmla="*/ 493667 h 3213962"/>
                <a:gd name="connsiteX48" fmla="*/ 3137723 w 4857351"/>
                <a:gd name="connsiteY48" fmla="*/ 410933 h 3213962"/>
                <a:gd name="connsiteX49" fmla="*/ 2993452 w 4857351"/>
                <a:gd name="connsiteY49" fmla="*/ 302217 h 3213962"/>
                <a:gd name="connsiteX50" fmla="*/ 2810891 w 4857351"/>
                <a:gd name="connsiteY50" fmla="*/ 17778 h 3213962"/>
                <a:gd name="connsiteX51" fmla="*/ 2799267 w 4857351"/>
                <a:gd name="connsiteY51" fmla="*/ 0 h 3213962"/>
                <a:gd name="connsiteX52" fmla="*/ 2791062 w 4857351"/>
                <a:gd name="connsiteY52" fmla="*/ 17094 h 3213962"/>
                <a:gd name="connsiteX53" fmla="*/ 2659782 w 4857351"/>
                <a:gd name="connsiteY53" fmla="*/ 239996 h 3213962"/>
                <a:gd name="connsiteX54" fmla="*/ 2476538 w 4857351"/>
                <a:gd name="connsiteY54" fmla="*/ 404096 h 3213962"/>
                <a:gd name="connsiteX55" fmla="*/ 2308336 w 4857351"/>
                <a:gd name="connsiteY55" fmla="*/ 486829 h 3213962"/>
                <a:gd name="connsiteX56" fmla="*/ 2296028 w 4857351"/>
                <a:gd name="connsiteY56" fmla="*/ 497769 h 3213962"/>
                <a:gd name="connsiteX57" fmla="*/ 2598245 w 4857351"/>
                <a:gd name="connsiteY57" fmla="*/ 497769 h 3213962"/>
                <a:gd name="connsiteX58" fmla="*/ 2348677 w 4857351"/>
                <a:gd name="connsiteY58" fmla="*/ 722039 h 3213962"/>
                <a:gd name="connsiteX59" fmla="*/ 2105262 w 4857351"/>
                <a:gd name="connsiteY59" fmla="*/ 841695 h 3213962"/>
                <a:gd name="connsiteX60" fmla="*/ 2087485 w 4857351"/>
                <a:gd name="connsiteY60" fmla="*/ 854686 h 3213962"/>
                <a:gd name="connsiteX61" fmla="*/ 2460128 w 4857351"/>
                <a:gd name="connsiteY61" fmla="*/ 854686 h 3213962"/>
                <a:gd name="connsiteX62" fmla="*/ 2455342 w 4857351"/>
                <a:gd name="connsiteY62" fmla="*/ 862891 h 3213962"/>
                <a:gd name="connsiteX63" fmla="*/ 2221499 w 4857351"/>
                <a:gd name="connsiteY63" fmla="*/ 1045452 h 3213962"/>
                <a:gd name="connsiteX64" fmla="*/ 1907659 w 4857351"/>
                <a:gd name="connsiteY64" fmla="*/ 1199979 h 3213962"/>
                <a:gd name="connsiteX65" fmla="*/ 1893300 w 4857351"/>
                <a:gd name="connsiteY65" fmla="*/ 1209552 h 3213962"/>
                <a:gd name="connsiteX66" fmla="*/ 1914496 w 4857351"/>
                <a:gd name="connsiteY66" fmla="*/ 1211603 h 3213962"/>
                <a:gd name="connsiteX67" fmla="*/ 2614655 w 4857351"/>
                <a:gd name="connsiteY67" fmla="*/ 1211603 h 3213962"/>
                <a:gd name="connsiteX68" fmla="*/ 2638586 w 4857351"/>
                <a:gd name="connsiteY68" fmla="*/ 1234167 h 3213962"/>
                <a:gd name="connsiteX69" fmla="*/ 2637903 w 4857351"/>
                <a:gd name="connsiteY69" fmla="*/ 1648518 h 3213962"/>
                <a:gd name="connsiteX70" fmla="*/ 2617390 w 4857351"/>
                <a:gd name="connsiteY70" fmla="*/ 1661510 h 3213962"/>
                <a:gd name="connsiteX71" fmla="*/ 2048511 w 4857351"/>
                <a:gd name="connsiteY71" fmla="*/ 1394848 h 3213962"/>
                <a:gd name="connsiteX72" fmla="*/ 1433137 w 4857351"/>
                <a:gd name="connsiteY72" fmla="*/ 1084426 h 3213962"/>
                <a:gd name="connsiteX73" fmla="*/ 1411941 w 4857351"/>
                <a:gd name="connsiteY73" fmla="*/ 1076221 h 3213962"/>
                <a:gd name="connsiteX74" fmla="*/ 1411257 w 4857351"/>
                <a:gd name="connsiteY74" fmla="*/ 1098784 h 3213962"/>
                <a:gd name="connsiteX75" fmla="*/ 1335361 w 4857351"/>
                <a:gd name="connsiteY75" fmla="*/ 1291601 h 3213962"/>
                <a:gd name="connsiteX76" fmla="*/ 963402 w 4857351"/>
                <a:gd name="connsiteY76" fmla="*/ 1956889 h 3213962"/>
                <a:gd name="connsiteX77" fmla="*/ 309738 w 4857351"/>
                <a:gd name="connsiteY77" fmla="*/ 2844395 h 3213962"/>
                <a:gd name="connsiteX78" fmla="*/ 0 w 4857351"/>
                <a:gd name="connsiteY78" fmla="*/ 3185586 h 3213962"/>
                <a:gd name="connsiteX79" fmla="*/ 3830360 w 4857351"/>
                <a:gd name="connsiteY79" fmla="*/ 2110049 h 3213962"/>
                <a:gd name="connsiteX80" fmla="*/ 3809848 w 4857351"/>
                <a:gd name="connsiteY80" fmla="*/ 2125091 h 3213962"/>
                <a:gd name="connsiteX81" fmla="*/ 2939436 w 4857351"/>
                <a:gd name="connsiteY81" fmla="*/ 1802362 h 3213962"/>
                <a:gd name="connsiteX82" fmla="*/ 2919607 w 4857351"/>
                <a:gd name="connsiteY82" fmla="*/ 1772277 h 3213962"/>
                <a:gd name="connsiteX83" fmla="*/ 2919607 w 4857351"/>
                <a:gd name="connsiteY83" fmla="*/ 1236218 h 3213962"/>
                <a:gd name="connsiteX84" fmla="*/ 2939436 w 4857351"/>
                <a:gd name="connsiteY84" fmla="*/ 1213654 h 3213962"/>
                <a:gd name="connsiteX85" fmla="*/ 3671731 w 4857351"/>
                <a:gd name="connsiteY85" fmla="*/ 1214338 h 3213962"/>
                <a:gd name="connsiteX86" fmla="*/ 3685406 w 4857351"/>
                <a:gd name="connsiteY86" fmla="*/ 1215022 h 3213962"/>
                <a:gd name="connsiteX87" fmla="*/ 3645748 w 4857351"/>
                <a:gd name="connsiteY87" fmla="*/ 1251944 h 3213962"/>
                <a:gd name="connsiteX88" fmla="*/ 3545237 w 4857351"/>
                <a:gd name="connsiteY88" fmla="*/ 1316216 h 3213962"/>
                <a:gd name="connsiteX89" fmla="*/ 3320967 w 4857351"/>
                <a:gd name="connsiteY89" fmla="*/ 1426300 h 3213962"/>
                <a:gd name="connsiteX90" fmla="*/ 3304558 w 4857351"/>
                <a:gd name="connsiteY90" fmla="*/ 1438607 h 3213962"/>
                <a:gd name="connsiteX91" fmla="*/ 3657372 w 4857351"/>
                <a:gd name="connsiteY91" fmla="*/ 1438607 h 3213962"/>
                <a:gd name="connsiteX92" fmla="*/ 3659423 w 4857351"/>
                <a:gd name="connsiteY92" fmla="*/ 1442710 h 3213962"/>
                <a:gd name="connsiteX93" fmla="*/ 3582843 w 4857351"/>
                <a:gd name="connsiteY93" fmla="*/ 1518606 h 3213962"/>
                <a:gd name="connsiteX94" fmla="*/ 3407804 w 4857351"/>
                <a:gd name="connsiteY94" fmla="*/ 1634160 h 3213962"/>
                <a:gd name="connsiteX95" fmla="*/ 3130202 w 4857351"/>
                <a:gd name="connsiteY95" fmla="*/ 1770226 h 3213962"/>
                <a:gd name="connsiteX96" fmla="*/ 3115159 w 4857351"/>
                <a:gd name="connsiteY96" fmla="*/ 1781849 h 3213962"/>
                <a:gd name="connsiteX97" fmla="*/ 3135672 w 4857351"/>
                <a:gd name="connsiteY97" fmla="*/ 1781849 h 3213962"/>
                <a:gd name="connsiteX98" fmla="*/ 3803694 w 4857351"/>
                <a:gd name="connsiteY98" fmla="*/ 1781849 h 3213962"/>
                <a:gd name="connsiteX99" fmla="*/ 3830360 w 4857351"/>
                <a:gd name="connsiteY99" fmla="*/ 1807832 h 3213962"/>
                <a:gd name="connsiteX100" fmla="*/ 3830360 w 4857351"/>
                <a:gd name="connsiteY100" fmla="*/ 2110049 h 3213962"/>
                <a:gd name="connsiteX0" fmla="*/ 0 w 4857351"/>
                <a:gd name="connsiteY0" fmla="*/ 3185586 h 3219167"/>
                <a:gd name="connsiteX1" fmla="*/ 4747180 w 4857351"/>
                <a:gd name="connsiteY1" fmla="*/ 3206513 h 3219167"/>
                <a:gd name="connsiteX2" fmla="*/ 4609834 w 4857351"/>
                <a:gd name="connsiteY2" fmla="*/ 3063878 h 3219167"/>
                <a:gd name="connsiteX3" fmla="*/ 4373257 w 4857351"/>
                <a:gd name="connsiteY3" fmla="*/ 2750721 h 3219167"/>
                <a:gd name="connsiteX4" fmla="*/ 4104544 w 4857351"/>
                <a:gd name="connsiteY4" fmla="*/ 2218765 h 3219167"/>
                <a:gd name="connsiteX5" fmla="*/ 4097022 w 4857351"/>
                <a:gd name="connsiteY5" fmla="*/ 2180475 h 3219167"/>
                <a:gd name="connsiteX6" fmla="*/ 4097022 w 4857351"/>
                <a:gd name="connsiteY6" fmla="*/ 1807148 h 3219167"/>
                <a:gd name="connsiteX7" fmla="*/ 4123689 w 4857351"/>
                <a:gd name="connsiteY7" fmla="*/ 1781166 h 3219167"/>
                <a:gd name="connsiteX8" fmla="*/ 4834104 w 4857351"/>
                <a:gd name="connsiteY8" fmla="*/ 1781166 h 3219167"/>
                <a:gd name="connsiteX9" fmla="*/ 4857351 w 4857351"/>
                <a:gd name="connsiteY9" fmla="*/ 1778431 h 3219167"/>
                <a:gd name="connsiteX10" fmla="*/ 4839574 w 4857351"/>
                <a:gd name="connsiteY10" fmla="*/ 1768858 h 3219167"/>
                <a:gd name="connsiteX11" fmla="*/ 4568809 w 4857351"/>
                <a:gd name="connsiteY11" fmla="*/ 1636211 h 3219167"/>
                <a:gd name="connsiteX12" fmla="*/ 4321292 w 4857351"/>
                <a:gd name="connsiteY12" fmla="*/ 1451599 h 3219167"/>
                <a:gd name="connsiteX13" fmla="*/ 4314455 w 4857351"/>
                <a:gd name="connsiteY13" fmla="*/ 1437240 h 3219167"/>
                <a:gd name="connsiteX14" fmla="*/ 4666585 w 4857351"/>
                <a:gd name="connsiteY14" fmla="*/ 1437240 h 3219167"/>
                <a:gd name="connsiteX15" fmla="*/ 4652226 w 4857351"/>
                <a:gd name="connsiteY15" fmla="*/ 1426300 h 3219167"/>
                <a:gd name="connsiteX16" fmla="*/ 4464195 w 4857351"/>
                <a:gd name="connsiteY16" fmla="*/ 1334678 h 3219167"/>
                <a:gd name="connsiteX17" fmla="*/ 4191380 w 4857351"/>
                <a:gd name="connsiteY17" fmla="*/ 1112459 h 3219167"/>
                <a:gd name="connsiteX18" fmla="*/ 4183175 w 4857351"/>
                <a:gd name="connsiteY18" fmla="*/ 1097417 h 3219167"/>
                <a:gd name="connsiteX19" fmla="*/ 4199585 w 4857351"/>
                <a:gd name="connsiteY19" fmla="*/ 1094682 h 3219167"/>
                <a:gd name="connsiteX20" fmla="*/ 4447786 w 4857351"/>
                <a:gd name="connsiteY20" fmla="*/ 1094682 h 3219167"/>
                <a:gd name="connsiteX21" fmla="*/ 4466247 w 4857351"/>
                <a:gd name="connsiteY21" fmla="*/ 1093998 h 3219167"/>
                <a:gd name="connsiteX22" fmla="*/ 4358214 w 4857351"/>
                <a:gd name="connsiteY22" fmla="*/ 1037247 h 3219167"/>
                <a:gd name="connsiteX23" fmla="*/ 4143518 w 4857351"/>
                <a:gd name="connsiteY23" fmla="*/ 878617 h 3219167"/>
                <a:gd name="connsiteX24" fmla="*/ 3994460 w 4857351"/>
                <a:gd name="connsiteY24" fmla="*/ 635886 h 3219167"/>
                <a:gd name="connsiteX25" fmla="*/ 3984204 w 4857351"/>
                <a:gd name="connsiteY25" fmla="*/ 619476 h 3219167"/>
                <a:gd name="connsiteX26" fmla="*/ 3973948 w 4857351"/>
                <a:gd name="connsiteY26" fmla="*/ 635886 h 3219167"/>
                <a:gd name="connsiteX27" fmla="*/ 3857710 w 4857351"/>
                <a:gd name="connsiteY27" fmla="*/ 836225 h 3219167"/>
                <a:gd name="connsiteX28" fmla="*/ 3634125 w 4857351"/>
                <a:gd name="connsiteY28" fmla="*/ 1024939 h 3219167"/>
                <a:gd name="connsiteX29" fmla="*/ 3512417 w 4857351"/>
                <a:gd name="connsiteY29" fmla="*/ 1084426 h 3219167"/>
                <a:gd name="connsiteX30" fmla="*/ 3502845 w 4857351"/>
                <a:gd name="connsiteY30" fmla="*/ 1093998 h 3219167"/>
                <a:gd name="connsiteX31" fmla="*/ 3517203 w 4857351"/>
                <a:gd name="connsiteY31" fmla="*/ 1093998 h 3219167"/>
                <a:gd name="connsiteX32" fmla="*/ 3768823 w 4857351"/>
                <a:gd name="connsiteY32" fmla="*/ 1093998 h 3219167"/>
                <a:gd name="connsiteX33" fmla="*/ 3785233 w 4857351"/>
                <a:gd name="connsiteY33" fmla="*/ 1097417 h 3219167"/>
                <a:gd name="connsiteX34" fmla="*/ 3777028 w 4857351"/>
                <a:gd name="connsiteY34" fmla="*/ 1112459 h 3219167"/>
                <a:gd name="connsiteX35" fmla="*/ 3712072 w 4857351"/>
                <a:gd name="connsiteY35" fmla="*/ 1188356 h 3219167"/>
                <a:gd name="connsiteX36" fmla="*/ 3679935 w 4857351"/>
                <a:gd name="connsiteY36" fmla="*/ 1193825 h 3219167"/>
                <a:gd name="connsiteX37" fmla="*/ 3405752 w 4857351"/>
                <a:gd name="connsiteY37" fmla="*/ 1059127 h 3219167"/>
                <a:gd name="connsiteX38" fmla="*/ 3151398 w 4857351"/>
                <a:gd name="connsiteY38" fmla="*/ 869045 h 3219167"/>
                <a:gd name="connsiteX39" fmla="*/ 3144560 w 4857351"/>
                <a:gd name="connsiteY39" fmla="*/ 854002 h 3219167"/>
                <a:gd name="connsiteX40" fmla="*/ 3511733 w 4857351"/>
                <a:gd name="connsiteY40" fmla="*/ 854002 h 3219167"/>
                <a:gd name="connsiteX41" fmla="*/ 3502845 w 4857351"/>
                <a:gd name="connsiteY41" fmla="*/ 845797 h 3219167"/>
                <a:gd name="connsiteX42" fmla="*/ 3337377 w 4857351"/>
                <a:gd name="connsiteY42" fmla="*/ 765115 h 3219167"/>
                <a:gd name="connsiteX43" fmla="*/ 3015332 w 4857351"/>
                <a:gd name="connsiteY43" fmla="*/ 514863 h 3219167"/>
                <a:gd name="connsiteX44" fmla="*/ 3007127 w 4857351"/>
                <a:gd name="connsiteY44" fmla="*/ 499820 h 3219167"/>
                <a:gd name="connsiteX45" fmla="*/ 3023537 w 4857351"/>
                <a:gd name="connsiteY45" fmla="*/ 497085 h 3219167"/>
                <a:gd name="connsiteX46" fmla="*/ 3286096 w 4857351"/>
                <a:gd name="connsiteY46" fmla="*/ 497085 h 3219167"/>
                <a:gd name="connsiteX47" fmla="*/ 3305925 w 4857351"/>
                <a:gd name="connsiteY47" fmla="*/ 493667 h 3219167"/>
                <a:gd name="connsiteX48" fmla="*/ 3137723 w 4857351"/>
                <a:gd name="connsiteY48" fmla="*/ 410933 h 3219167"/>
                <a:gd name="connsiteX49" fmla="*/ 2993452 w 4857351"/>
                <a:gd name="connsiteY49" fmla="*/ 302217 h 3219167"/>
                <a:gd name="connsiteX50" fmla="*/ 2810891 w 4857351"/>
                <a:gd name="connsiteY50" fmla="*/ 17778 h 3219167"/>
                <a:gd name="connsiteX51" fmla="*/ 2799267 w 4857351"/>
                <a:gd name="connsiteY51" fmla="*/ 0 h 3219167"/>
                <a:gd name="connsiteX52" fmla="*/ 2791062 w 4857351"/>
                <a:gd name="connsiteY52" fmla="*/ 17094 h 3219167"/>
                <a:gd name="connsiteX53" fmla="*/ 2659782 w 4857351"/>
                <a:gd name="connsiteY53" fmla="*/ 239996 h 3219167"/>
                <a:gd name="connsiteX54" fmla="*/ 2476538 w 4857351"/>
                <a:gd name="connsiteY54" fmla="*/ 404096 h 3219167"/>
                <a:gd name="connsiteX55" fmla="*/ 2308336 w 4857351"/>
                <a:gd name="connsiteY55" fmla="*/ 486829 h 3219167"/>
                <a:gd name="connsiteX56" fmla="*/ 2296028 w 4857351"/>
                <a:gd name="connsiteY56" fmla="*/ 497769 h 3219167"/>
                <a:gd name="connsiteX57" fmla="*/ 2598245 w 4857351"/>
                <a:gd name="connsiteY57" fmla="*/ 497769 h 3219167"/>
                <a:gd name="connsiteX58" fmla="*/ 2348677 w 4857351"/>
                <a:gd name="connsiteY58" fmla="*/ 722039 h 3219167"/>
                <a:gd name="connsiteX59" fmla="*/ 2105262 w 4857351"/>
                <a:gd name="connsiteY59" fmla="*/ 841695 h 3219167"/>
                <a:gd name="connsiteX60" fmla="*/ 2087485 w 4857351"/>
                <a:gd name="connsiteY60" fmla="*/ 854686 h 3219167"/>
                <a:gd name="connsiteX61" fmla="*/ 2460128 w 4857351"/>
                <a:gd name="connsiteY61" fmla="*/ 854686 h 3219167"/>
                <a:gd name="connsiteX62" fmla="*/ 2455342 w 4857351"/>
                <a:gd name="connsiteY62" fmla="*/ 862891 h 3219167"/>
                <a:gd name="connsiteX63" fmla="*/ 2221499 w 4857351"/>
                <a:gd name="connsiteY63" fmla="*/ 1045452 h 3219167"/>
                <a:gd name="connsiteX64" fmla="*/ 1907659 w 4857351"/>
                <a:gd name="connsiteY64" fmla="*/ 1199979 h 3219167"/>
                <a:gd name="connsiteX65" fmla="*/ 1893300 w 4857351"/>
                <a:gd name="connsiteY65" fmla="*/ 1209552 h 3219167"/>
                <a:gd name="connsiteX66" fmla="*/ 1914496 w 4857351"/>
                <a:gd name="connsiteY66" fmla="*/ 1211603 h 3219167"/>
                <a:gd name="connsiteX67" fmla="*/ 2614655 w 4857351"/>
                <a:gd name="connsiteY67" fmla="*/ 1211603 h 3219167"/>
                <a:gd name="connsiteX68" fmla="*/ 2638586 w 4857351"/>
                <a:gd name="connsiteY68" fmla="*/ 1234167 h 3219167"/>
                <a:gd name="connsiteX69" fmla="*/ 2637903 w 4857351"/>
                <a:gd name="connsiteY69" fmla="*/ 1648518 h 3219167"/>
                <a:gd name="connsiteX70" fmla="*/ 2617390 w 4857351"/>
                <a:gd name="connsiteY70" fmla="*/ 1661510 h 3219167"/>
                <a:gd name="connsiteX71" fmla="*/ 2048511 w 4857351"/>
                <a:gd name="connsiteY71" fmla="*/ 1394848 h 3219167"/>
                <a:gd name="connsiteX72" fmla="*/ 1433137 w 4857351"/>
                <a:gd name="connsiteY72" fmla="*/ 1084426 h 3219167"/>
                <a:gd name="connsiteX73" fmla="*/ 1411941 w 4857351"/>
                <a:gd name="connsiteY73" fmla="*/ 1076221 h 3219167"/>
                <a:gd name="connsiteX74" fmla="*/ 1411257 w 4857351"/>
                <a:gd name="connsiteY74" fmla="*/ 1098784 h 3219167"/>
                <a:gd name="connsiteX75" fmla="*/ 1335361 w 4857351"/>
                <a:gd name="connsiteY75" fmla="*/ 1291601 h 3219167"/>
                <a:gd name="connsiteX76" fmla="*/ 963402 w 4857351"/>
                <a:gd name="connsiteY76" fmla="*/ 1956889 h 3219167"/>
                <a:gd name="connsiteX77" fmla="*/ 309738 w 4857351"/>
                <a:gd name="connsiteY77" fmla="*/ 2844395 h 3219167"/>
                <a:gd name="connsiteX78" fmla="*/ 0 w 4857351"/>
                <a:gd name="connsiteY78" fmla="*/ 3185586 h 3219167"/>
                <a:gd name="connsiteX79" fmla="*/ 3830360 w 4857351"/>
                <a:gd name="connsiteY79" fmla="*/ 2110049 h 3219167"/>
                <a:gd name="connsiteX80" fmla="*/ 3809848 w 4857351"/>
                <a:gd name="connsiteY80" fmla="*/ 2125091 h 3219167"/>
                <a:gd name="connsiteX81" fmla="*/ 2939436 w 4857351"/>
                <a:gd name="connsiteY81" fmla="*/ 1802362 h 3219167"/>
                <a:gd name="connsiteX82" fmla="*/ 2919607 w 4857351"/>
                <a:gd name="connsiteY82" fmla="*/ 1772277 h 3219167"/>
                <a:gd name="connsiteX83" fmla="*/ 2919607 w 4857351"/>
                <a:gd name="connsiteY83" fmla="*/ 1236218 h 3219167"/>
                <a:gd name="connsiteX84" fmla="*/ 2939436 w 4857351"/>
                <a:gd name="connsiteY84" fmla="*/ 1213654 h 3219167"/>
                <a:gd name="connsiteX85" fmla="*/ 3671731 w 4857351"/>
                <a:gd name="connsiteY85" fmla="*/ 1214338 h 3219167"/>
                <a:gd name="connsiteX86" fmla="*/ 3685406 w 4857351"/>
                <a:gd name="connsiteY86" fmla="*/ 1215022 h 3219167"/>
                <a:gd name="connsiteX87" fmla="*/ 3645748 w 4857351"/>
                <a:gd name="connsiteY87" fmla="*/ 1251944 h 3219167"/>
                <a:gd name="connsiteX88" fmla="*/ 3545237 w 4857351"/>
                <a:gd name="connsiteY88" fmla="*/ 1316216 h 3219167"/>
                <a:gd name="connsiteX89" fmla="*/ 3320967 w 4857351"/>
                <a:gd name="connsiteY89" fmla="*/ 1426300 h 3219167"/>
                <a:gd name="connsiteX90" fmla="*/ 3304558 w 4857351"/>
                <a:gd name="connsiteY90" fmla="*/ 1438607 h 3219167"/>
                <a:gd name="connsiteX91" fmla="*/ 3657372 w 4857351"/>
                <a:gd name="connsiteY91" fmla="*/ 1438607 h 3219167"/>
                <a:gd name="connsiteX92" fmla="*/ 3659423 w 4857351"/>
                <a:gd name="connsiteY92" fmla="*/ 1442710 h 3219167"/>
                <a:gd name="connsiteX93" fmla="*/ 3582843 w 4857351"/>
                <a:gd name="connsiteY93" fmla="*/ 1518606 h 3219167"/>
                <a:gd name="connsiteX94" fmla="*/ 3407804 w 4857351"/>
                <a:gd name="connsiteY94" fmla="*/ 1634160 h 3219167"/>
                <a:gd name="connsiteX95" fmla="*/ 3130202 w 4857351"/>
                <a:gd name="connsiteY95" fmla="*/ 1770226 h 3219167"/>
                <a:gd name="connsiteX96" fmla="*/ 3115159 w 4857351"/>
                <a:gd name="connsiteY96" fmla="*/ 1781849 h 3219167"/>
                <a:gd name="connsiteX97" fmla="*/ 3135672 w 4857351"/>
                <a:gd name="connsiteY97" fmla="*/ 1781849 h 3219167"/>
                <a:gd name="connsiteX98" fmla="*/ 3803694 w 4857351"/>
                <a:gd name="connsiteY98" fmla="*/ 1781849 h 3219167"/>
                <a:gd name="connsiteX99" fmla="*/ 3830360 w 4857351"/>
                <a:gd name="connsiteY99" fmla="*/ 1807832 h 3219167"/>
                <a:gd name="connsiteX100" fmla="*/ 3830360 w 4857351"/>
                <a:gd name="connsiteY100" fmla="*/ 2110049 h 3219167"/>
                <a:gd name="connsiteX0" fmla="*/ 0 w 5011943"/>
                <a:gd name="connsiteY0" fmla="*/ 3185586 h 3219167"/>
                <a:gd name="connsiteX1" fmla="*/ 4747180 w 5011943"/>
                <a:gd name="connsiteY1" fmla="*/ 3206513 h 3219167"/>
                <a:gd name="connsiteX2" fmla="*/ 4373257 w 5011943"/>
                <a:gd name="connsiteY2" fmla="*/ 2750721 h 3219167"/>
                <a:gd name="connsiteX3" fmla="*/ 4104544 w 5011943"/>
                <a:gd name="connsiteY3" fmla="*/ 2218765 h 3219167"/>
                <a:gd name="connsiteX4" fmla="*/ 4097022 w 5011943"/>
                <a:gd name="connsiteY4" fmla="*/ 2180475 h 3219167"/>
                <a:gd name="connsiteX5" fmla="*/ 4097022 w 5011943"/>
                <a:gd name="connsiteY5" fmla="*/ 1807148 h 3219167"/>
                <a:gd name="connsiteX6" fmla="*/ 4123689 w 5011943"/>
                <a:gd name="connsiteY6" fmla="*/ 1781166 h 3219167"/>
                <a:gd name="connsiteX7" fmla="*/ 4834104 w 5011943"/>
                <a:gd name="connsiteY7" fmla="*/ 1781166 h 3219167"/>
                <a:gd name="connsiteX8" fmla="*/ 4857351 w 5011943"/>
                <a:gd name="connsiteY8" fmla="*/ 1778431 h 3219167"/>
                <a:gd name="connsiteX9" fmla="*/ 4839574 w 5011943"/>
                <a:gd name="connsiteY9" fmla="*/ 1768858 h 3219167"/>
                <a:gd name="connsiteX10" fmla="*/ 4568809 w 5011943"/>
                <a:gd name="connsiteY10" fmla="*/ 1636211 h 3219167"/>
                <a:gd name="connsiteX11" fmla="*/ 4321292 w 5011943"/>
                <a:gd name="connsiteY11" fmla="*/ 1451599 h 3219167"/>
                <a:gd name="connsiteX12" fmla="*/ 4314455 w 5011943"/>
                <a:gd name="connsiteY12" fmla="*/ 1437240 h 3219167"/>
                <a:gd name="connsiteX13" fmla="*/ 4666585 w 5011943"/>
                <a:gd name="connsiteY13" fmla="*/ 1437240 h 3219167"/>
                <a:gd name="connsiteX14" fmla="*/ 4652226 w 5011943"/>
                <a:gd name="connsiteY14" fmla="*/ 1426300 h 3219167"/>
                <a:gd name="connsiteX15" fmla="*/ 4464195 w 5011943"/>
                <a:gd name="connsiteY15" fmla="*/ 1334678 h 3219167"/>
                <a:gd name="connsiteX16" fmla="*/ 4191380 w 5011943"/>
                <a:gd name="connsiteY16" fmla="*/ 1112459 h 3219167"/>
                <a:gd name="connsiteX17" fmla="*/ 4183175 w 5011943"/>
                <a:gd name="connsiteY17" fmla="*/ 1097417 h 3219167"/>
                <a:gd name="connsiteX18" fmla="*/ 4199585 w 5011943"/>
                <a:gd name="connsiteY18" fmla="*/ 1094682 h 3219167"/>
                <a:gd name="connsiteX19" fmla="*/ 4447786 w 5011943"/>
                <a:gd name="connsiteY19" fmla="*/ 1094682 h 3219167"/>
                <a:gd name="connsiteX20" fmla="*/ 4466247 w 5011943"/>
                <a:gd name="connsiteY20" fmla="*/ 1093998 h 3219167"/>
                <a:gd name="connsiteX21" fmla="*/ 4358214 w 5011943"/>
                <a:gd name="connsiteY21" fmla="*/ 1037247 h 3219167"/>
                <a:gd name="connsiteX22" fmla="*/ 4143518 w 5011943"/>
                <a:gd name="connsiteY22" fmla="*/ 878617 h 3219167"/>
                <a:gd name="connsiteX23" fmla="*/ 3994460 w 5011943"/>
                <a:gd name="connsiteY23" fmla="*/ 635886 h 3219167"/>
                <a:gd name="connsiteX24" fmla="*/ 3984204 w 5011943"/>
                <a:gd name="connsiteY24" fmla="*/ 619476 h 3219167"/>
                <a:gd name="connsiteX25" fmla="*/ 3973948 w 5011943"/>
                <a:gd name="connsiteY25" fmla="*/ 635886 h 3219167"/>
                <a:gd name="connsiteX26" fmla="*/ 3857710 w 5011943"/>
                <a:gd name="connsiteY26" fmla="*/ 836225 h 3219167"/>
                <a:gd name="connsiteX27" fmla="*/ 3634125 w 5011943"/>
                <a:gd name="connsiteY27" fmla="*/ 1024939 h 3219167"/>
                <a:gd name="connsiteX28" fmla="*/ 3512417 w 5011943"/>
                <a:gd name="connsiteY28" fmla="*/ 1084426 h 3219167"/>
                <a:gd name="connsiteX29" fmla="*/ 3502845 w 5011943"/>
                <a:gd name="connsiteY29" fmla="*/ 1093998 h 3219167"/>
                <a:gd name="connsiteX30" fmla="*/ 3517203 w 5011943"/>
                <a:gd name="connsiteY30" fmla="*/ 1093998 h 3219167"/>
                <a:gd name="connsiteX31" fmla="*/ 3768823 w 5011943"/>
                <a:gd name="connsiteY31" fmla="*/ 1093998 h 3219167"/>
                <a:gd name="connsiteX32" fmla="*/ 3785233 w 5011943"/>
                <a:gd name="connsiteY32" fmla="*/ 1097417 h 3219167"/>
                <a:gd name="connsiteX33" fmla="*/ 3777028 w 5011943"/>
                <a:gd name="connsiteY33" fmla="*/ 1112459 h 3219167"/>
                <a:gd name="connsiteX34" fmla="*/ 3712072 w 5011943"/>
                <a:gd name="connsiteY34" fmla="*/ 1188356 h 3219167"/>
                <a:gd name="connsiteX35" fmla="*/ 3679935 w 5011943"/>
                <a:gd name="connsiteY35" fmla="*/ 1193825 h 3219167"/>
                <a:gd name="connsiteX36" fmla="*/ 3405752 w 5011943"/>
                <a:gd name="connsiteY36" fmla="*/ 1059127 h 3219167"/>
                <a:gd name="connsiteX37" fmla="*/ 3151398 w 5011943"/>
                <a:gd name="connsiteY37" fmla="*/ 869045 h 3219167"/>
                <a:gd name="connsiteX38" fmla="*/ 3144560 w 5011943"/>
                <a:gd name="connsiteY38" fmla="*/ 854002 h 3219167"/>
                <a:gd name="connsiteX39" fmla="*/ 3511733 w 5011943"/>
                <a:gd name="connsiteY39" fmla="*/ 854002 h 3219167"/>
                <a:gd name="connsiteX40" fmla="*/ 3502845 w 5011943"/>
                <a:gd name="connsiteY40" fmla="*/ 845797 h 3219167"/>
                <a:gd name="connsiteX41" fmla="*/ 3337377 w 5011943"/>
                <a:gd name="connsiteY41" fmla="*/ 765115 h 3219167"/>
                <a:gd name="connsiteX42" fmla="*/ 3015332 w 5011943"/>
                <a:gd name="connsiteY42" fmla="*/ 514863 h 3219167"/>
                <a:gd name="connsiteX43" fmla="*/ 3007127 w 5011943"/>
                <a:gd name="connsiteY43" fmla="*/ 499820 h 3219167"/>
                <a:gd name="connsiteX44" fmla="*/ 3023537 w 5011943"/>
                <a:gd name="connsiteY44" fmla="*/ 497085 h 3219167"/>
                <a:gd name="connsiteX45" fmla="*/ 3286096 w 5011943"/>
                <a:gd name="connsiteY45" fmla="*/ 497085 h 3219167"/>
                <a:gd name="connsiteX46" fmla="*/ 3305925 w 5011943"/>
                <a:gd name="connsiteY46" fmla="*/ 493667 h 3219167"/>
                <a:gd name="connsiteX47" fmla="*/ 3137723 w 5011943"/>
                <a:gd name="connsiteY47" fmla="*/ 410933 h 3219167"/>
                <a:gd name="connsiteX48" fmla="*/ 2993452 w 5011943"/>
                <a:gd name="connsiteY48" fmla="*/ 302217 h 3219167"/>
                <a:gd name="connsiteX49" fmla="*/ 2810891 w 5011943"/>
                <a:gd name="connsiteY49" fmla="*/ 17778 h 3219167"/>
                <a:gd name="connsiteX50" fmla="*/ 2799267 w 5011943"/>
                <a:gd name="connsiteY50" fmla="*/ 0 h 3219167"/>
                <a:gd name="connsiteX51" fmla="*/ 2791062 w 5011943"/>
                <a:gd name="connsiteY51" fmla="*/ 17094 h 3219167"/>
                <a:gd name="connsiteX52" fmla="*/ 2659782 w 5011943"/>
                <a:gd name="connsiteY52" fmla="*/ 239996 h 3219167"/>
                <a:gd name="connsiteX53" fmla="*/ 2476538 w 5011943"/>
                <a:gd name="connsiteY53" fmla="*/ 404096 h 3219167"/>
                <a:gd name="connsiteX54" fmla="*/ 2308336 w 5011943"/>
                <a:gd name="connsiteY54" fmla="*/ 486829 h 3219167"/>
                <a:gd name="connsiteX55" fmla="*/ 2296028 w 5011943"/>
                <a:gd name="connsiteY55" fmla="*/ 497769 h 3219167"/>
                <a:gd name="connsiteX56" fmla="*/ 2598245 w 5011943"/>
                <a:gd name="connsiteY56" fmla="*/ 497769 h 3219167"/>
                <a:gd name="connsiteX57" fmla="*/ 2348677 w 5011943"/>
                <a:gd name="connsiteY57" fmla="*/ 722039 h 3219167"/>
                <a:gd name="connsiteX58" fmla="*/ 2105262 w 5011943"/>
                <a:gd name="connsiteY58" fmla="*/ 841695 h 3219167"/>
                <a:gd name="connsiteX59" fmla="*/ 2087485 w 5011943"/>
                <a:gd name="connsiteY59" fmla="*/ 854686 h 3219167"/>
                <a:gd name="connsiteX60" fmla="*/ 2460128 w 5011943"/>
                <a:gd name="connsiteY60" fmla="*/ 854686 h 3219167"/>
                <a:gd name="connsiteX61" fmla="*/ 2455342 w 5011943"/>
                <a:gd name="connsiteY61" fmla="*/ 862891 h 3219167"/>
                <a:gd name="connsiteX62" fmla="*/ 2221499 w 5011943"/>
                <a:gd name="connsiteY62" fmla="*/ 1045452 h 3219167"/>
                <a:gd name="connsiteX63" fmla="*/ 1907659 w 5011943"/>
                <a:gd name="connsiteY63" fmla="*/ 1199979 h 3219167"/>
                <a:gd name="connsiteX64" fmla="*/ 1893300 w 5011943"/>
                <a:gd name="connsiteY64" fmla="*/ 1209552 h 3219167"/>
                <a:gd name="connsiteX65" fmla="*/ 1914496 w 5011943"/>
                <a:gd name="connsiteY65" fmla="*/ 1211603 h 3219167"/>
                <a:gd name="connsiteX66" fmla="*/ 2614655 w 5011943"/>
                <a:gd name="connsiteY66" fmla="*/ 1211603 h 3219167"/>
                <a:gd name="connsiteX67" fmla="*/ 2638586 w 5011943"/>
                <a:gd name="connsiteY67" fmla="*/ 1234167 h 3219167"/>
                <a:gd name="connsiteX68" fmla="*/ 2637903 w 5011943"/>
                <a:gd name="connsiteY68" fmla="*/ 1648518 h 3219167"/>
                <a:gd name="connsiteX69" fmla="*/ 2617390 w 5011943"/>
                <a:gd name="connsiteY69" fmla="*/ 1661510 h 3219167"/>
                <a:gd name="connsiteX70" fmla="*/ 2048511 w 5011943"/>
                <a:gd name="connsiteY70" fmla="*/ 1394848 h 3219167"/>
                <a:gd name="connsiteX71" fmla="*/ 1433137 w 5011943"/>
                <a:gd name="connsiteY71" fmla="*/ 1084426 h 3219167"/>
                <a:gd name="connsiteX72" fmla="*/ 1411941 w 5011943"/>
                <a:gd name="connsiteY72" fmla="*/ 1076221 h 3219167"/>
                <a:gd name="connsiteX73" fmla="*/ 1411257 w 5011943"/>
                <a:gd name="connsiteY73" fmla="*/ 1098784 h 3219167"/>
                <a:gd name="connsiteX74" fmla="*/ 1335361 w 5011943"/>
                <a:gd name="connsiteY74" fmla="*/ 1291601 h 3219167"/>
                <a:gd name="connsiteX75" fmla="*/ 963402 w 5011943"/>
                <a:gd name="connsiteY75" fmla="*/ 1956889 h 3219167"/>
                <a:gd name="connsiteX76" fmla="*/ 309738 w 5011943"/>
                <a:gd name="connsiteY76" fmla="*/ 2844395 h 3219167"/>
                <a:gd name="connsiteX77" fmla="*/ 0 w 5011943"/>
                <a:gd name="connsiteY77" fmla="*/ 3185586 h 3219167"/>
                <a:gd name="connsiteX78" fmla="*/ 3830360 w 5011943"/>
                <a:gd name="connsiteY78" fmla="*/ 2110049 h 3219167"/>
                <a:gd name="connsiteX79" fmla="*/ 3809848 w 5011943"/>
                <a:gd name="connsiteY79" fmla="*/ 2125091 h 3219167"/>
                <a:gd name="connsiteX80" fmla="*/ 2939436 w 5011943"/>
                <a:gd name="connsiteY80" fmla="*/ 1802362 h 3219167"/>
                <a:gd name="connsiteX81" fmla="*/ 2919607 w 5011943"/>
                <a:gd name="connsiteY81" fmla="*/ 1772277 h 3219167"/>
                <a:gd name="connsiteX82" fmla="*/ 2919607 w 5011943"/>
                <a:gd name="connsiteY82" fmla="*/ 1236218 h 3219167"/>
                <a:gd name="connsiteX83" fmla="*/ 2939436 w 5011943"/>
                <a:gd name="connsiteY83" fmla="*/ 1213654 h 3219167"/>
                <a:gd name="connsiteX84" fmla="*/ 3671731 w 5011943"/>
                <a:gd name="connsiteY84" fmla="*/ 1214338 h 3219167"/>
                <a:gd name="connsiteX85" fmla="*/ 3685406 w 5011943"/>
                <a:gd name="connsiteY85" fmla="*/ 1215022 h 3219167"/>
                <a:gd name="connsiteX86" fmla="*/ 3645748 w 5011943"/>
                <a:gd name="connsiteY86" fmla="*/ 1251944 h 3219167"/>
                <a:gd name="connsiteX87" fmla="*/ 3545237 w 5011943"/>
                <a:gd name="connsiteY87" fmla="*/ 1316216 h 3219167"/>
                <a:gd name="connsiteX88" fmla="*/ 3320967 w 5011943"/>
                <a:gd name="connsiteY88" fmla="*/ 1426300 h 3219167"/>
                <a:gd name="connsiteX89" fmla="*/ 3304558 w 5011943"/>
                <a:gd name="connsiteY89" fmla="*/ 1438607 h 3219167"/>
                <a:gd name="connsiteX90" fmla="*/ 3657372 w 5011943"/>
                <a:gd name="connsiteY90" fmla="*/ 1438607 h 3219167"/>
                <a:gd name="connsiteX91" fmla="*/ 3659423 w 5011943"/>
                <a:gd name="connsiteY91" fmla="*/ 1442710 h 3219167"/>
                <a:gd name="connsiteX92" fmla="*/ 3582843 w 5011943"/>
                <a:gd name="connsiteY92" fmla="*/ 1518606 h 3219167"/>
                <a:gd name="connsiteX93" fmla="*/ 3407804 w 5011943"/>
                <a:gd name="connsiteY93" fmla="*/ 1634160 h 3219167"/>
                <a:gd name="connsiteX94" fmla="*/ 3130202 w 5011943"/>
                <a:gd name="connsiteY94" fmla="*/ 1770226 h 3219167"/>
                <a:gd name="connsiteX95" fmla="*/ 3115159 w 5011943"/>
                <a:gd name="connsiteY95" fmla="*/ 1781849 h 3219167"/>
                <a:gd name="connsiteX96" fmla="*/ 3135672 w 5011943"/>
                <a:gd name="connsiteY96" fmla="*/ 1781849 h 3219167"/>
                <a:gd name="connsiteX97" fmla="*/ 3803694 w 5011943"/>
                <a:gd name="connsiteY97" fmla="*/ 1781849 h 3219167"/>
                <a:gd name="connsiteX98" fmla="*/ 3830360 w 5011943"/>
                <a:gd name="connsiteY98" fmla="*/ 1807832 h 3219167"/>
                <a:gd name="connsiteX99" fmla="*/ 3830360 w 5011943"/>
                <a:gd name="connsiteY99" fmla="*/ 2110049 h 3219167"/>
                <a:gd name="connsiteX0" fmla="*/ 0 w 4857351"/>
                <a:gd name="connsiteY0" fmla="*/ 3185586 h 3219167"/>
                <a:gd name="connsiteX1" fmla="*/ 4747180 w 4857351"/>
                <a:gd name="connsiteY1" fmla="*/ 3206513 h 3219167"/>
                <a:gd name="connsiteX2" fmla="*/ 4373257 w 4857351"/>
                <a:gd name="connsiteY2" fmla="*/ 2750721 h 3219167"/>
                <a:gd name="connsiteX3" fmla="*/ 4104544 w 4857351"/>
                <a:gd name="connsiteY3" fmla="*/ 2218765 h 3219167"/>
                <a:gd name="connsiteX4" fmla="*/ 4097022 w 4857351"/>
                <a:gd name="connsiteY4" fmla="*/ 2180475 h 3219167"/>
                <a:gd name="connsiteX5" fmla="*/ 4097022 w 4857351"/>
                <a:gd name="connsiteY5" fmla="*/ 1807148 h 3219167"/>
                <a:gd name="connsiteX6" fmla="*/ 4123689 w 4857351"/>
                <a:gd name="connsiteY6" fmla="*/ 1781166 h 3219167"/>
                <a:gd name="connsiteX7" fmla="*/ 4834104 w 4857351"/>
                <a:gd name="connsiteY7" fmla="*/ 1781166 h 3219167"/>
                <a:gd name="connsiteX8" fmla="*/ 4857351 w 4857351"/>
                <a:gd name="connsiteY8" fmla="*/ 1778431 h 3219167"/>
                <a:gd name="connsiteX9" fmla="*/ 4839574 w 4857351"/>
                <a:gd name="connsiteY9" fmla="*/ 1768858 h 3219167"/>
                <a:gd name="connsiteX10" fmla="*/ 4568809 w 4857351"/>
                <a:gd name="connsiteY10" fmla="*/ 1636211 h 3219167"/>
                <a:gd name="connsiteX11" fmla="*/ 4321292 w 4857351"/>
                <a:gd name="connsiteY11" fmla="*/ 1451599 h 3219167"/>
                <a:gd name="connsiteX12" fmla="*/ 4314455 w 4857351"/>
                <a:gd name="connsiteY12" fmla="*/ 1437240 h 3219167"/>
                <a:gd name="connsiteX13" fmla="*/ 4666585 w 4857351"/>
                <a:gd name="connsiteY13" fmla="*/ 1437240 h 3219167"/>
                <a:gd name="connsiteX14" fmla="*/ 4652226 w 4857351"/>
                <a:gd name="connsiteY14" fmla="*/ 1426300 h 3219167"/>
                <a:gd name="connsiteX15" fmla="*/ 4464195 w 4857351"/>
                <a:gd name="connsiteY15" fmla="*/ 1334678 h 3219167"/>
                <a:gd name="connsiteX16" fmla="*/ 4191380 w 4857351"/>
                <a:gd name="connsiteY16" fmla="*/ 1112459 h 3219167"/>
                <a:gd name="connsiteX17" fmla="*/ 4183175 w 4857351"/>
                <a:gd name="connsiteY17" fmla="*/ 1097417 h 3219167"/>
                <a:gd name="connsiteX18" fmla="*/ 4199585 w 4857351"/>
                <a:gd name="connsiteY18" fmla="*/ 1094682 h 3219167"/>
                <a:gd name="connsiteX19" fmla="*/ 4447786 w 4857351"/>
                <a:gd name="connsiteY19" fmla="*/ 1094682 h 3219167"/>
                <a:gd name="connsiteX20" fmla="*/ 4466247 w 4857351"/>
                <a:gd name="connsiteY20" fmla="*/ 1093998 h 3219167"/>
                <a:gd name="connsiteX21" fmla="*/ 4358214 w 4857351"/>
                <a:gd name="connsiteY21" fmla="*/ 1037247 h 3219167"/>
                <a:gd name="connsiteX22" fmla="*/ 4143518 w 4857351"/>
                <a:gd name="connsiteY22" fmla="*/ 878617 h 3219167"/>
                <a:gd name="connsiteX23" fmla="*/ 3994460 w 4857351"/>
                <a:gd name="connsiteY23" fmla="*/ 635886 h 3219167"/>
                <a:gd name="connsiteX24" fmla="*/ 3984204 w 4857351"/>
                <a:gd name="connsiteY24" fmla="*/ 619476 h 3219167"/>
                <a:gd name="connsiteX25" fmla="*/ 3973948 w 4857351"/>
                <a:gd name="connsiteY25" fmla="*/ 635886 h 3219167"/>
                <a:gd name="connsiteX26" fmla="*/ 3857710 w 4857351"/>
                <a:gd name="connsiteY26" fmla="*/ 836225 h 3219167"/>
                <a:gd name="connsiteX27" fmla="*/ 3634125 w 4857351"/>
                <a:gd name="connsiteY27" fmla="*/ 1024939 h 3219167"/>
                <a:gd name="connsiteX28" fmla="*/ 3512417 w 4857351"/>
                <a:gd name="connsiteY28" fmla="*/ 1084426 h 3219167"/>
                <a:gd name="connsiteX29" fmla="*/ 3502845 w 4857351"/>
                <a:gd name="connsiteY29" fmla="*/ 1093998 h 3219167"/>
                <a:gd name="connsiteX30" fmla="*/ 3517203 w 4857351"/>
                <a:gd name="connsiteY30" fmla="*/ 1093998 h 3219167"/>
                <a:gd name="connsiteX31" fmla="*/ 3768823 w 4857351"/>
                <a:gd name="connsiteY31" fmla="*/ 1093998 h 3219167"/>
                <a:gd name="connsiteX32" fmla="*/ 3785233 w 4857351"/>
                <a:gd name="connsiteY32" fmla="*/ 1097417 h 3219167"/>
                <a:gd name="connsiteX33" fmla="*/ 3777028 w 4857351"/>
                <a:gd name="connsiteY33" fmla="*/ 1112459 h 3219167"/>
                <a:gd name="connsiteX34" fmla="*/ 3712072 w 4857351"/>
                <a:gd name="connsiteY34" fmla="*/ 1188356 h 3219167"/>
                <a:gd name="connsiteX35" fmla="*/ 3679935 w 4857351"/>
                <a:gd name="connsiteY35" fmla="*/ 1193825 h 3219167"/>
                <a:gd name="connsiteX36" fmla="*/ 3405752 w 4857351"/>
                <a:gd name="connsiteY36" fmla="*/ 1059127 h 3219167"/>
                <a:gd name="connsiteX37" fmla="*/ 3151398 w 4857351"/>
                <a:gd name="connsiteY37" fmla="*/ 869045 h 3219167"/>
                <a:gd name="connsiteX38" fmla="*/ 3144560 w 4857351"/>
                <a:gd name="connsiteY38" fmla="*/ 854002 h 3219167"/>
                <a:gd name="connsiteX39" fmla="*/ 3511733 w 4857351"/>
                <a:gd name="connsiteY39" fmla="*/ 854002 h 3219167"/>
                <a:gd name="connsiteX40" fmla="*/ 3502845 w 4857351"/>
                <a:gd name="connsiteY40" fmla="*/ 845797 h 3219167"/>
                <a:gd name="connsiteX41" fmla="*/ 3337377 w 4857351"/>
                <a:gd name="connsiteY41" fmla="*/ 765115 h 3219167"/>
                <a:gd name="connsiteX42" fmla="*/ 3015332 w 4857351"/>
                <a:gd name="connsiteY42" fmla="*/ 514863 h 3219167"/>
                <a:gd name="connsiteX43" fmla="*/ 3007127 w 4857351"/>
                <a:gd name="connsiteY43" fmla="*/ 499820 h 3219167"/>
                <a:gd name="connsiteX44" fmla="*/ 3023537 w 4857351"/>
                <a:gd name="connsiteY44" fmla="*/ 497085 h 3219167"/>
                <a:gd name="connsiteX45" fmla="*/ 3286096 w 4857351"/>
                <a:gd name="connsiteY45" fmla="*/ 497085 h 3219167"/>
                <a:gd name="connsiteX46" fmla="*/ 3305925 w 4857351"/>
                <a:gd name="connsiteY46" fmla="*/ 493667 h 3219167"/>
                <a:gd name="connsiteX47" fmla="*/ 3137723 w 4857351"/>
                <a:gd name="connsiteY47" fmla="*/ 410933 h 3219167"/>
                <a:gd name="connsiteX48" fmla="*/ 2993452 w 4857351"/>
                <a:gd name="connsiteY48" fmla="*/ 302217 h 3219167"/>
                <a:gd name="connsiteX49" fmla="*/ 2810891 w 4857351"/>
                <a:gd name="connsiteY49" fmla="*/ 17778 h 3219167"/>
                <a:gd name="connsiteX50" fmla="*/ 2799267 w 4857351"/>
                <a:gd name="connsiteY50" fmla="*/ 0 h 3219167"/>
                <a:gd name="connsiteX51" fmla="*/ 2791062 w 4857351"/>
                <a:gd name="connsiteY51" fmla="*/ 17094 h 3219167"/>
                <a:gd name="connsiteX52" fmla="*/ 2659782 w 4857351"/>
                <a:gd name="connsiteY52" fmla="*/ 239996 h 3219167"/>
                <a:gd name="connsiteX53" fmla="*/ 2476538 w 4857351"/>
                <a:gd name="connsiteY53" fmla="*/ 404096 h 3219167"/>
                <a:gd name="connsiteX54" fmla="*/ 2308336 w 4857351"/>
                <a:gd name="connsiteY54" fmla="*/ 486829 h 3219167"/>
                <a:gd name="connsiteX55" fmla="*/ 2296028 w 4857351"/>
                <a:gd name="connsiteY55" fmla="*/ 497769 h 3219167"/>
                <a:gd name="connsiteX56" fmla="*/ 2598245 w 4857351"/>
                <a:gd name="connsiteY56" fmla="*/ 497769 h 3219167"/>
                <a:gd name="connsiteX57" fmla="*/ 2348677 w 4857351"/>
                <a:gd name="connsiteY57" fmla="*/ 722039 h 3219167"/>
                <a:gd name="connsiteX58" fmla="*/ 2105262 w 4857351"/>
                <a:gd name="connsiteY58" fmla="*/ 841695 h 3219167"/>
                <a:gd name="connsiteX59" fmla="*/ 2087485 w 4857351"/>
                <a:gd name="connsiteY59" fmla="*/ 854686 h 3219167"/>
                <a:gd name="connsiteX60" fmla="*/ 2460128 w 4857351"/>
                <a:gd name="connsiteY60" fmla="*/ 854686 h 3219167"/>
                <a:gd name="connsiteX61" fmla="*/ 2455342 w 4857351"/>
                <a:gd name="connsiteY61" fmla="*/ 862891 h 3219167"/>
                <a:gd name="connsiteX62" fmla="*/ 2221499 w 4857351"/>
                <a:gd name="connsiteY62" fmla="*/ 1045452 h 3219167"/>
                <a:gd name="connsiteX63" fmla="*/ 1907659 w 4857351"/>
                <a:gd name="connsiteY63" fmla="*/ 1199979 h 3219167"/>
                <a:gd name="connsiteX64" fmla="*/ 1893300 w 4857351"/>
                <a:gd name="connsiteY64" fmla="*/ 1209552 h 3219167"/>
                <a:gd name="connsiteX65" fmla="*/ 1914496 w 4857351"/>
                <a:gd name="connsiteY65" fmla="*/ 1211603 h 3219167"/>
                <a:gd name="connsiteX66" fmla="*/ 2614655 w 4857351"/>
                <a:gd name="connsiteY66" fmla="*/ 1211603 h 3219167"/>
                <a:gd name="connsiteX67" fmla="*/ 2638586 w 4857351"/>
                <a:gd name="connsiteY67" fmla="*/ 1234167 h 3219167"/>
                <a:gd name="connsiteX68" fmla="*/ 2637903 w 4857351"/>
                <a:gd name="connsiteY68" fmla="*/ 1648518 h 3219167"/>
                <a:gd name="connsiteX69" fmla="*/ 2617390 w 4857351"/>
                <a:gd name="connsiteY69" fmla="*/ 1661510 h 3219167"/>
                <a:gd name="connsiteX70" fmla="*/ 2048511 w 4857351"/>
                <a:gd name="connsiteY70" fmla="*/ 1394848 h 3219167"/>
                <a:gd name="connsiteX71" fmla="*/ 1433137 w 4857351"/>
                <a:gd name="connsiteY71" fmla="*/ 1084426 h 3219167"/>
                <a:gd name="connsiteX72" fmla="*/ 1411941 w 4857351"/>
                <a:gd name="connsiteY72" fmla="*/ 1076221 h 3219167"/>
                <a:gd name="connsiteX73" fmla="*/ 1411257 w 4857351"/>
                <a:gd name="connsiteY73" fmla="*/ 1098784 h 3219167"/>
                <a:gd name="connsiteX74" fmla="*/ 1335361 w 4857351"/>
                <a:gd name="connsiteY74" fmla="*/ 1291601 h 3219167"/>
                <a:gd name="connsiteX75" fmla="*/ 963402 w 4857351"/>
                <a:gd name="connsiteY75" fmla="*/ 1956889 h 3219167"/>
                <a:gd name="connsiteX76" fmla="*/ 309738 w 4857351"/>
                <a:gd name="connsiteY76" fmla="*/ 2844395 h 3219167"/>
                <a:gd name="connsiteX77" fmla="*/ 0 w 4857351"/>
                <a:gd name="connsiteY77" fmla="*/ 3185586 h 3219167"/>
                <a:gd name="connsiteX78" fmla="*/ 3830360 w 4857351"/>
                <a:gd name="connsiteY78" fmla="*/ 2110049 h 3219167"/>
                <a:gd name="connsiteX79" fmla="*/ 3809848 w 4857351"/>
                <a:gd name="connsiteY79" fmla="*/ 2125091 h 3219167"/>
                <a:gd name="connsiteX80" fmla="*/ 2939436 w 4857351"/>
                <a:gd name="connsiteY80" fmla="*/ 1802362 h 3219167"/>
                <a:gd name="connsiteX81" fmla="*/ 2919607 w 4857351"/>
                <a:gd name="connsiteY81" fmla="*/ 1772277 h 3219167"/>
                <a:gd name="connsiteX82" fmla="*/ 2919607 w 4857351"/>
                <a:gd name="connsiteY82" fmla="*/ 1236218 h 3219167"/>
                <a:gd name="connsiteX83" fmla="*/ 2939436 w 4857351"/>
                <a:gd name="connsiteY83" fmla="*/ 1213654 h 3219167"/>
                <a:gd name="connsiteX84" fmla="*/ 3671731 w 4857351"/>
                <a:gd name="connsiteY84" fmla="*/ 1214338 h 3219167"/>
                <a:gd name="connsiteX85" fmla="*/ 3685406 w 4857351"/>
                <a:gd name="connsiteY85" fmla="*/ 1215022 h 3219167"/>
                <a:gd name="connsiteX86" fmla="*/ 3645748 w 4857351"/>
                <a:gd name="connsiteY86" fmla="*/ 1251944 h 3219167"/>
                <a:gd name="connsiteX87" fmla="*/ 3545237 w 4857351"/>
                <a:gd name="connsiteY87" fmla="*/ 1316216 h 3219167"/>
                <a:gd name="connsiteX88" fmla="*/ 3320967 w 4857351"/>
                <a:gd name="connsiteY88" fmla="*/ 1426300 h 3219167"/>
                <a:gd name="connsiteX89" fmla="*/ 3304558 w 4857351"/>
                <a:gd name="connsiteY89" fmla="*/ 1438607 h 3219167"/>
                <a:gd name="connsiteX90" fmla="*/ 3657372 w 4857351"/>
                <a:gd name="connsiteY90" fmla="*/ 1438607 h 3219167"/>
                <a:gd name="connsiteX91" fmla="*/ 3659423 w 4857351"/>
                <a:gd name="connsiteY91" fmla="*/ 1442710 h 3219167"/>
                <a:gd name="connsiteX92" fmla="*/ 3582843 w 4857351"/>
                <a:gd name="connsiteY92" fmla="*/ 1518606 h 3219167"/>
                <a:gd name="connsiteX93" fmla="*/ 3407804 w 4857351"/>
                <a:gd name="connsiteY93" fmla="*/ 1634160 h 3219167"/>
                <a:gd name="connsiteX94" fmla="*/ 3130202 w 4857351"/>
                <a:gd name="connsiteY94" fmla="*/ 1770226 h 3219167"/>
                <a:gd name="connsiteX95" fmla="*/ 3115159 w 4857351"/>
                <a:gd name="connsiteY95" fmla="*/ 1781849 h 3219167"/>
                <a:gd name="connsiteX96" fmla="*/ 3135672 w 4857351"/>
                <a:gd name="connsiteY96" fmla="*/ 1781849 h 3219167"/>
                <a:gd name="connsiteX97" fmla="*/ 3803694 w 4857351"/>
                <a:gd name="connsiteY97" fmla="*/ 1781849 h 3219167"/>
                <a:gd name="connsiteX98" fmla="*/ 3830360 w 4857351"/>
                <a:gd name="connsiteY98" fmla="*/ 1807832 h 3219167"/>
                <a:gd name="connsiteX99" fmla="*/ 3830360 w 4857351"/>
                <a:gd name="connsiteY99" fmla="*/ 2110049 h 3219167"/>
                <a:gd name="connsiteX0" fmla="*/ 0 w 4857351"/>
                <a:gd name="connsiteY0" fmla="*/ 3185586 h 3219167"/>
                <a:gd name="connsiteX1" fmla="*/ 4747180 w 4857351"/>
                <a:gd name="connsiteY1" fmla="*/ 3206513 h 3219167"/>
                <a:gd name="connsiteX2" fmla="*/ 4373257 w 4857351"/>
                <a:gd name="connsiteY2" fmla="*/ 2750721 h 3219167"/>
                <a:gd name="connsiteX3" fmla="*/ 4104544 w 4857351"/>
                <a:gd name="connsiteY3" fmla="*/ 2218765 h 3219167"/>
                <a:gd name="connsiteX4" fmla="*/ 4097022 w 4857351"/>
                <a:gd name="connsiteY4" fmla="*/ 2180475 h 3219167"/>
                <a:gd name="connsiteX5" fmla="*/ 4097022 w 4857351"/>
                <a:gd name="connsiteY5" fmla="*/ 1807148 h 3219167"/>
                <a:gd name="connsiteX6" fmla="*/ 4123689 w 4857351"/>
                <a:gd name="connsiteY6" fmla="*/ 1781166 h 3219167"/>
                <a:gd name="connsiteX7" fmla="*/ 4834104 w 4857351"/>
                <a:gd name="connsiteY7" fmla="*/ 1781166 h 3219167"/>
                <a:gd name="connsiteX8" fmla="*/ 4857351 w 4857351"/>
                <a:gd name="connsiteY8" fmla="*/ 1778431 h 3219167"/>
                <a:gd name="connsiteX9" fmla="*/ 4839574 w 4857351"/>
                <a:gd name="connsiteY9" fmla="*/ 1768858 h 3219167"/>
                <a:gd name="connsiteX10" fmla="*/ 4568809 w 4857351"/>
                <a:gd name="connsiteY10" fmla="*/ 1636211 h 3219167"/>
                <a:gd name="connsiteX11" fmla="*/ 4321292 w 4857351"/>
                <a:gd name="connsiteY11" fmla="*/ 1451599 h 3219167"/>
                <a:gd name="connsiteX12" fmla="*/ 4314455 w 4857351"/>
                <a:gd name="connsiteY12" fmla="*/ 1437240 h 3219167"/>
                <a:gd name="connsiteX13" fmla="*/ 4666585 w 4857351"/>
                <a:gd name="connsiteY13" fmla="*/ 1437240 h 3219167"/>
                <a:gd name="connsiteX14" fmla="*/ 4652226 w 4857351"/>
                <a:gd name="connsiteY14" fmla="*/ 1426300 h 3219167"/>
                <a:gd name="connsiteX15" fmla="*/ 4464195 w 4857351"/>
                <a:gd name="connsiteY15" fmla="*/ 1334678 h 3219167"/>
                <a:gd name="connsiteX16" fmla="*/ 4191380 w 4857351"/>
                <a:gd name="connsiteY16" fmla="*/ 1112459 h 3219167"/>
                <a:gd name="connsiteX17" fmla="*/ 4183175 w 4857351"/>
                <a:gd name="connsiteY17" fmla="*/ 1097417 h 3219167"/>
                <a:gd name="connsiteX18" fmla="*/ 4199585 w 4857351"/>
                <a:gd name="connsiteY18" fmla="*/ 1094682 h 3219167"/>
                <a:gd name="connsiteX19" fmla="*/ 4447786 w 4857351"/>
                <a:gd name="connsiteY19" fmla="*/ 1094682 h 3219167"/>
                <a:gd name="connsiteX20" fmla="*/ 4466247 w 4857351"/>
                <a:gd name="connsiteY20" fmla="*/ 1093998 h 3219167"/>
                <a:gd name="connsiteX21" fmla="*/ 4358214 w 4857351"/>
                <a:gd name="connsiteY21" fmla="*/ 1037247 h 3219167"/>
                <a:gd name="connsiteX22" fmla="*/ 4143518 w 4857351"/>
                <a:gd name="connsiteY22" fmla="*/ 878617 h 3219167"/>
                <a:gd name="connsiteX23" fmla="*/ 3994460 w 4857351"/>
                <a:gd name="connsiteY23" fmla="*/ 635886 h 3219167"/>
                <a:gd name="connsiteX24" fmla="*/ 3984204 w 4857351"/>
                <a:gd name="connsiteY24" fmla="*/ 619476 h 3219167"/>
                <a:gd name="connsiteX25" fmla="*/ 3973948 w 4857351"/>
                <a:gd name="connsiteY25" fmla="*/ 635886 h 3219167"/>
                <a:gd name="connsiteX26" fmla="*/ 3857710 w 4857351"/>
                <a:gd name="connsiteY26" fmla="*/ 836225 h 3219167"/>
                <a:gd name="connsiteX27" fmla="*/ 3634125 w 4857351"/>
                <a:gd name="connsiteY27" fmla="*/ 1024939 h 3219167"/>
                <a:gd name="connsiteX28" fmla="*/ 3512417 w 4857351"/>
                <a:gd name="connsiteY28" fmla="*/ 1084426 h 3219167"/>
                <a:gd name="connsiteX29" fmla="*/ 3502845 w 4857351"/>
                <a:gd name="connsiteY29" fmla="*/ 1093998 h 3219167"/>
                <a:gd name="connsiteX30" fmla="*/ 3517203 w 4857351"/>
                <a:gd name="connsiteY30" fmla="*/ 1093998 h 3219167"/>
                <a:gd name="connsiteX31" fmla="*/ 3768823 w 4857351"/>
                <a:gd name="connsiteY31" fmla="*/ 1093998 h 3219167"/>
                <a:gd name="connsiteX32" fmla="*/ 3785233 w 4857351"/>
                <a:gd name="connsiteY32" fmla="*/ 1097417 h 3219167"/>
                <a:gd name="connsiteX33" fmla="*/ 3777028 w 4857351"/>
                <a:gd name="connsiteY33" fmla="*/ 1112459 h 3219167"/>
                <a:gd name="connsiteX34" fmla="*/ 3712072 w 4857351"/>
                <a:gd name="connsiteY34" fmla="*/ 1188356 h 3219167"/>
                <a:gd name="connsiteX35" fmla="*/ 3679935 w 4857351"/>
                <a:gd name="connsiteY35" fmla="*/ 1193825 h 3219167"/>
                <a:gd name="connsiteX36" fmla="*/ 3405752 w 4857351"/>
                <a:gd name="connsiteY36" fmla="*/ 1059127 h 3219167"/>
                <a:gd name="connsiteX37" fmla="*/ 3151398 w 4857351"/>
                <a:gd name="connsiteY37" fmla="*/ 869045 h 3219167"/>
                <a:gd name="connsiteX38" fmla="*/ 3144560 w 4857351"/>
                <a:gd name="connsiteY38" fmla="*/ 854002 h 3219167"/>
                <a:gd name="connsiteX39" fmla="*/ 3511733 w 4857351"/>
                <a:gd name="connsiteY39" fmla="*/ 854002 h 3219167"/>
                <a:gd name="connsiteX40" fmla="*/ 3502845 w 4857351"/>
                <a:gd name="connsiteY40" fmla="*/ 845797 h 3219167"/>
                <a:gd name="connsiteX41" fmla="*/ 3337377 w 4857351"/>
                <a:gd name="connsiteY41" fmla="*/ 765115 h 3219167"/>
                <a:gd name="connsiteX42" fmla="*/ 3015332 w 4857351"/>
                <a:gd name="connsiteY42" fmla="*/ 514863 h 3219167"/>
                <a:gd name="connsiteX43" fmla="*/ 3007127 w 4857351"/>
                <a:gd name="connsiteY43" fmla="*/ 499820 h 3219167"/>
                <a:gd name="connsiteX44" fmla="*/ 3023537 w 4857351"/>
                <a:gd name="connsiteY44" fmla="*/ 497085 h 3219167"/>
                <a:gd name="connsiteX45" fmla="*/ 3286096 w 4857351"/>
                <a:gd name="connsiteY45" fmla="*/ 497085 h 3219167"/>
                <a:gd name="connsiteX46" fmla="*/ 3305925 w 4857351"/>
                <a:gd name="connsiteY46" fmla="*/ 493667 h 3219167"/>
                <a:gd name="connsiteX47" fmla="*/ 3137723 w 4857351"/>
                <a:gd name="connsiteY47" fmla="*/ 410933 h 3219167"/>
                <a:gd name="connsiteX48" fmla="*/ 2993452 w 4857351"/>
                <a:gd name="connsiteY48" fmla="*/ 302217 h 3219167"/>
                <a:gd name="connsiteX49" fmla="*/ 2810891 w 4857351"/>
                <a:gd name="connsiteY49" fmla="*/ 17778 h 3219167"/>
                <a:gd name="connsiteX50" fmla="*/ 2799267 w 4857351"/>
                <a:gd name="connsiteY50" fmla="*/ 0 h 3219167"/>
                <a:gd name="connsiteX51" fmla="*/ 2791062 w 4857351"/>
                <a:gd name="connsiteY51" fmla="*/ 17094 h 3219167"/>
                <a:gd name="connsiteX52" fmla="*/ 2659782 w 4857351"/>
                <a:gd name="connsiteY52" fmla="*/ 239996 h 3219167"/>
                <a:gd name="connsiteX53" fmla="*/ 2476538 w 4857351"/>
                <a:gd name="connsiteY53" fmla="*/ 404096 h 3219167"/>
                <a:gd name="connsiteX54" fmla="*/ 2308336 w 4857351"/>
                <a:gd name="connsiteY54" fmla="*/ 486829 h 3219167"/>
                <a:gd name="connsiteX55" fmla="*/ 2296028 w 4857351"/>
                <a:gd name="connsiteY55" fmla="*/ 497769 h 3219167"/>
                <a:gd name="connsiteX56" fmla="*/ 2598245 w 4857351"/>
                <a:gd name="connsiteY56" fmla="*/ 497769 h 3219167"/>
                <a:gd name="connsiteX57" fmla="*/ 2348677 w 4857351"/>
                <a:gd name="connsiteY57" fmla="*/ 722039 h 3219167"/>
                <a:gd name="connsiteX58" fmla="*/ 2105262 w 4857351"/>
                <a:gd name="connsiteY58" fmla="*/ 841695 h 3219167"/>
                <a:gd name="connsiteX59" fmla="*/ 2087485 w 4857351"/>
                <a:gd name="connsiteY59" fmla="*/ 854686 h 3219167"/>
                <a:gd name="connsiteX60" fmla="*/ 2460128 w 4857351"/>
                <a:gd name="connsiteY60" fmla="*/ 854686 h 3219167"/>
                <a:gd name="connsiteX61" fmla="*/ 2455342 w 4857351"/>
                <a:gd name="connsiteY61" fmla="*/ 862891 h 3219167"/>
                <a:gd name="connsiteX62" fmla="*/ 2221499 w 4857351"/>
                <a:gd name="connsiteY62" fmla="*/ 1045452 h 3219167"/>
                <a:gd name="connsiteX63" fmla="*/ 1907659 w 4857351"/>
                <a:gd name="connsiteY63" fmla="*/ 1199979 h 3219167"/>
                <a:gd name="connsiteX64" fmla="*/ 1893300 w 4857351"/>
                <a:gd name="connsiteY64" fmla="*/ 1209552 h 3219167"/>
                <a:gd name="connsiteX65" fmla="*/ 1914496 w 4857351"/>
                <a:gd name="connsiteY65" fmla="*/ 1211603 h 3219167"/>
                <a:gd name="connsiteX66" fmla="*/ 2614655 w 4857351"/>
                <a:gd name="connsiteY66" fmla="*/ 1211603 h 3219167"/>
                <a:gd name="connsiteX67" fmla="*/ 2638586 w 4857351"/>
                <a:gd name="connsiteY67" fmla="*/ 1234167 h 3219167"/>
                <a:gd name="connsiteX68" fmla="*/ 2637903 w 4857351"/>
                <a:gd name="connsiteY68" fmla="*/ 1648518 h 3219167"/>
                <a:gd name="connsiteX69" fmla="*/ 2617390 w 4857351"/>
                <a:gd name="connsiteY69" fmla="*/ 1661510 h 3219167"/>
                <a:gd name="connsiteX70" fmla="*/ 2048511 w 4857351"/>
                <a:gd name="connsiteY70" fmla="*/ 1394848 h 3219167"/>
                <a:gd name="connsiteX71" fmla="*/ 1433137 w 4857351"/>
                <a:gd name="connsiteY71" fmla="*/ 1084426 h 3219167"/>
                <a:gd name="connsiteX72" fmla="*/ 1411941 w 4857351"/>
                <a:gd name="connsiteY72" fmla="*/ 1076221 h 3219167"/>
                <a:gd name="connsiteX73" fmla="*/ 1411257 w 4857351"/>
                <a:gd name="connsiteY73" fmla="*/ 1098784 h 3219167"/>
                <a:gd name="connsiteX74" fmla="*/ 1335361 w 4857351"/>
                <a:gd name="connsiteY74" fmla="*/ 1291601 h 3219167"/>
                <a:gd name="connsiteX75" fmla="*/ 963402 w 4857351"/>
                <a:gd name="connsiteY75" fmla="*/ 1956889 h 3219167"/>
                <a:gd name="connsiteX76" fmla="*/ 309738 w 4857351"/>
                <a:gd name="connsiteY76" fmla="*/ 2844395 h 3219167"/>
                <a:gd name="connsiteX77" fmla="*/ 0 w 4857351"/>
                <a:gd name="connsiteY77" fmla="*/ 3185586 h 3219167"/>
                <a:gd name="connsiteX78" fmla="*/ 3830360 w 4857351"/>
                <a:gd name="connsiteY78" fmla="*/ 1807832 h 3219167"/>
                <a:gd name="connsiteX79" fmla="*/ 3809848 w 4857351"/>
                <a:gd name="connsiteY79" fmla="*/ 2125091 h 3219167"/>
                <a:gd name="connsiteX80" fmla="*/ 2939436 w 4857351"/>
                <a:gd name="connsiteY80" fmla="*/ 1802362 h 3219167"/>
                <a:gd name="connsiteX81" fmla="*/ 2919607 w 4857351"/>
                <a:gd name="connsiteY81" fmla="*/ 1772277 h 3219167"/>
                <a:gd name="connsiteX82" fmla="*/ 2919607 w 4857351"/>
                <a:gd name="connsiteY82" fmla="*/ 1236218 h 3219167"/>
                <a:gd name="connsiteX83" fmla="*/ 2939436 w 4857351"/>
                <a:gd name="connsiteY83" fmla="*/ 1213654 h 3219167"/>
                <a:gd name="connsiteX84" fmla="*/ 3671731 w 4857351"/>
                <a:gd name="connsiteY84" fmla="*/ 1214338 h 3219167"/>
                <a:gd name="connsiteX85" fmla="*/ 3685406 w 4857351"/>
                <a:gd name="connsiteY85" fmla="*/ 1215022 h 3219167"/>
                <a:gd name="connsiteX86" fmla="*/ 3645748 w 4857351"/>
                <a:gd name="connsiteY86" fmla="*/ 1251944 h 3219167"/>
                <a:gd name="connsiteX87" fmla="*/ 3545237 w 4857351"/>
                <a:gd name="connsiteY87" fmla="*/ 1316216 h 3219167"/>
                <a:gd name="connsiteX88" fmla="*/ 3320967 w 4857351"/>
                <a:gd name="connsiteY88" fmla="*/ 1426300 h 3219167"/>
                <a:gd name="connsiteX89" fmla="*/ 3304558 w 4857351"/>
                <a:gd name="connsiteY89" fmla="*/ 1438607 h 3219167"/>
                <a:gd name="connsiteX90" fmla="*/ 3657372 w 4857351"/>
                <a:gd name="connsiteY90" fmla="*/ 1438607 h 3219167"/>
                <a:gd name="connsiteX91" fmla="*/ 3659423 w 4857351"/>
                <a:gd name="connsiteY91" fmla="*/ 1442710 h 3219167"/>
                <a:gd name="connsiteX92" fmla="*/ 3582843 w 4857351"/>
                <a:gd name="connsiteY92" fmla="*/ 1518606 h 3219167"/>
                <a:gd name="connsiteX93" fmla="*/ 3407804 w 4857351"/>
                <a:gd name="connsiteY93" fmla="*/ 1634160 h 3219167"/>
                <a:gd name="connsiteX94" fmla="*/ 3130202 w 4857351"/>
                <a:gd name="connsiteY94" fmla="*/ 1770226 h 3219167"/>
                <a:gd name="connsiteX95" fmla="*/ 3115159 w 4857351"/>
                <a:gd name="connsiteY95" fmla="*/ 1781849 h 3219167"/>
                <a:gd name="connsiteX96" fmla="*/ 3135672 w 4857351"/>
                <a:gd name="connsiteY96" fmla="*/ 1781849 h 3219167"/>
                <a:gd name="connsiteX97" fmla="*/ 3803694 w 4857351"/>
                <a:gd name="connsiteY97" fmla="*/ 1781849 h 3219167"/>
                <a:gd name="connsiteX98" fmla="*/ 3830360 w 4857351"/>
                <a:gd name="connsiteY98" fmla="*/ 1807832 h 3219167"/>
                <a:gd name="connsiteX0" fmla="*/ 0 w 4857351"/>
                <a:gd name="connsiteY0" fmla="*/ 3185586 h 3219167"/>
                <a:gd name="connsiteX1" fmla="*/ 4747180 w 4857351"/>
                <a:gd name="connsiteY1" fmla="*/ 3206513 h 3219167"/>
                <a:gd name="connsiteX2" fmla="*/ 4373257 w 4857351"/>
                <a:gd name="connsiteY2" fmla="*/ 2750721 h 3219167"/>
                <a:gd name="connsiteX3" fmla="*/ 4104544 w 4857351"/>
                <a:gd name="connsiteY3" fmla="*/ 2218765 h 3219167"/>
                <a:gd name="connsiteX4" fmla="*/ 4097022 w 4857351"/>
                <a:gd name="connsiteY4" fmla="*/ 2180475 h 3219167"/>
                <a:gd name="connsiteX5" fmla="*/ 4097022 w 4857351"/>
                <a:gd name="connsiteY5" fmla="*/ 1807148 h 3219167"/>
                <a:gd name="connsiteX6" fmla="*/ 4123689 w 4857351"/>
                <a:gd name="connsiteY6" fmla="*/ 1781166 h 3219167"/>
                <a:gd name="connsiteX7" fmla="*/ 4834104 w 4857351"/>
                <a:gd name="connsiteY7" fmla="*/ 1781166 h 3219167"/>
                <a:gd name="connsiteX8" fmla="*/ 4857351 w 4857351"/>
                <a:gd name="connsiteY8" fmla="*/ 1778431 h 3219167"/>
                <a:gd name="connsiteX9" fmla="*/ 4839574 w 4857351"/>
                <a:gd name="connsiteY9" fmla="*/ 1768858 h 3219167"/>
                <a:gd name="connsiteX10" fmla="*/ 4568809 w 4857351"/>
                <a:gd name="connsiteY10" fmla="*/ 1636211 h 3219167"/>
                <a:gd name="connsiteX11" fmla="*/ 4321292 w 4857351"/>
                <a:gd name="connsiteY11" fmla="*/ 1451599 h 3219167"/>
                <a:gd name="connsiteX12" fmla="*/ 4314455 w 4857351"/>
                <a:gd name="connsiteY12" fmla="*/ 1437240 h 3219167"/>
                <a:gd name="connsiteX13" fmla="*/ 4666585 w 4857351"/>
                <a:gd name="connsiteY13" fmla="*/ 1437240 h 3219167"/>
                <a:gd name="connsiteX14" fmla="*/ 4652226 w 4857351"/>
                <a:gd name="connsiteY14" fmla="*/ 1426300 h 3219167"/>
                <a:gd name="connsiteX15" fmla="*/ 4464195 w 4857351"/>
                <a:gd name="connsiteY15" fmla="*/ 1334678 h 3219167"/>
                <a:gd name="connsiteX16" fmla="*/ 4191380 w 4857351"/>
                <a:gd name="connsiteY16" fmla="*/ 1112459 h 3219167"/>
                <a:gd name="connsiteX17" fmla="*/ 4183175 w 4857351"/>
                <a:gd name="connsiteY17" fmla="*/ 1097417 h 3219167"/>
                <a:gd name="connsiteX18" fmla="*/ 4199585 w 4857351"/>
                <a:gd name="connsiteY18" fmla="*/ 1094682 h 3219167"/>
                <a:gd name="connsiteX19" fmla="*/ 4447786 w 4857351"/>
                <a:gd name="connsiteY19" fmla="*/ 1094682 h 3219167"/>
                <a:gd name="connsiteX20" fmla="*/ 4466247 w 4857351"/>
                <a:gd name="connsiteY20" fmla="*/ 1093998 h 3219167"/>
                <a:gd name="connsiteX21" fmla="*/ 4358214 w 4857351"/>
                <a:gd name="connsiteY21" fmla="*/ 1037247 h 3219167"/>
                <a:gd name="connsiteX22" fmla="*/ 4143518 w 4857351"/>
                <a:gd name="connsiteY22" fmla="*/ 878617 h 3219167"/>
                <a:gd name="connsiteX23" fmla="*/ 3994460 w 4857351"/>
                <a:gd name="connsiteY23" fmla="*/ 635886 h 3219167"/>
                <a:gd name="connsiteX24" fmla="*/ 3984204 w 4857351"/>
                <a:gd name="connsiteY24" fmla="*/ 619476 h 3219167"/>
                <a:gd name="connsiteX25" fmla="*/ 3973948 w 4857351"/>
                <a:gd name="connsiteY25" fmla="*/ 635886 h 3219167"/>
                <a:gd name="connsiteX26" fmla="*/ 3857710 w 4857351"/>
                <a:gd name="connsiteY26" fmla="*/ 836225 h 3219167"/>
                <a:gd name="connsiteX27" fmla="*/ 3634125 w 4857351"/>
                <a:gd name="connsiteY27" fmla="*/ 1024939 h 3219167"/>
                <a:gd name="connsiteX28" fmla="*/ 3512417 w 4857351"/>
                <a:gd name="connsiteY28" fmla="*/ 1084426 h 3219167"/>
                <a:gd name="connsiteX29" fmla="*/ 3502845 w 4857351"/>
                <a:gd name="connsiteY29" fmla="*/ 1093998 h 3219167"/>
                <a:gd name="connsiteX30" fmla="*/ 3517203 w 4857351"/>
                <a:gd name="connsiteY30" fmla="*/ 1093998 h 3219167"/>
                <a:gd name="connsiteX31" fmla="*/ 3768823 w 4857351"/>
                <a:gd name="connsiteY31" fmla="*/ 1093998 h 3219167"/>
                <a:gd name="connsiteX32" fmla="*/ 3785233 w 4857351"/>
                <a:gd name="connsiteY32" fmla="*/ 1097417 h 3219167"/>
                <a:gd name="connsiteX33" fmla="*/ 3777028 w 4857351"/>
                <a:gd name="connsiteY33" fmla="*/ 1112459 h 3219167"/>
                <a:gd name="connsiteX34" fmla="*/ 3712072 w 4857351"/>
                <a:gd name="connsiteY34" fmla="*/ 1188356 h 3219167"/>
                <a:gd name="connsiteX35" fmla="*/ 3679935 w 4857351"/>
                <a:gd name="connsiteY35" fmla="*/ 1193825 h 3219167"/>
                <a:gd name="connsiteX36" fmla="*/ 3405752 w 4857351"/>
                <a:gd name="connsiteY36" fmla="*/ 1059127 h 3219167"/>
                <a:gd name="connsiteX37" fmla="*/ 3151398 w 4857351"/>
                <a:gd name="connsiteY37" fmla="*/ 869045 h 3219167"/>
                <a:gd name="connsiteX38" fmla="*/ 3144560 w 4857351"/>
                <a:gd name="connsiteY38" fmla="*/ 854002 h 3219167"/>
                <a:gd name="connsiteX39" fmla="*/ 3511733 w 4857351"/>
                <a:gd name="connsiteY39" fmla="*/ 854002 h 3219167"/>
                <a:gd name="connsiteX40" fmla="*/ 3502845 w 4857351"/>
                <a:gd name="connsiteY40" fmla="*/ 845797 h 3219167"/>
                <a:gd name="connsiteX41" fmla="*/ 3337377 w 4857351"/>
                <a:gd name="connsiteY41" fmla="*/ 765115 h 3219167"/>
                <a:gd name="connsiteX42" fmla="*/ 3015332 w 4857351"/>
                <a:gd name="connsiteY42" fmla="*/ 514863 h 3219167"/>
                <a:gd name="connsiteX43" fmla="*/ 3007127 w 4857351"/>
                <a:gd name="connsiteY43" fmla="*/ 499820 h 3219167"/>
                <a:gd name="connsiteX44" fmla="*/ 3023537 w 4857351"/>
                <a:gd name="connsiteY44" fmla="*/ 497085 h 3219167"/>
                <a:gd name="connsiteX45" fmla="*/ 3286096 w 4857351"/>
                <a:gd name="connsiteY45" fmla="*/ 497085 h 3219167"/>
                <a:gd name="connsiteX46" fmla="*/ 3305925 w 4857351"/>
                <a:gd name="connsiteY46" fmla="*/ 493667 h 3219167"/>
                <a:gd name="connsiteX47" fmla="*/ 3137723 w 4857351"/>
                <a:gd name="connsiteY47" fmla="*/ 410933 h 3219167"/>
                <a:gd name="connsiteX48" fmla="*/ 2993452 w 4857351"/>
                <a:gd name="connsiteY48" fmla="*/ 302217 h 3219167"/>
                <a:gd name="connsiteX49" fmla="*/ 2810891 w 4857351"/>
                <a:gd name="connsiteY49" fmla="*/ 17778 h 3219167"/>
                <a:gd name="connsiteX50" fmla="*/ 2799267 w 4857351"/>
                <a:gd name="connsiteY50" fmla="*/ 0 h 3219167"/>
                <a:gd name="connsiteX51" fmla="*/ 2791062 w 4857351"/>
                <a:gd name="connsiteY51" fmla="*/ 17094 h 3219167"/>
                <a:gd name="connsiteX52" fmla="*/ 2659782 w 4857351"/>
                <a:gd name="connsiteY52" fmla="*/ 239996 h 3219167"/>
                <a:gd name="connsiteX53" fmla="*/ 2476538 w 4857351"/>
                <a:gd name="connsiteY53" fmla="*/ 404096 h 3219167"/>
                <a:gd name="connsiteX54" fmla="*/ 2308336 w 4857351"/>
                <a:gd name="connsiteY54" fmla="*/ 486829 h 3219167"/>
                <a:gd name="connsiteX55" fmla="*/ 2296028 w 4857351"/>
                <a:gd name="connsiteY55" fmla="*/ 497769 h 3219167"/>
                <a:gd name="connsiteX56" fmla="*/ 2598245 w 4857351"/>
                <a:gd name="connsiteY56" fmla="*/ 497769 h 3219167"/>
                <a:gd name="connsiteX57" fmla="*/ 2348677 w 4857351"/>
                <a:gd name="connsiteY57" fmla="*/ 722039 h 3219167"/>
                <a:gd name="connsiteX58" fmla="*/ 2105262 w 4857351"/>
                <a:gd name="connsiteY58" fmla="*/ 841695 h 3219167"/>
                <a:gd name="connsiteX59" fmla="*/ 2087485 w 4857351"/>
                <a:gd name="connsiteY59" fmla="*/ 854686 h 3219167"/>
                <a:gd name="connsiteX60" fmla="*/ 2460128 w 4857351"/>
                <a:gd name="connsiteY60" fmla="*/ 854686 h 3219167"/>
                <a:gd name="connsiteX61" fmla="*/ 2455342 w 4857351"/>
                <a:gd name="connsiteY61" fmla="*/ 862891 h 3219167"/>
                <a:gd name="connsiteX62" fmla="*/ 2221499 w 4857351"/>
                <a:gd name="connsiteY62" fmla="*/ 1045452 h 3219167"/>
                <a:gd name="connsiteX63" fmla="*/ 1907659 w 4857351"/>
                <a:gd name="connsiteY63" fmla="*/ 1199979 h 3219167"/>
                <a:gd name="connsiteX64" fmla="*/ 1893300 w 4857351"/>
                <a:gd name="connsiteY64" fmla="*/ 1209552 h 3219167"/>
                <a:gd name="connsiteX65" fmla="*/ 1914496 w 4857351"/>
                <a:gd name="connsiteY65" fmla="*/ 1211603 h 3219167"/>
                <a:gd name="connsiteX66" fmla="*/ 2614655 w 4857351"/>
                <a:gd name="connsiteY66" fmla="*/ 1211603 h 3219167"/>
                <a:gd name="connsiteX67" fmla="*/ 2638586 w 4857351"/>
                <a:gd name="connsiteY67" fmla="*/ 1234167 h 3219167"/>
                <a:gd name="connsiteX68" fmla="*/ 2637903 w 4857351"/>
                <a:gd name="connsiteY68" fmla="*/ 1648518 h 3219167"/>
                <a:gd name="connsiteX69" fmla="*/ 2617390 w 4857351"/>
                <a:gd name="connsiteY69" fmla="*/ 1661510 h 3219167"/>
                <a:gd name="connsiteX70" fmla="*/ 2048511 w 4857351"/>
                <a:gd name="connsiteY70" fmla="*/ 1394848 h 3219167"/>
                <a:gd name="connsiteX71" fmla="*/ 1433137 w 4857351"/>
                <a:gd name="connsiteY71" fmla="*/ 1084426 h 3219167"/>
                <a:gd name="connsiteX72" fmla="*/ 1411941 w 4857351"/>
                <a:gd name="connsiteY72" fmla="*/ 1076221 h 3219167"/>
                <a:gd name="connsiteX73" fmla="*/ 1411257 w 4857351"/>
                <a:gd name="connsiteY73" fmla="*/ 1098784 h 3219167"/>
                <a:gd name="connsiteX74" fmla="*/ 1335361 w 4857351"/>
                <a:gd name="connsiteY74" fmla="*/ 1291601 h 3219167"/>
                <a:gd name="connsiteX75" fmla="*/ 963402 w 4857351"/>
                <a:gd name="connsiteY75" fmla="*/ 1956889 h 3219167"/>
                <a:gd name="connsiteX76" fmla="*/ 309738 w 4857351"/>
                <a:gd name="connsiteY76" fmla="*/ 2844395 h 3219167"/>
                <a:gd name="connsiteX77" fmla="*/ 0 w 4857351"/>
                <a:gd name="connsiteY77" fmla="*/ 3185586 h 3219167"/>
                <a:gd name="connsiteX78" fmla="*/ 3803694 w 4857351"/>
                <a:gd name="connsiteY78" fmla="*/ 1781849 h 3219167"/>
                <a:gd name="connsiteX79" fmla="*/ 3809848 w 4857351"/>
                <a:gd name="connsiteY79" fmla="*/ 2125091 h 3219167"/>
                <a:gd name="connsiteX80" fmla="*/ 2939436 w 4857351"/>
                <a:gd name="connsiteY80" fmla="*/ 1802362 h 3219167"/>
                <a:gd name="connsiteX81" fmla="*/ 2919607 w 4857351"/>
                <a:gd name="connsiteY81" fmla="*/ 1772277 h 3219167"/>
                <a:gd name="connsiteX82" fmla="*/ 2919607 w 4857351"/>
                <a:gd name="connsiteY82" fmla="*/ 1236218 h 3219167"/>
                <a:gd name="connsiteX83" fmla="*/ 2939436 w 4857351"/>
                <a:gd name="connsiteY83" fmla="*/ 1213654 h 3219167"/>
                <a:gd name="connsiteX84" fmla="*/ 3671731 w 4857351"/>
                <a:gd name="connsiteY84" fmla="*/ 1214338 h 3219167"/>
                <a:gd name="connsiteX85" fmla="*/ 3685406 w 4857351"/>
                <a:gd name="connsiteY85" fmla="*/ 1215022 h 3219167"/>
                <a:gd name="connsiteX86" fmla="*/ 3645748 w 4857351"/>
                <a:gd name="connsiteY86" fmla="*/ 1251944 h 3219167"/>
                <a:gd name="connsiteX87" fmla="*/ 3545237 w 4857351"/>
                <a:gd name="connsiteY87" fmla="*/ 1316216 h 3219167"/>
                <a:gd name="connsiteX88" fmla="*/ 3320967 w 4857351"/>
                <a:gd name="connsiteY88" fmla="*/ 1426300 h 3219167"/>
                <a:gd name="connsiteX89" fmla="*/ 3304558 w 4857351"/>
                <a:gd name="connsiteY89" fmla="*/ 1438607 h 3219167"/>
                <a:gd name="connsiteX90" fmla="*/ 3657372 w 4857351"/>
                <a:gd name="connsiteY90" fmla="*/ 1438607 h 3219167"/>
                <a:gd name="connsiteX91" fmla="*/ 3659423 w 4857351"/>
                <a:gd name="connsiteY91" fmla="*/ 1442710 h 3219167"/>
                <a:gd name="connsiteX92" fmla="*/ 3582843 w 4857351"/>
                <a:gd name="connsiteY92" fmla="*/ 1518606 h 3219167"/>
                <a:gd name="connsiteX93" fmla="*/ 3407804 w 4857351"/>
                <a:gd name="connsiteY93" fmla="*/ 1634160 h 3219167"/>
                <a:gd name="connsiteX94" fmla="*/ 3130202 w 4857351"/>
                <a:gd name="connsiteY94" fmla="*/ 1770226 h 3219167"/>
                <a:gd name="connsiteX95" fmla="*/ 3115159 w 4857351"/>
                <a:gd name="connsiteY95" fmla="*/ 1781849 h 3219167"/>
                <a:gd name="connsiteX96" fmla="*/ 3135672 w 4857351"/>
                <a:gd name="connsiteY96" fmla="*/ 1781849 h 3219167"/>
                <a:gd name="connsiteX97" fmla="*/ 3803694 w 4857351"/>
                <a:gd name="connsiteY97" fmla="*/ 1781849 h 3219167"/>
                <a:gd name="connsiteX0" fmla="*/ 0 w 4857351"/>
                <a:gd name="connsiteY0" fmla="*/ 3185586 h 3219167"/>
                <a:gd name="connsiteX1" fmla="*/ 4747180 w 4857351"/>
                <a:gd name="connsiteY1" fmla="*/ 3206513 h 3219167"/>
                <a:gd name="connsiteX2" fmla="*/ 4373257 w 4857351"/>
                <a:gd name="connsiteY2" fmla="*/ 2750721 h 3219167"/>
                <a:gd name="connsiteX3" fmla="*/ 4104544 w 4857351"/>
                <a:gd name="connsiteY3" fmla="*/ 2218765 h 3219167"/>
                <a:gd name="connsiteX4" fmla="*/ 4097022 w 4857351"/>
                <a:gd name="connsiteY4" fmla="*/ 2180475 h 3219167"/>
                <a:gd name="connsiteX5" fmla="*/ 4097022 w 4857351"/>
                <a:gd name="connsiteY5" fmla="*/ 1807148 h 3219167"/>
                <a:gd name="connsiteX6" fmla="*/ 4123689 w 4857351"/>
                <a:gd name="connsiteY6" fmla="*/ 1781166 h 3219167"/>
                <a:gd name="connsiteX7" fmla="*/ 4834104 w 4857351"/>
                <a:gd name="connsiteY7" fmla="*/ 1781166 h 3219167"/>
                <a:gd name="connsiteX8" fmla="*/ 4857351 w 4857351"/>
                <a:gd name="connsiteY8" fmla="*/ 1778431 h 3219167"/>
                <a:gd name="connsiteX9" fmla="*/ 4839574 w 4857351"/>
                <a:gd name="connsiteY9" fmla="*/ 1768858 h 3219167"/>
                <a:gd name="connsiteX10" fmla="*/ 4568809 w 4857351"/>
                <a:gd name="connsiteY10" fmla="*/ 1636211 h 3219167"/>
                <a:gd name="connsiteX11" fmla="*/ 4321292 w 4857351"/>
                <a:gd name="connsiteY11" fmla="*/ 1451599 h 3219167"/>
                <a:gd name="connsiteX12" fmla="*/ 4314455 w 4857351"/>
                <a:gd name="connsiteY12" fmla="*/ 1437240 h 3219167"/>
                <a:gd name="connsiteX13" fmla="*/ 4666585 w 4857351"/>
                <a:gd name="connsiteY13" fmla="*/ 1437240 h 3219167"/>
                <a:gd name="connsiteX14" fmla="*/ 4652226 w 4857351"/>
                <a:gd name="connsiteY14" fmla="*/ 1426300 h 3219167"/>
                <a:gd name="connsiteX15" fmla="*/ 4464195 w 4857351"/>
                <a:gd name="connsiteY15" fmla="*/ 1334678 h 3219167"/>
                <a:gd name="connsiteX16" fmla="*/ 4191380 w 4857351"/>
                <a:gd name="connsiteY16" fmla="*/ 1112459 h 3219167"/>
                <a:gd name="connsiteX17" fmla="*/ 4183175 w 4857351"/>
                <a:gd name="connsiteY17" fmla="*/ 1097417 h 3219167"/>
                <a:gd name="connsiteX18" fmla="*/ 4199585 w 4857351"/>
                <a:gd name="connsiteY18" fmla="*/ 1094682 h 3219167"/>
                <a:gd name="connsiteX19" fmla="*/ 4447786 w 4857351"/>
                <a:gd name="connsiteY19" fmla="*/ 1094682 h 3219167"/>
                <a:gd name="connsiteX20" fmla="*/ 4466247 w 4857351"/>
                <a:gd name="connsiteY20" fmla="*/ 1093998 h 3219167"/>
                <a:gd name="connsiteX21" fmla="*/ 4358214 w 4857351"/>
                <a:gd name="connsiteY21" fmla="*/ 1037247 h 3219167"/>
                <a:gd name="connsiteX22" fmla="*/ 4143518 w 4857351"/>
                <a:gd name="connsiteY22" fmla="*/ 878617 h 3219167"/>
                <a:gd name="connsiteX23" fmla="*/ 3994460 w 4857351"/>
                <a:gd name="connsiteY23" fmla="*/ 635886 h 3219167"/>
                <a:gd name="connsiteX24" fmla="*/ 3984204 w 4857351"/>
                <a:gd name="connsiteY24" fmla="*/ 619476 h 3219167"/>
                <a:gd name="connsiteX25" fmla="*/ 3973948 w 4857351"/>
                <a:gd name="connsiteY25" fmla="*/ 635886 h 3219167"/>
                <a:gd name="connsiteX26" fmla="*/ 3857710 w 4857351"/>
                <a:gd name="connsiteY26" fmla="*/ 836225 h 3219167"/>
                <a:gd name="connsiteX27" fmla="*/ 3634125 w 4857351"/>
                <a:gd name="connsiteY27" fmla="*/ 1024939 h 3219167"/>
                <a:gd name="connsiteX28" fmla="*/ 3512417 w 4857351"/>
                <a:gd name="connsiteY28" fmla="*/ 1084426 h 3219167"/>
                <a:gd name="connsiteX29" fmla="*/ 3502845 w 4857351"/>
                <a:gd name="connsiteY29" fmla="*/ 1093998 h 3219167"/>
                <a:gd name="connsiteX30" fmla="*/ 3517203 w 4857351"/>
                <a:gd name="connsiteY30" fmla="*/ 1093998 h 3219167"/>
                <a:gd name="connsiteX31" fmla="*/ 3768823 w 4857351"/>
                <a:gd name="connsiteY31" fmla="*/ 1093998 h 3219167"/>
                <a:gd name="connsiteX32" fmla="*/ 3785233 w 4857351"/>
                <a:gd name="connsiteY32" fmla="*/ 1097417 h 3219167"/>
                <a:gd name="connsiteX33" fmla="*/ 3777028 w 4857351"/>
                <a:gd name="connsiteY33" fmla="*/ 1112459 h 3219167"/>
                <a:gd name="connsiteX34" fmla="*/ 3712072 w 4857351"/>
                <a:gd name="connsiteY34" fmla="*/ 1188356 h 3219167"/>
                <a:gd name="connsiteX35" fmla="*/ 3679935 w 4857351"/>
                <a:gd name="connsiteY35" fmla="*/ 1193825 h 3219167"/>
                <a:gd name="connsiteX36" fmla="*/ 3405752 w 4857351"/>
                <a:gd name="connsiteY36" fmla="*/ 1059127 h 3219167"/>
                <a:gd name="connsiteX37" fmla="*/ 3151398 w 4857351"/>
                <a:gd name="connsiteY37" fmla="*/ 869045 h 3219167"/>
                <a:gd name="connsiteX38" fmla="*/ 3144560 w 4857351"/>
                <a:gd name="connsiteY38" fmla="*/ 854002 h 3219167"/>
                <a:gd name="connsiteX39" fmla="*/ 3511733 w 4857351"/>
                <a:gd name="connsiteY39" fmla="*/ 854002 h 3219167"/>
                <a:gd name="connsiteX40" fmla="*/ 3502845 w 4857351"/>
                <a:gd name="connsiteY40" fmla="*/ 845797 h 3219167"/>
                <a:gd name="connsiteX41" fmla="*/ 3337377 w 4857351"/>
                <a:gd name="connsiteY41" fmla="*/ 765115 h 3219167"/>
                <a:gd name="connsiteX42" fmla="*/ 3015332 w 4857351"/>
                <a:gd name="connsiteY42" fmla="*/ 514863 h 3219167"/>
                <a:gd name="connsiteX43" fmla="*/ 3007127 w 4857351"/>
                <a:gd name="connsiteY43" fmla="*/ 499820 h 3219167"/>
                <a:gd name="connsiteX44" fmla="*/ 3023537 w 4857351"/>
                <a:gd name="connsiteY44" fmla="*/ 497085 h 3219167"/>
                <a:gd name="connsiteX45" fmla="*/ 3286096 w 4857351"/>
                <a:gd name="connsiteY45" fmla="*/ 497085 h 3219167"/>
                <a:gd name="connsiteX46" fmla="*/ 3305925 w 4857351"/>
                <a:gd name="connsiteY46" fmla="*/ 493667 h 3219167"/>
                <a:gd name="connsiteX47" fmla="*/ 3137723 w 4857351"/>
                <a:gd name="connsiteY47" fmla="*/ 410933 h 3219167"/>
                <a:gd name="connsiteX48" fmla="*/ 2993452 w 4857351"/>
                <a:gd name="connsiteY48" fmla="*/ 302217 h 3219167"/>
                <a:gd name="connsiteX49" fmla="*/ 2810891 w 4857351"/>
                <a:gd name="connsiteY49" fmla="*/ 17778 h 3219167"/>
                <a:gd name="connsiteX50" fmla="*/ 2799267 w 4857351"/>
                <a:gd name="connsiteY50" fmla="*/ 0 h 3219167"/>
                <a:gd name="connsiteX51" fmla="*/ 2791062 w 4857351"/>
                <a:gd name="connsiteY51" fmla="*/ 17094 h 3219167"/>
                <a:gd name="connsiteX52" fmla="*/ 2659782 w 4857351"/>
                <a:gd name="connsiteY52" fmla="*/ 239996 h 3219167"/>
                <a:gd name="connsiteX53" fmla="*/ 2476538 w 4857351"/>
                <a:gd name="connsiteY53" fmla="*/ 404096 h 3219167"/>
                <a:gd name="connsiteX54" fmla="*/ 2308336 w 4857351"/>
                <a:gd name="connsiteY54" fmla="*/ 486829 h 3219167"/>
                <a:gd name="connsiteX55" fmla="*/ 2296028 w 4857351"/>
                <a:gd name="connsiteY55" fmla="*/ 497769 h 3219167"/>
                <a:gd name="connsiteX56" fmla="*/ 2598245 w 4857351"/>
                <a:gd name="connsiteY56" fmla="*/ 497769 h 3219167"/>
                <a:gd name="connsiteX57" fmla="*/ 2348677 w 4857351"/>
                <a:gd name="connsiteY57" fmla="*/ 722039 h 3219167"/>
                <a:gd name="connsiteX58" fmla="*/ 2105262 w 4857351"/>
                <a:gd name="connsiteY58" fmla="*/ 841695 h 3219167"/>
                <a:gd name="connsiteX59" fmla="*/ 2087485 w 4857351"/>
                <a:gd name="connsiteY59" fmla="*/ 854686 h 3219167"/>
                <a:gd name="connsiteX60" fmla="*/ 2460128 w 4857351"/>
                <a:gd name="connsiteY60" fmla="*/ 854686 h 3219167"/>
                <a:gd name="connsiteX61" fmla="*/ 2455342 w 4857351"/>
                <a:gd name="connsiteY61" fmla="*/ 862891 h 3219167"/>
                <a:gd name="connsiteX62" fmla="*/ 2221499 w 4857351"/>
                <a:gd name="connsiteY62" fmla="*/ 1045452 h 3219167"/>
                <a:gd name="connsiteX63" fmla="*/ 1907659 w 4857351"/>
                <a:gd name="connsiteY63" fmla="*/ 1199979 h 3219167"/>
                <a:gd name="connsiteX64" fmla="*/ 1893300 w 4857351"/>
                <a:gd name="connsiteY64" fmla="*/ 1209552 h 3219167"/>
                <a:gd name="connsiteX65" fmla="*/ 1914496 w 4857351"/>
                <a:gd name="connsiteY65" fmla="*/ 1211603 h 3219167"/>
                <a:gd name="connsiteX66" fmla="*/ 2614655 w 4857351"/>
                <a:gd name="connsiteY66" fmla="*/ 1211603 h 3219167"/>
                <a:gd name="connsiteX67" fmla="*/ 2638586 w 4857351"/>
                <a:gd name="connsiteY67" fmla="*/ 1234167 h 3219167"/>
                <a:gd name="connsiteX68" fmla="*/ 2637903 w 4857351"/>
                <a:gd name="connsiteY68" fmla="*/ 1648518 h 3219167"/>
                <a:gd name="connsiteX69" fmla="*/ 2617390 w 4857351"/>
                <a:gd name="connsiteY69" fmla="*/ 1661510 h 3219167"/>
                <a:gd name="connsiteX70" fmla="*/ 2048511 w 4857351"/>
                <a:gd name="connsiteY70" fmla="*/ 1394848 h 3219167"/>
                <a:gd name="connsiteX71" fmla="*/ 1433137 w 4857351"/>
                <a:gd name="connsiteY71" fmla="*/ 1084426 h 3219167"/>
                <a:gd name="connsiteX72" fmla="*/ 1411941 w 4857351"/>
                <a:gd name="connsiteY72" fmla="*/ 1076221 h 3219167"/>
                <a:gd name="connsiteX73" fmla="*/ 1411257 w 4857351"/>
                <a:gd name="connsiteY73" fmla="*/ 1098784 h 3219167"/>
                <a:gd name="connsiteX74" fmla="*/ 1335361 w 4857351"/>
                <a:gd name="connsiteY74" fmla="*/ 1291601 h 3219167"/>
                <a:gd name="connsiteX75" fmla="*/ 963402 w 4857351"/>
                <a:gd name="connsiteY75" fmla="*/ 1956889 h 3219167"/>
                <a:gd name="connsiteX76" fmla="*/ 309738 w 4857351"/>
                <a:gd name="connsiteY76" fmla="*/ 2844395 h 3219167"/>
                <a:gd name="connsiteX77" fmla="*/ 0 w 4857351"/>
                <a:gd name="connsiteY77" fmla="*/ 3185586 h 3219167"/>
                <a:gd name="connsiteX78" fmla="*/ 3803694 w 4857351"/>
                <a:gd name="connsiteY78" fmla="*/ 1781849 h 3219167"/>
                <a:gd name="connsiteX79" fmla="*/ 3809848 w 4857351"/>
                <a:gd name="connsiteY79" fmla="*/ 2125091 h 3219167"/>
                <a:gd name="connsiteX80" fmla="*/ 2939436 w 4857351"/>
                <a:gd name="connsiteY80" fmla="*/ 1802362 h 3219167"/>
                <a:gd name="connsiteX81" fmla="*/ 2919607 w 4857351"/>
                <a:gd name="connsiteY81" fmla="*/ 1772277 h 3219167"/>
                <a:gd name="connsiteX82" fmla="*/ 2919607 w 4857351"/>
                <a:gd name="connsiteY82" fmla="*/ 1236218 h 3219167"/>
                <a:gd name="connsiteX83" fmla="*/ 2939436 w 4857351"/>
                <a:gd name="connsiteY83" fmla="*/ 1213654 h 3219167"/>
                <a:gd name="connsiteX84" fmla="*/ 3671731 w 4857351"/>
                <a:gd name="connsiteY84" fmla="*/ 1214338 h 3219167"/>
                <a:gd name="connsiteX85" fmla="*/ 3685406 w 4857351"/>
                <a:gd name="connsiteY85" fmla="*/ 1215022 h 3219167"/>
                <a:gd name="connsiteX86" fmla="*/ 3645748 w 4857351"/>
                <a:gd name="connsiteY86" fmla="*/ 1251944 h 3219167"/>
                <a:gd name="connsiteX87" fmla="*/ 3545237 w 4857351"/>
                <a:gd name="connsiteY87" fmla="*/ 1316216 h 3219167"/>
                <a:gd name="connsiteX88" fmla="*/ 3320967 w 4857351"/>
                <a:gd name="connsiteY88" fmla="*/ 1426300 h 3219167"/>
                <a:gd name="connsiteX89" fmla="*/ 3304558 w 4857351"/>
                <a:gd name="connsiteY89" fmla="*/ 1438607 h 3219167"/>
                <a:gd name="connsiteX90" fmla="*/ 3657372 w 4857351"/>
                <a:gd name="connsiteY90" fmla="*/ 1438607 h 3219167"/>
                <a:gd name="connsiteX91" fmla="*/ 3659423 w 4857351"/>
                <a:gd name="connsiteY91" fmla="*/ 1442710 h 3219167"/>
                <a:gd name="connsiteX92" fmla="*/ 3582843 w 4857351"/>
                <a:gd name="connsiteY92" fmla="*/ 1518606 h 3219167"/>
                <a:gd name="connsiteX93" fmla="*/ 3407804 w 4857351"/>
                <a:gd name="connsiteY93" fmla="*/ 1634160 h 3219167"/>
                <a:gd name="connsiteX94" fmla="*/ 3130202 w 4857351"/>
                <a:gd name="connsiteY94" fmla="*/ 1770226 h 3219167"/>
                <a:gd name="connsiteX95" fmla="*/ 3115159 w 4857351"/>
                <a:gd name="connsiteY95" fmla="*/ 1781849 h 3219167"/>
                <a:gd name="connsiteX96" fmla="*/ 3135672 w 4857351"/>
                <a:gd name="connsiteY96" fmla="*/ 1781849 h 3219167"/>
                <a:gd name="connsiteX97" fmla="*/ 3803694 w 4857351"/>
                <a:gd name="connsiteY97" fmla="*/ 1781849 h 3219167"/>
                <a:gd name="connsiteX0" fmla="*/ 0 w 4857351"/>
                <a:gd name="connsiteY0" fmla="*/ 3185586 h 3219167"/>
                <a:gd name="connsiteX1" fmla="*/ 4747180 w 4857351"/>
                <a:gd name="connsiteY1" fmla="*/ 3206513 h 3219167"/>
                <a:gd name="connsiteX2" fmla="*/ 4373257 w 4857351"/>
                <a:gd name="connsiteY2" fmla="*/ 2750721 h 3219167"/>
                <a:gd name="connsiteX3" fmla="*/ 4104544 w 4857351"/>
                <a:gd name="connsiteY3" fmla="*/ 2218765 h 3219167"/>
                <a:gd name="connsiteX4" fmla="*/ 4097022 w 4857351"/>
                <a:gd name="connsiteY4" fmla="*/ 2180475 h 3219167"/>
                <a:gd name="connsiteX5" fmla="*/ 4097022 w 4857351"/>
                <a:gd name="connsiteY5" fmla="*/ 1807148 h 3219167"/>
                <a:gd name="connsiteX6" fmla="*/ 4123689 w 4857351"/>
                <a:gd name="connsiteY6" fmla="*/ 1781166 h 3219167"/>
                <a:gd name="connsiteX7" fmla="*/ 4834104 w 4857351"/>
                <a:gd name="connsiteY7" fmla="*/ 1781166 h 3219167"/>
                <a:gd name="connsiteX8" fmla="*/ 4857351 w 4857351"/>
                <a:gd name="connsiteY8" fmla="*/ 1778431 h 3219167"/>
                <a:gd name="connsiteX9" fmla="*/ 4839574 w 4857351"/>
                <a:gd name="connsiteY9" fmla="*/ 1768858 h 3219167"/>
                <a:gd name="connsiteX10" fmla="*/ 4568809 w 4857351"/>
                <a:gd name="connsiteY10" fmla="*/ 1636211 h 3219167"/>
                <a:gd name="connsiteX11" fmla="*/ 4321292 w 4857351"/>
                <a:gd name="connsiteY11" fmla="*/ 1451599 h 3219167"/>
                <a:gd name="connsiteX12" fmla="*/ 4314455 w 4857351"/>
                <a:gd name="connsiteY12" fmla="*/ 1437240 h 3219167"/>
                <a:gd name="connsiteX13" fmla="*/ 4666585 w 4857351"/>
                <a:gd name="connsiteY13" fmla="*/ 1437240 h 3219167"/>
                <a:gd name="connsiteX14" fmla="*/ 4652226 w 4857351"/>
                <a:gd name="connsiteY14" fmla="*/ 1426300 h 3219167"/>
                <a:gd name="connsiteX15" fmla="*/ 4464195 w 4857351"/>
                <a:gd name="connsiteY15" fmla="*/ 1334678 h 3219167"/>
                <a:gd name="connsiteX16" fmla="*/ 4191380 w 4857351"/>
                <a:gd name="connsiteY16" fmla="*/ 1112459 h 3219167"/>
                <a:gd name="connsiteX17" fmla="*/ 4183175 w 4857351"/>
                <a:gd name="connsiteY17" fmla="*/ 1097417 h 3219167"/>
                <a:gd name="connsiteX18" fmla="*/ 4199585 w 4857351"/>
                <a:gd name="connsiteY18" fmla="*/ 1094682 h 3219167"/>
                <a:gd name="connsiteX19" fmla="*/ 4447786 w 4857351"/>
                <a:gd name="connsiteY19" fmla="*/ 1094682 h 3219167"/>
                <a:gd name="connsiteX20" fmla="*/ 4466247 w 4857351"/>
                <a:gd name="connsiteY20" fmla="*/ 1093998 h 3219167"/>
                <a:gd name="connsiteX21" fmla="*/ 4358214 w 4857351"/>
                <a:gd name="connsiteY21" fmla="*/ 1037247 h 3219167"/>
                <a:gd name="connsiteX22" fmla="*/ 4143518 w 4857351"/>
                <a:gd name="connsiteY22" fmla="*/ 878617 h 3219167"/>
                <a:gd name="connsiteX23" fmla="*/ 3994460 w 4857351"/>
                <a:gd name="connsiteY23" fmla="*/ 635886 h 3219167"/>
                <a:gd name="connsiteX24" fmla="*/ 3984204 w 4857351"/>
                <a:gd name="connsiteY24" fmla="*/ 619476 h 3219167"/>
                <a:gd name="connsiteX25" fmla="*/ 3973948 w 4857351"/>
                <a:gd name="connsiteY25" fmla="*/ 635886 h 3219167"/>
                <a:gd name="connsiteX26" fmla="*/ 3857710 w 4857351"/>
                <a:gd name="connsiteY26" fmla="*/ 836225 h 3219167"/>
                <a:gd name="connsiteX27" fmla="*/ 3634125 w 4857351"/>
                <a:gd name="connsiteY27" fmla="*/ 1024939 h 3219167"/>
                <a:gd name="connsiteX28" fmla="*/ 3512417 w 4857351"/>
                <a:gd name="connsiteY28" fmla="*/ 1084426 h 3219167"/>
                <a:gd name="connsiteX29" fmla="*/ 3502845 w 4857351"/>
                <a:gd name="connsiteY29" fmla="*/ 1093998 h 3219167"/>
                <a:gd name="connsiteX30" fmla="*/ 3517203 w 4857351"/>
                <a:gd name="connsiteY30" fmla="*/ 1093998 h 3219167"/>
                <a:gd name="connsiteX31" fmla="*/ 3768823 w 4857351"/>
                <a:gd name="connsiteY31" fmla="*/ 1093998 h 3219167"/>
                <a:gd name="connsiteX32" fmla="*/ 3785233 w 4857351"/>
                <a:gd name="connsiteY32" fmla="*/ 1097417 h 3219167"/>
                <a:gd name="connsiteX33" fmla="*/ 3777028 w 4857351"/>
                <a:gd name="connsiteY33" fmla="*/ 1112459 h 3219167"/>
                <a:gd name="connsiteX34" fmla="*/ 3712072 w 4857351"/>
                <a:gd name="connsiteY34" fmla="*/ 1188356 h 3219167"/>
                <a:gd name="connsiteX35" fmla="*/ 3679935 w 4857351"/>
                <a:gd name="connsiteY35" fmla="*/ 1193825 h 3219167"/>
                <a:gd name="connsiteX36" fmla="*/ 3405752 w 4857351"/>
                <a:gd name="connsiteY36" fmla="*/ 1059127 h 3219167"/>
                <a:gd name="connsiteX37" fmla="*/ 3151398 w 4857351"/>
                <a:gd name="connsiteY37" fmla="*/ 869045 h 3219167"/>
                <a:gd name="connsiteX38" fmla="*/ 3144560 w 4857351"/>
                <a:gd name="connsiteY38" fmla="*/ 854002 h 3219167"/>
                <a:gd name="connsiteX39" fmla="*/ 3511733 w 4857351"/>
                <a:gd name="connsiteY39" fmla="*/ 854002 h 3219167"/>
                <a:gd name="connsiteX40" fmla="*/ 3502845 w 4857351"/>
                <a:gd name="connsiteY40" fmla="*/ 845797 h 3219167"/>
                <a:gd name="connsiteX41" fmla="*/ 3337377 w 4857351"/>
                <a:gd name="connsiteY41" fmla="*/ 765115 h 3219167"/>
                <a:gd name="connsiteX42" fmla="*/ 3015332 w 4857351"/>
                <a:gd name="connsiteY42" fmla="*/ 514863 h 3219167"/>
                <a:gd name="connsiteX43" fmla="*/ 3007127 w 4857351"/>
                <a:gd name="connsiteY43" fmla="*/ 499820 h 3219167"/>
                <a:gd name="connsiteX44" fmla="*/ 3023537 w 4857351"/>
                <a:gd name="connsiteY44" fmla="*/ 497085 h 3219167"/>
                <a:gd name="connsiteX45" fmla="*/ 3286096 w 4857351"/>
                <a:gd name="connsiteY45" fmla="*/ 497085 h 3219167"/>
                <a:gd name="connsiteX46" fmla="*/ 3305925 w 4857351"/>
                <a:gd name="connsiteY46" fmla="*/ 493667 h 3219167"/>
                <a:gd name="connsiteX47" fmla="*/ 3137723 w 4857351"/>
                <a:gd name="connsiteY47" fmla="*/ 410933 h 3219167"/>
                <a:gd name="connsiteX48" fmla="*/ 2993452 w 4857351"/>
                <a:gd name="connsiteY48" fmla="*/ 302217 h 3219167"/>
                <a:gd name="connsiteX49" fmla="*/ 2810891 w 4857351"/>
                <a:gd name="connsiteY49" fmla="*/ 17778 h 3219167"/>
                <a:gd name="connsiteX50" fmla="*/ 2799267 w 4857351"/>
                <a:gd name="connsiteY50" fmla="*/ 0 h 3219167"/>
                <a:gd name="connsiteX51" fmla="*/ 2791062 w 4857351"/>
                <a:gd name="connsiteY51" fmla="*/ 17094 h 3219167"/>
                <a:gd name="connsiteX52" fmla="*/ 2659782 w 4857351"/>
                <a:gd name="connsiteY52" fmla="*/ 239996 h 3219167"/>
                <a:gd name="connsiteX53" fmla="*/ 2476538 w 4857351"/>
                <a:gd name="connsiteY53" fmla="*/ 404096 h 3219167"/>
                <a:gd name="connsiteX54" fmla="*/ 2308336 w 4857351"/>
                <a:gd name="connsiteY54" fmla="*/ 486829 h 3219167"/>
                <a:gd name="connsiteX55" fmla="*/ 2296028 w 4857351"/>
                <a:gd name="connsiteY55" fmla="*/ 497769 h 3219167"/>
                <a:gd name="connsiteX56" fmla="*/ 2598245 w 4857351"/>
                <a:gd name="connsiteY56" fmla="*/ 497769 h 3219167"/>
                <a:gd name="connsiteX57" fmla="*/ 2348677 w 4857351"/>
                <a:gd name="connsiteY57" fmla="*/ 722039 h 3219167"/>
                <a:gd name="connsiteX58" fmla="*/ 2105262 w 4857351"/>
                <a:gd name="connsiteY58" fmla="*/ 841695 h 3219167"/>
                <a:gd name="connsiteX59" fmla="*/ 2087485 w 4857351"/>
                <a:gd name="connsiteY59" fmla="*/ 854686 h 3219167"/>
                <a:gd name="connsiteX60" fmla="*/ 2460128 w 4857351"/>
                <a:gd name="connsiteY60" fmla="*/ 854686 h 3219167"/>
                <a:gd name="connsiteX61" fmla="*/ 2455342 w 4857351"/>
                <a:gd name="connsiteY61" fmla="*/ 862891 h 3219167"/>
                <a:gd name="connsiteX62" fmla="*/ 2221499 w 4857351"/>
                <a:gd name="connsiteY62" fmla="*/ 1045452 h 3219167"/>
                <a:gd name="connsiteX63" fmla="*/ 1907659 w 4857351"/>
                <a:gd name="connsiteY63" fmla="*/ 1199979 h 3219167"/>
                <a:gd name="connsiteX64" fmla="*/ 1893300 w 4857351"/>
                <a:gd name="connsiteY64" fmla="*/ 1209552 h 3219167"/>
                <a:gd name="connsiteX65" fmla="*/ 1914496 w 4857351"/>
                <a:gd name="connsiteY65" fmla="*/ 1211603 h 3219167"/>
                <a:gd name="connsiteX66" fmla="*/ 2614655 w 4857351"/>
                <a:gd name="connsiteY66" fmla="*/ 1211603 h 3219167"/>
                <a:gd name="connsiteX67" fmla="*/ 2638586 w 4857351"/>
                <a:gd name="connsiteY67" fmla="*/ 1234167 h 3219167"/>
                <a:gd name="connsiteX68" fmla="*/ 2637903 w 4857351"/>
                <a:gd name="connsiteY68" fmla="*/ 1648518 h 3219167"/>
                <a:gd name="connsiteX69" fmla="*/ 2617390 w 4857351"/>
                <a:gd name="connsiteY69" fmla="*/ 1661510 h 3219167"/>
                <a:gd name="connsiteX70" fmla="*/ 2048511 w 4857351"/>
                <a:gd name="connsiteY70" fmla="*/ 1394848 h 3219167"/>
                <a:gd name="connsiteX71" fmla="*/ 1433137 w 4857351"/>
                <a:gd name="connsiteY71" fmla="*/ 1084426 h 3219167"/>
                <a:gd name="connsiteX72" fmla="*/ 1411941 w 4857351"/>
                <a:gd name="connsiteY72" fmla="*/ 1076221 h 3219167"/>
                <a:gd name="connsiteX73" fmla="*/ 1411257 w 4857351"/>
                <a:gd name="connsiteY73" fmla="*/ 1098784 h 3219167"/>
                <a:gd name="connsiteX74" fmla="*/ 1335361 w 4857351"/>
                <a:gd name="connsiteY74" fmla="*/ 1291601 h 3219167"/>
                <a:gd name="connsiteX75" fmla="*/ 963402 w 4857351"/>
                <a:gd name="connsiteY75" fmla="*/ 1956889 h 3219167"/>
                <a:gd name="connsiteX76" fmla="*/ 309738 w 4857351"/>
                <a:gd name="connsiteY76" fmla="*/ 2844395 h 3219167"/>
                <a:gd name="connsiteX77" fmla="*/ 0 w 4857351"/>
                <a:gd name="connsiteY77" fmla="*/ 3185586 h 3219167"/>
                <a:gd name="connsiteX78" fmla="*/ 3803694 w 4857351"/>
                <a:gd name="connsiteY78" fmla="*/ 1781849 h 3219167"/>
                <a:gd name="connsiteX79" fmla="*/ 3809848 w 4857351"/>
                <a:gd name="connsiteY79" fmla="*/ 2125091 h 3219167"/>
                <a:gd name="connsiteX80" fmla="*/ 2939436 w 4857351"/>
                <a:gd name="connsiteY80" fmla="*/ 1802362 h 3219167"/>
                <a:gd name="connsiteX81" fmla="*/ 2919607 w 4857351"/>
                <a:gd name="connsiteY81" fmla="*/ 1772277 h 3219167"/>
                <a:gd name="connsiteX82" fmla="*/ 2919607 w 4857351"/>
                <a:gd name="connsiteY82" fmla="*/ 1236218 h 3219167"/>
                <a:gd name="connsiteX83" fmla="*/ 2939436 w 4857351"/>
                <a:gd name="connsiteY83" fmla="*/ 1213654 h 3219167"/>
                <a:gd name="connsiteX84" fmla="*/ 3671731 w 4857351"/>
                <a:gd name="connsiteY84" fmla="*/ 1214338 h 3219167"/>
                <a:gd name="connsiteX85" fmla="*/ 3685406 w 4857351"/>
                <a:gd name="connsiteY85" fmla="*/ 1215022 h 3219167"/>
                <a:gd name="connsiteX86" fmla="*/ 3645748 w 4857351"/>
                <a:gd name="connsiteY86" fmla="*/ 1251944 h 3219167"/>
                <a:gd name="connsiteX87" fmla="*/ 3545237 w 4857351"/>
                <a:gd name="connsiteY87" fmla="*/ 1316216 h 3219167"/>
                <a:gd name="connsiteX88" fmla="*/ 3320967 w 4857351"/>
                <a:gd name="connsiteY88" fmla="*/ 1426300 h 3219167"/>
                <a:gd name="connsiteX89" fmla="*/ 3304558 w 4857351"/>
                <a:gd name="connsiteY89" fmla="*/ 1438607 h 3219167"/>
                <a:gd name="connsiteX90" fmla="*/ 3657372 w 4857351"/>
                <a:gd name="connsiteY90" fmla="*/ 1438607 h 3219167"/>
                <a:gd name="connsiteX91" fmla="*/ 3659423 w 4857351"/>
                <a:gd name="connsiteY91" fmla="*/ 1442710 h 3219167"/>
                <a:gd name="connsiteX92" fmla="*/ 3582843 w 4857351"/>
                <a:gd name="connsiteY92" fmla="*/ 1518606 h 3219167"/>
                <a:gd name="connsiteX93" fmla="*/ 3407804 w 4857351"/>
                <a:gd name="connsiteY93" fmla="*/ 1634160 h 3219167"/>
                <a:gd name="connsiteX94" fmla="*/ 3130202 w 4857351"/>
                <a:gd name="connsiteY94" fmla="*/ 1770226 h 3219167"/>
                <a:gd name="connsiteX95" fmla="*/ 3115159 w 4857351"/>
                <a:gd name="connsiteY95" fmla="*/ 1781849 h 3219167"/>
                <a:gd name="connsiteX96" fmla="*/ 3135672 w 4857351"/>
                <a:gd name="connsiteY96" fmla="*/ 1781849 h 3219167"/>
                <a:gd name="connsiteX97" fmla="*/ 3803694 w 4857351"/>
                <a:gd name="connsiteY97" fmla="*/ 1781849 h 3219167"/>
                <a:gd name="connsiteX0" fmla="*/ 0 w 4857351"/>
                <a:gd name="connsiteY0" fmla="*/ 3185586 h 3219167"/>
                <a:gd name="connsiteX1" fmla="*/ 4747180 w 4857351"/>
                <a:gd name="connsiteY1" fmla="*/ 3206513 h 3219167"/>
                <a:gd name="connsiteX2" fmla="*/ 4373257 w 4857351"/>
                <a:gd name="connsiteY2" fmla="*/ 2750721 h 3219167"/>
                <a:gd name="connsiteX3" fmla="*/ 4104544 w 4857351"/>
                <a:gd name="connsiteY3" fmla="*/ 2218765 h 3219167"/>
                <a:gd name="connsiteX4" fmla="*/ 4097022 w 4857351"/>
                <a:gd name="connsiteY4" fmla="*/ 2180475 h 3219167"/>
                <a:gd name="connsiteX5" fmla="*/ 4097022 w 4857351"/>
                <a:gd name="connsiteY5" fmla="*/ 1807148 h 3219167"/>
                <a:gd name="connsiteX6" fmla="*/ 4123689 w 4857351"/>
                <a:gd name="connsiteY6" fmla="*/ 1781166 h 3219167"/>
                <a:gd name="connsiteX7" fmla="*/ 4834104 w 4857351"/>
                <a:gd name="connsiteY7" fmla="*/ 1781166 h 3219167"/>
                <a:gd name="connsiteX8" fmla="*/ 4857351 w 4857351"/>
                <a:gd name="connsiteY8" fmla="*/ 1778431 h 3219167"/>
                <a:gd name="connsiteX9" fmla="*/ 4839574 w 4857351"/>
                <a:gd name="connsiteY9" fmla="*/ 1768858 h 3219167"/>
                <a:gd name="connsiteX10" fmla="*/ 4568809 w 4857351"/>
                <a:gd name="connsiteY10" fmla="*/ 1636211 h 3219167"/>
                <a:gd name="connsiteX11" fmla="*/ 4321292 w 4857351"/>
                <a:gd name="connsiteY11" fmla="*/ 1451599 h 3219167"/>
                <a:gd name="connsiteX12" fmla="*/ 4314455 w 4857351"/>
                <a:gd name="connsiteY12" fmla="*/ 1437240 h 3219167"/>
                <a:gd name="connsiteX13" fmla="*/ 4666585 w 4857351"/>
                <a:gd name="connsiteY13" fmla="*/ 1437240 h 3219167"/>
                <a:gd name="connsiteX14" fmla="*/ 4652226 w 4857351"/>
                <a:gd name="connsiteY14" fmla="*/ 1426300 h 3219167"/>
                <a:gd name="connsiteX15" fmla="*/ 4464195 w 4857351"/>
                <a:gd name="connsiteY15" fmla="*/ 1334678 h 3219167"/>
                <a:gd name="connsiteX16" fmla="*/ 4191380 w 4857351"/>
                <a:gd name="connsiteY16" fmla="*/ 1112459 h 3219167"/>
                <a:gd name="connsiteX17" fmla="*/ 4183175 w 4857351"/>
                <a:gd name="connsiteY17" fmla="*/ 1097417 h 3219167"/>
                <a:gd name="connsiteX18" fmla="*/ 4199585 w 4857351"/>
                <a:gd name="connsiteY18" fmla="*/ 1094682 h 3219167"/>
                <a:gd name="connsiteX19" fmla="*/ 4447786 w 4857351"/>
                <a:gd name="connsiteY19" fmla="*/ 1094682 h 3219167"/>
                <a:gd name="connsiteX20" fmla="*/ 4466247 w 4857351"/>
                <a:gd name="connsiteY20" fmla="*/ 1093998 h 3219167"/>
                <a:gd name="connsiteX21" fmla="*/ 4358214 w 4857351"/>
                <a:gd name="connsiteY21" fmla="*/ 1037247 h 3219167"/>
                <a:gd name="connsiteX22" fmla="*/ 4143518 w 4857351"/>
                <a:gd name="connsiteY22" fmla="*/ 878617 h 3219167"/>
                <a:gd name="connsiteX23" fmla="*/ 3994460 w 4857351"/>
                <a:gd name="connsiteY23" fmla="*/ 635886 h 3219167"/>
                <a:gd name="connsiteX24" fmla="*/ 3984204 w 4857351"/>
                <a:gd name="connsiteY24" fmla="*/ 619476 h 3219167"/>
                <a:gd name="connsiteX25" fmla="*/ 3973948 w 4857351"/>
                <a:gd name="connsiteY25" fmla="*/ 635886 h 3219167"/>
                <a:gd name="connsiteX26" fmla="*/ 3857710 w 4857351"/>
                <a:gd name="connsiteY26" fmla="*/ 836225 h 3219167"/>
                <a:gd name="connsiteX27" fmla="*/ 3634125 w 4857351"/>
                <a:gd name="connsiteY27" fmla="*/ 1024939 h 3219167"/>
                <a:gd name="connsiteX28" fmla="*/ 3512417 w 4857351"/>
                <a:gd name="connsiteY28" fmla="*/ 1084426 h 3219167"/>
                <a:gd name="connsiteX29" fmla="*/ 3502845 w 4857351"/>
                <a:gd name="connsiteY29" fmla="*/ 1093998 h 3219167"/>
                <a:gd name="connsiteX30" fmla="*/ 3517203 w 4857351"/>
                <a:gd name="connsiteY30" fmla="*/ 1093998 h 3219167"/>
                <a:gd name="connsiteX31" fmla="*/ 3768823 w 4857351"/>
                <a:gd name="connsiteY31" fmla="*/ 1093998 h 3219167"/>
                <a:gd name="connsiteX32" fmla="*/ 3785233 w 4857351"/>
                <a:gd name="connsiteY32" fmla="*/ 1097417 h 3219167"/>
                <a:gd name="connsiteX33" fmla="*/ 3777028 w 4857351"/>
                <a:gd name="connsiteY33" fmla="*/ 1112459 h 3219167"/>
                <a:gd name="connsiteX34" fmla="*/ 3712072 w 4857351"/>
                <a:gd name="connsiteY34" fmla="*/ 1188356 h 3219167"/>
                <a:gd name="connsiteX35" fmla="*/ 3679935 w 4857351"/>
                <a:gd name="connsiteY35" fmla="*/ 1193825 h 3219167"/>
                <a:gd name="connsiteX36" fmla="*/ 3405752 w 4857351"/>
                <a:gd name="connsiteY36" fmla="*/ 1059127 h 3219167"/>
                <a:gd name="connsiteX37" fmla="*/ 3151398 w 4857351"/>
                <a:gd name="connsiteY37" fmla="*/ 869045 h 3219167"/>
                <a:gd name="connsiteX38" fmla="*/ 3144560 w 4857351"/>
                <a:gd name="connsiteY38" fmla="*/ 854002 h 3219167"/>
                <a:gd name="connsiteX39" fmla="*/ 3511733 w 4857351"/>
                <a:gd name="connsiteY39" fmla="*/ 854002 h 3219167"/>
                <a:gd name="connsiteX40" fmla="*/ 3502845 w 4857351"/>
                <a:gd name="connsiteY40" fmla="*/ 845797 h 3219167"/>
                <a:gd name="connsiteX41" fmla="*/ 3337377 w 4857351"/>
                <a:gd name="connsiteY41" fmla="*/ 765115 h 3219167"/>
                <a:gd name="connsiteX42" fmla="*/ 3015332 w 4857351"/>
                <a:gd name="connsiteY42" fmla="*/ 514863 h 3219167"/>
                <a:gd name="connsiteX43" fmla="*/ 3007127 w 4857351"/>
                <a:gd name="connsiteY43" fmla="*/ 499820 h 3219167"/>
                <a:gd name="connsiteX44" fmla="*/ 3023537 w 4857351"/>
                <a:gd name="connsiteY44" fmla="*/ 497085 h 3219167"/>
                <a:gd name="connsiteX45" fmla="*/ 3286096 w 4857351"/>
                <a:gd name="connsiteY45" fmla="*/ 497085 h 3219167"/>
                <a:gd name="connsiteX46" fmla="*/ 3305925 w 4857351"/>
                <a:gd name="connsiteY46" fmla="*/ 493667 h 3219167"/>
                <a:gd name="connsiteX47" fmla="*/ 3137723 w 4857351"/>
                <a:gd name="connsiteY47" fmla="*/ 410933 h 3219167"/>
                <a:gd name="connsiteX48" fmla="*/ 2993452 w 4857351"/>
                <a:gd name="connsiteY48" fmla="*/ 302217 h 3219167"/>
                <a:gd name="connsiteX49" fmla="*/ 2810891 w 4857351"/>
                <a:gd name="connsiteY49" fmla="*/ 17778 h 3219167"/>
                <a:gd name="connsiteX50" fmla="*/ 2799267 w 4857351"/>
                <a:gd name="connsiteY50" fmla="*/ 0 h 3219167"/>
                <a:gd name="connsiteX51" fmla="*/ 2791062 w 4857351"/>
                <a:gd name="connsiteY51" fmla="*/ 17094 h 3219167"/>
                <a:gd name="connsiteX52" fmla="*/ 2659782 w 4857351"/>
                <a:gd name="connsiteY52" fmla="*/ 239996 h 3219167"/>
                <a:gd name="connsiteX53" fmla="*/ 2476538 w 4857351"/>
                <a:gd name="connsiteY53" fmla="*/ 404096 h 3219167"/>
                <a:gd name="connsiteX54" fmla="*/ 2308336 w 4857351"/>
                <a:gd name="connsiteY54" fmla="*/ 486829 h 3219167"/>
                <a:gd name="connsiteX55" fmla="*/ 2296028 w 4857351"/>
                <a:gd name="connsiteY55" fmla="*/ 497769 h 3219167"/>
                <a:gd name="connsiteX56" fmla="*/ 2598245 w 4857351"/>
                <a:gd name="connsiteY56" fmla="*/ 497769 h 3219167"/>
                <a:gd name="connsiteX57" fmla="*/ 2348677 w 4857351"/>
                <a:gd name="connsiteY57" fmla="*/ 722039 h 3219167"/>
                <a:gd name="connsiteX58" fmla="*/ 2105262 w 4857351"/>
                <a:gd name="connsiteY58" fmla="*/ 841695 h 3219167"/>
                <a:gd name="connsiteX59" fmla="*/ 2087485 w 4857351"/>
                <a:gd name="connsiteY59" fmla="*/ 854686 h 3219167"/>
                <a:gd name="connsiteX60" fmla="*/ 2460128 w 4857351"/>
                <a:gd name="connsiteY60" fmla="*/ 854686 h 3219167"/>
                <a:gd name="connsiteX61" fmla="*/ 2455342 w 4857351"/>
                <a:gd name="connsiteY61" fmla="*/ 862891 h 3219167"/>
                <a:gd name="connsiteX62" fmla="*/ 2221499 w 4857351"/>
                <a:gd name="connsiteY62" fmla="*/ 1045452 h 3219167"/>
                <a:gd name="connsiteX63" fmla="*/ 1907659 w 4857351"/>
                <a:gd name="connsiteY63" fmla="*/ 1199979 h 3219167"/>
                <a:gd name="connsiteX64" fmla="*/ 1893300 w 4857351"/>
                <a:gd name="connsiteY64" fmla="*/ 1209552 h 3219167"/>
                <a:gd name="connsiteX65" fmla="*/ 1914496 w 4857351"/>
                <a:gd name="connsiteY65" fmla="*/ 1211603 h 3219167"/>
                <a:gd name="connsiteX66" fmla="*/ 2614655 w 4857351"/>
                <a:gd name="connsiteY66" fmla="*/ 1211603 h 3219167"/>
                <a:gd name="connsiteX67" fmla="*/ 2638586 w 4857351"/>
                <a:gd name="connsiteY67" fmla="*/ 1234167 h 3219167"/>
                <a:gd name="connsiteX68" fmla="*/ 2637903 w 4857351"/>
                <a:gd name="connsiteY68" fmla="*/ 1648518 h 3219167"/>
                <a:gd name="connsiteX69" fmla="*/ 2617390 w 4857351"/>
                <a:gd name="connsiteY69" fmla="*/ 1661510 h 3219167"/>
                <a:gd name="connsiteX70" fmla="*/ 2048511 w 4857351"/>
                <a:gd name="connsiteY70" fmla="*/ 1394848 h 3219167"/>
                <a:gd name="connsiteX71" fmla="*/ 1433137 w 4857351"/>
                <a:gd name="connsiteY71" fmla="*/ 1084426 h 3219167"/>
                <a:gd name="connsiteX72" fmla="*/ 1411941 w 4857351"/>
                <a:gd name="connsiteY72" fmla="*/ 1076221 h 3219167"/>
                <a:gd name="connsiteX73" fmla="*/ 1411257 w 4857351"/>
                <a:gd name="connsiteY73" fmla="*/ 1098784 h 3219167"/>
                <a:gd name="connsiteX74" fmla="*/ 1335361 w 4857351"/>
                <a:gd name="connsiteY74" fmla="*/ 1291601 h 3219167"/>
                <a:gd name="connsiteX75" fmla="*/ 963402 w 4857351"/>
                <a:gd name="connsiteY75" fmla="*/ 1956889 h 3219167"/>
                <a:gd name="connsiteX76" fmla="*/ 309738 w 4857351"/>
                <a:gd name="connsiteY76" fmla="*/ 2844395 h 3219167"/>
                <a:gd name="connsiteX77" fmla="*/ 0 w 4857351"/>
                <a:gd name="connsiteY77" fmla="*/ 3185586 h 3219167"/>
                <a:gd name="connsiteX78" fmla="*/ 3803694 w 4857351"/>
                <a:gd name="connsiteY78" fmla="*/ 1781849 h 3219167"/>
                <a:gd name="connsiteX79" fmla="*/ 3792249 w 4857351"/>
                <a:gd name="connsiteY79" fmla="*/ 2116290 h 3219167"/>
                <a:gd name="connsiteX80" fmla="*/ 2939436 w 4857351"/>
                <a:gd name="connsiteY80" fmla="*/ 1802362 h 3219167"/>
                <a:gd name="connsiteX81" fmla="*/ 2919607 w 4857351"/>
                <a:gd name="connsiteY81" fmla="*/ 1772277 h 3219167"/>
                <a:gd name="connsiteX82" fmla="*/ 2919607 w 4857351"/>
                <a:gd name="connsiteY82" fmla="*/ 1236218 h 3219167"/>
                <a:gd name="connsiteX83" fmla="*/ 2939436 w 4857351"/>
                <a:gd name="connsiteY83" fmla="*/ 1213654 h 3219167"/>
                <a:gd name="connsiteX84" fmla="*/ 3671731 w 4857351"/>
                <a:gd name="connsiteY84" fmla="*/ 1214338 h 3219167"/>
                <a:gd name="connsiteX85" fmla="*/ 3685406 w 4857351"/>
                <a:gd name="connsiteY85" fmla="*/ 1215022 h 3219167"/>
                <a:gd name="connsiteX86" fmla="*/ 3645748 w 4857351"/>
                <a:gd name="connsiteY86" fmla="*/ 1251944 h 3219167"/>
                <a:gd name="connsiteX87" fmla="*/ 3545237 w 4857351"/>
                <a:gd name="connsiteY87" fmla="*/ 1316216 h 3219167"/>
                <a:gd name="connsiteX88" fmla="*/ 3320967 w 4857351"/>
                <a:gd name="connsiteY88" fmla="*/ 1426300 h 3219167"/>
                <a:gd name="connsiteX89" fmla="*/ 3304558 w 4857351"/>
                <a:gd name="connsiteY89" fmla="*/ 1438607 h 3219167"/>
                <a:gd name="connsiteX90" fmla="*/ 3657372 w 4857351"/>
                <a:gd name="connsiteY90" fmla="*/ 1438607 h 3219167"/>
                <a:gd name="connsiteX91" fmla="*/ 3659423 w 4857351"/>
                <a:gd name="connsiteY91" fmla="*/ 1442710 h 3219167"/>
                <a:gd name="connsiteX92" fmla="*/ 3582843 w 4857351"/>
                <a:gd name="connsiteY92" fmla="*/ 1518606 h 3219167"/>
                <a:gd name="connsiteX93" fmla="*/ 3407804 w 4857351"/>
                <a:gd name="connsiteY93" fmla="*/ 1634160 h 3219167"/>
                <a:gd name="connsiteX94" fmla="*/ 3130202 w 4857351"/>
                <a:gd name="connsiteY94" fmla="*/ 1770226 h 3219167"/>
                <a:gd name="connsiteX95" fmla="*/ 3115159 w 4857351"/>
                <a:gd name="connsiteY95" fmla="*/ 1781849 h 3219167"/>
                <a:gd name="connsiteX96" fmla="*/ 3135672 w 4857351"/>
                <a:gd name="connsiteY96" fmla="*/ 1781849 h 3219167"/>
                <a:gd name="connsiteX97" fmla="*/ 3803694 w 4857351"/>
                <a:gd name="connsiteY97" fmla="*/ 1781849 h 3219167"/>
                <a:gd name="connsiteX0" fmla="*/ 0 w 4857351"/>
                <a:gd name="connsiteY0" fmla="*/ 3185586 h 3219167"/>
                <a:gd name="connsiteX1" fmla="*/ 4747180 w 4857351"/>
                <a:gd name="connsiteY1" fmla="*/ 3206513 h 3219167"/>
                <a:gd name="connsiteX2" fmla="*/ 4373257 w 4857351"/>
                <a:gd name="connsiteY2" fmla="*/ 2750721 h 3219167"/>
                <a:gd name="connsiteX3" fmla="*/ 4104544 w 4857351"/>
                <a:gd name="connsiteY3" fmla="*/ 2218765 h 3219167"/>
                <a:gd name="connsiteX4" fmla="*/ 4097022 w 4857351"/>
                <a:gd name="connsiteY4" fmla="*/ 2180475 h 3219167"/>
                <a:gd name="connsiteX5" fmla="*/ 4097022 w 4857351"/>
                <a:gd name="connsiteY5" fmla="*/ 1807148 h 3219167"/>
                <a:gd name="connsiteX6" fmla="*/ 4123689 w 4857351"/>
                <a:gd name="connsiteY6" fmla="*/ 1781166 h 3219167"/>
                <a:gd name="connsiteX7" fmla="*/ 4834104 w 4857351"/>
                <a:gd name="connsiteY7" fmla="*/ 1781166 h 3219167"/>
                <a:gd name="connsiteX8" fmla="*/ 4857351 w 4857351"/>
                <a:gd name="connsiteY8" fmla="*/ 1778431 h 3219167"/>
                <a:gd name="connsiteX9" fmla="*/ 4839574 w 4857351"/>
                <a:gd name="connsiteY9" fmla="*/ 1768858 h 3219167"/>
                <a:gd name="connsiteX10" fmla="*/ 4568809 w 4857351"/>
                <a:gd name="connsiteY10" fmla="*/ 1636211 h 3219167"/>
                <a:gd name="connsiteX11" fmla="*/ 4321292 w 4857351"/>
                <a:gd name="connsiteY11" fmla="*/ 1451599 h 3219167"/>
                <a:gd name="connsiteX12" fmla="*/ 4314455 w 4857351"/>
                <a:gd name="connsiteY12" fmla="*/ 1437240 h 3219167"/>
                <a:gd name="connsiteX13" fmla="*/ 4666585 w 4857351"/>
                <a:gd name="connsiteY13" fmla="*/ 1437240 h 3219167"/>
                <a:gd name="connsiteX14" fmla="*/ 4652226 w 4857351"/>
                <a:gd name="connsiteY14" fmla="*/ 1426300 h 3219167"/>
                <a:gd name="connsiteX15" fmla="*/ 4464195 w 4857351"/>
                <a:gd name="connsiteY15" fmla="*/ 1334678 h 3219167"/>
                <a:gd name="connsiteX16" fmla="*/ 4191380 w 4857351"/>
                <a:gd name="connsiteY16" fmla="*/ 1112459 h 3219167"/>
                <a:gd name="connsiteX17" fmla="*/ 4183175 w 4857351"/>
                <a:gd name="connsiteY17" fmla="*/ 1097417 h 3219167"/>
                <a:gd name="connsiteX18" fmla="*/ 4199585 w 4857351"/>
                <a:gd name="connsiteY18" fmla="*/ 1094682 h 3219167"/>
                <a:gd name="connsiteX19" fmla="*/ 4447786 w 4857351"/>
                <a:gd name="connsiteY19" fmla="*/ 1094682 h 3219167"/>
                <a:gd name="connsiteX20" fmla="*/ 4466247 w 4857351"/>
                <a:gd name="connsiteY20" fmla="*/ 1093998 h 3219167"/>
                <a:gd name="connsiteX21" fmla="*/ 4358214 w 4857351"/>
                <a:gd name="connsiteY21" fmla="*/ 1037247 h 3219167"/>
                <a:gd name="connsiteX22" fmla="*/ 4143518 w 4857351"/>
                <a:gd name="connsiteY22" fmla="*/ 878617 h 3219167"/>
                <a:gd name="connsiteX23" fmla="*/ 3994460 w 4857351"/>
                <a:gd name="connsiteY23" fmla="*/ 635886 h 3219167"/>
                <a:gd name="connsiteX24" fmla="*/ 3984204 w 4857351"/>
                <a:gd name="connsiteY24" fmla="*/ 619476 h 3219167"/>
                <a:gd name="connsiteX25" fmla="*/ 3973948 w 4857351"/>
                <a:gd name="connsiteY25" fmla="*/ 635886 h 3219167"/>
                <a:gd name="connsiteX26" fmla="*/ 3857710 w 4857351"/>
                <a:gd name="connsiteY26" fmla="*/ 836225 h 3219167"/>
                <a:gd name="connsiteX27" fmla="*/ 3634125 w 4857351"/>
                <a:gd name="connsiteY27" fmla="*/ 1024939 h 3219167"/>
                <a:gd name="connsiteX28" fmla="*/ 3512417 w 4857351"/>
                <a:gd name="connsiteY28" fmla="*/ 1084426 h 3219167"/>
                <a:gd name="connsiteX29" fmla="*/ 3502845 w 4857351"/>
                <a:gd name="connsiteY29" fmla="*/ 1093998 h 3219167"/>
                <a:gd name="connsiteX30" fmla="*/ 3517203 w 4857351"/>
                <a:gd name="connsiteY30" fmla="*/ 1093998 h 3219167"/>
                <a:gd name="connsiteX31" fmla="*/ 3768823 w 4857351"/>
                <a:gd name="connsiteY31" fmla="*/ 1093998 h 3219167"/>
                <a:gd name="connsiteX32" fmla="*/ 3785233 w 4857351"/>
                <a:gd name="connsiteY32" fmla="*/ 1097417 h 3219167"/>
                <a:gd name="connsiteX33" fmla="*/ 3777028 w 4857351"/>
                <a:gd name="connsiteY33" fmla="*/ 1112459 h 3219167"/>
                <a:gd name="connsiteX34" fmla="*/ 3712072 w 4857351"/>
                <a:gd name="connsiteY34" fmla="*/ 1188356 h 3219167"/>
                <a:gd name="connsiteX35" fmla="*/ 3679935 w 4857351"/>
                <a:gd name="connsiteY35" fmla="*/ 1193825 h 3219167"/>
                <a:gd name="connsiteX36" fmla="*/ 3405752 w 4857351"/>
                <a:gd name="connsiteY36" fmla="*/ 1059127 h 3219167"/>
                <a:gd name="connsiteX37" fmla="*/ 3151398 w 4857351"/>
                <a:gd name="connsiteY37" fmla="*/ 869045 h 3219167"/>
                <a:gd name="connsiteX38" fmla="*/ 3144560 w 4857351"/>
                <a:gd name="connsiteY38" fmla="*/ 854002 h 3219167"/>
                <a:gd name="connsiteX39" fmla="*/ 3511733 w 4857351"/>
                <a:gd name="connsiteY39" fmla="*/ 854002 h 3219167"/>
                <a:gd name="connsiteX40" fmla="*/ 3502845 w 4857351"/>
                <a:gd name="connsiteY40" fmla="*/ 845797 h 3219167"/>
                <a:gd name="connsiteX41" fmla="*/ 3337377 w 4857351"/>
                <a:gd name="connsiteY41" fmla="*/ 765115 h 3219167"/>
                <a:gd name="connsiteX42" fmla="*/ 3015332 w 4857351"/>
                <a:gd name="connsiteY42" fmla="*/ 514863 h 3219167"/>
                <a:gd name="connsiteX43" fmla="*/ 3007127 w 4857351"/>
                <a:gd name="connsiteY43" fmla="*/ 499820 h 3219167"/>
                <a:gd name="connsiteX44" fmla="*/ 3023537 w 4857351"/>
                <a:gd name="connsiteY44" fmla="*/ 497085 h 3219167"/>
                <a:gd name="connsiteX45" fmla="*/ 3286096 w 4857351"/>
                <a:gd name="connsiteY45" fmla="*/ 497085 h 3219167"/>
                <a:gd name="connsiteX46" fmla="*/ 3305925 w 4857351"/>
                <a:gd name="connsiteY46" fmla="*/ 493667 h 3219167"/>
                <a:gd name="connsiteX47" fmla="*/ 3137723 w 4857351"/>
                <a:gd name="connsiteY47" fmla="*/ 410933 h 3219167"/>
                <a:gd name="connsiteX48" fmla="*/ 2993452 w 4857351"/>
                <a:gd name="connsiteY48" fmla="*/ 302217 h 3219167"/>
                <a:gd name="connsiteX49" fmla="*/ 2810891 w 4857351"/>
                <a:gd name="connsiteY49" fmla="*/ 17778 h 3219167"/>
                <a:gd name="connsiteX50" fmla="*/ 2799267 w 4857351"/>
                <a:gd name="connsiteY50" fmla="*/ 0 h 3219167"/>
                <a:gd name="connsiteX51" fmla="*/ 2791062 w 4857351"/>
                <a:gd name="connsiteY51" fmla="*/ 17094 h 3219167"/>
                <a:gd name="connsiteX52" fmla="*/ 2659782 w 4857351"/>
                <a:gd name="connsiteY52" fmla="*/ 239996 h 3219167"/>
                <a:gd name="connsiteX53" fmla="*/ 2476538 w 4857351"/>
                <a:gd name="connsiteY53" fmla="*/ 404096 h 3219167"/>
                <a:gd name="connsiteX54" fmla="*/ 2308336 w 4857351"/>
                <a:gd name="connsiteY54" fmla="*/ 486829 h 3219167"/>
                <a:gd name="connsiteX55" fmla="*/ 2296028 w 4857351"/>
                <a:gd name="connsiteY55" fmla="*/ 497769 h 3219167"/>
                <a:gd name="connsiteX56" fmla="*/ 2598245 w 4857351"/>
                <a:gd name="connsiteY56" fmla="*/ 497769 h 3219167"/>
                <a:gd name="connsiteX57" fmla="*/ 2348677 w 4857351"/>
                <a:gd name="connsiteY57" fmla="*/ 722039 h 3219167"/>
                <a:gd name="connsiteX58" fmla="*/ 2105262 w 4857351"/>
                <a:gd name="connsiteY58" fmla="*/ 841695 h 3219167"/>
                <a:gd name="connsiteX59" fmla="*/ 2087485 w 4857351"/>
                <a:gd name="connsiteY59" fmla="*/ 854686 h 3219167"/>
                <a:gd name="connsiteX60" fmla="*/ 2460128 w 4857351"/>
                <a:gd name="connsiteY60" fmla="*/ 854686 h 3219167"/>
                <a:gd name="connsiteX61" fmla="*/ 2455342 w 4857351"/>
                <a:gd name="connsiteY61" fmla="*/ 862891 h 3219167"/>
                <a:gd name="connsiteX62" fmla="*/ 2221499 w 4857351"/>
                <a:gd name="connsiteY62" fmla="*/ 1045452 h 3219167"/>
                <a:gd name="connsiteX63" fmla="*/ 1907659 w 4857351"/>
                <a:gd name="connsiteY63" fmla="*/ 1199979 h 3219167"/>
                <a:gd name="connsiteX64" fmla="*/ 1893300 w 4857351"/>
                <a:gd name="connsiteY64" fmla="*/ 1209552 h 3219167"/>
                <a:gd name="connsiteX65" fmla="*/ 1914496 w 4857351"/>
                <a:gd name="connsiteY65" fmla="*/ 1211603 h 3219167"/>
                <a:gd name="connsiteX66" fmla="*/ 2614655 w 4857351"/>
                <a:gd name="connsiteY66" fmla="*/ 1211603 h 3219167"/>
                <a:gd name="connsiteX67" fmla="*/ 2638586 w 4857351"/>
                <a:gd name="connsiteY67" fmla="*/ 1234167 h 3219167"/>
                <a:gd name="connsiteX68" fmla="*/ 2637903 w 4857351"/>
                <a:gd name="connsiteY68" fmla="*/ 1648518 h 3219167"/>
                <a:gd name="connsiteX69" fmla="*/ 2617390 w 4857351"/>
                <a:gd name="connsiteY69" fmla="*/ 1661510 h 3219167"/>
                <a:gd name="connsiteX70" fmla="*/ 2048511 w 4857351"/>
                <a:gd name="connsiteY70" fmla="*/ 1394848 h 3219167"/>
                <a:gd name="connsiteX71" fmla="*/ 1433137 w 4857351"/>
                <a:gd name="connsiteY71" fmla="*/ 1084426 h 3219167"/>
                <a:gd name="connsiteX72" fmla="*/ 1411941 w 4857351"/>
                <a:gd name="connsiteY72" fmla="*/ 1076221 h 3219167"/>
                <a:gd name="connsiteX73" fmla="*/ 1411257 w 4857351"/>
                <a:gd name="connsiteY73" fmla="*/ 1098784 h 3219167"/>
                <a:gd name="connsiteX74" fmla="*/ 1335361 w 4857351"/>
                <a:gd name="connsiteY74" fmla="*/ 1291601 h 3219167"/>
                <a:gd name="connsiteX75" fmla="*/ 963402 w 4857351"/>
                <a:gd name="connsiteY75" fmla="*/ 1956889 h 3219167"/>
                <a:gd name="connsiteX76" fmla="*/ 309738 w 4857351"/>
                <a:gd name="connsiteY76" fmla="*/ 2844395 h 3219167"/>
                <a:gd name="connsiteX77" fmla="*/ 0 w 4857351"/>
                <a:gd name="connsiteY77" fmla="*/ 3185586 h 3219167"/>
                <a:gd name="connsiteX78" fmla="*/ 3803694 w 4857351"/>
                <a:gd name="connsiteY78" fmla="*/ 1781849 h 3219167"/>
                <a:gd name="connsiteX79" fmla="*/ 3792249 w 4857351"/>
                <a:gd name="connsiteY79" fmla="*/ 2116290 h 3219167"/>
                <a:gd name="connsiteX80" fmla="*/ 2939436 w 4857351"/>
                <a:gd name="connsiteY80" fmla="*/ 1802362 h 3219167"/>
                <a:gd name="connsiteX81" fmla="*/ 2919607 w 4857351"/>
                <a:gd name="connsiteY81" fmla="*/ 1772277 h 3219167"/>
                <a:gd name="connsiteX82" fmla="*/ 2919607 w 4857351"/>
                <a:gd name="connsiteY82" fmla="*/ 1236218 h 3219167"/>
                <a:gd name="connsiteX83" fmla="*/ 2939436 w 4857351"/>
                <a:gd name="connsiteY83" fmla="*/ 1213654 h 3219167"/>
                <a:gd name="connsiteX84" fmla="*/ 3671731 w 4857351"/>
                <a:gd name="connsiteY84" fmla="*/ 1214338 h 3219167"/>
                <a:gd name="connsiteX85" fmla="*/ 3685406 w 4857351"/>
                <a:gd name="connsiteY85" fmla="*/ 1215022 h 3219167"/>
                <a:gd name="connsiteX86" fmla="*/ 3645748 w 4857351"/>
                <a:gd name="connsiteY86" fmla="*/ 1251944 h 3219167"/>
                <a:gd name="connsiteX87" fmla="*/ 3545237 w 4857351"/>
                <a:gd name="connsiteY87" fmla="*/ 1316216 h 3219167"/>
                <a:gd name="connsiteX88" fmla="*/ 3320967 w 4857351"/>
                <a:gd name="connsiteY88" fmla="*/ 1426300 h 3219167"/>
                <a:gd name="connsiteX89" fmla="*/ 3304558 w 4857351"/>
                <a:gd name="connsiteY89" fmla="*/ 1438607 h 3219167"/>
                <a:gd name="connsiteX90" fmla="*/ 3657372 w 4857351"/>
                <a:gd name="connsiteY90" fmla="*/ 1438607 h 3219167"/>
                <a:gd name="connsiteX91" fmla="*/ 3659423 w 4857351"/>
                <a:gd name="connsiteY91" fmla="*/ 1442710 h 3219167"/>
                <a:gd name="connsiteX92" fmla="*/ 3582843 w 4857351"/>
                <a:gd name="connsiteY92" fmla="*/ 1518606 h 3219167"/>
                <a:gd name="connsiteX93" fmla="*/ 3407804 w 4857351"/>
                <a:gd name="connsiteY93" fmla="*/ 1634160 h 3219167"/>
                <a:gd name="connsiteX94" fmla="*/ 3130202 w 4857351"/>
                <a:gd name="connsiteY94" fmla="*/ 1770226 h 3219167"/>
                <a:gd name="connsiteX95" fmla="*/ 3115159 w 4857351"/>
                <a:gd name="connsiteY95" fmla="*/ 1781849 h 3219167"/>
                <a:gd name="connsiteX96" fmla="*/ 3135672 w 4857351"/>
                <a:gd name="connsiteY96" fmla="*/ 1781849 h 3219167"/>
                <a:gd name="connsiteX97" fmla="*/ 3803694 w 4857351"/>
                <a:gd name="connsiteY97" fmla="*/ 1781849 h 3219167"/>
                <a:gd name="connsiteX0" fmla="*/ 0 w 4857351"/>
                <a:gd name="connsiteY0" fmla="*/ 3185586 h 3219167"/>
                <a:gd name="connsiteX1" fmla="*/ 4747180 w 4857351"/>
                <a:gd name="connsiteY1" fmla="*/ 3206513 h 3219167"/>
                <a:gd name="connsiteX2" fmla="*/ 4373257 w 4857351"/>
                <a:gd name="connsiteY2" fmla="*/ 2750721 h 3219167"/>
                <a:gd name="connsiteX3" fmla="*/ 4104544 w 4857351"/>
                <a:gd name="connsiteY3" fmla="*/ 2218765 h 3219167"/>
                <a:gd name="connsiteX4" fmla="*/ 4097022 w 4857351"/>
                <a:gd name="connsiteY4" fmla="*/ 2180475 h 3219167"/>
                <a:gd name="connsiteX5" fmla="*/ 4097022 w 4857351"/>
                <a:gd name="connsiteY5" fmla="*/ 1807148 h 3219167"/>
                <a:gd name="connsiteX6" fmla="*/ 4123689 w 4857351"/>
                <a:gd name="connsiteY6" fmla="*/ 1781166 h 3219167"/>
                <a:gd name="connsiteX7" fmla="*/ 4834104 w 4857351"/>
                <a:gd name="connsiteY7" fmla="*/ 1781166 h 3219167"/>
                <a:gd name="connsiteX8" fmla="*/ 4857351 w 4857351"/>
                <a:gd name="connsiteY8" fmla="*/ 1778431 h 3219167"/>
                <a:gd name="connsiteX9" fmla="*/ 4839574 w 4857351"/>
                <a:gd name="connsiteY9" fmla="*/ 1768858 h 3219167"/>
                <a:gd name="connsiteX10" fmla="*/ 4568809 w 4857351"/>
                <a:gd name="connsiteY10" fmla="*/ 1636211 h 3219167"/>
                <a:gd name="connsiteX11" fmla="*/ 4321292 w 4857351"/>
                <a:gd name="connsiteY11" fmla="*/ 1451599 h 3219167"/>
                <a:gd name="connsiteX12" fmla="*/ 4314455 w 4857351"/>
                <a:gd name="connsiteY12" fmla="*/ 1437240 h 3219167"/>
                <a:gd name="connsiteX13" fmla="*/ 4666585 w 4857351"/>
                <a:gd name="connsiteY13" fmla="*/ 1437240 h 3219167"/>
                <a:gd name="connsiteX14" fmla="*/ 4652226 w 4857351"/>
                <a:gd name="connsiteY14" fmla="*/ 1426300 h 3219167"/>
                <a:gd name="connsiteX15" fmla="*/ 4464195 w 4857351"/>
                <a:gd name="connsiteY15" fmla="*/ 1334678 h 3219167"/>
                <a:gd name="connsiteX16" fmla="*/ 4191380 w 4857351"/>
                <a:gd name="connsiteY16" fmla="*/ 1112459 h 3219167"/>
                <a:gd name="connsiteX17" fmla="*/ 4183175 w 4857351"/>
                <a:gd name="connsiteY17" fmla="*/ 1097417 h 3219167"/>
                <a:gd name="connsiteX18" fmla="*/ 4199585 w 4857351"/>
                <a:gd name="connsiteY18" fmla="*/ 1094682 h 3219167"/>
                <a:gd name="connsiteX19" fmla="*/ 4447786 w 4857351"/>
                <a:gd name="connsiteY19" fmla="*/ 1094682 h 3219167"/>
                <a:gd name="connsiteX20" fmla="*/ 4466247 w 4857351"/>
                <a:gd name="connsiteY20" fmla="*/ 1093998 h 3219167"/>
                <a:gd name="connsiteX21" fmla="*/ 4358214 w 4857351"/>
                <a:gd name="connsiteY21" fmla="*/ 1037247 h 3219167"/>
                <a:gd name="connsiteX22" fmla="*/ 4143518 w 4857351"/>
                <a:gd name="connsiteY22" fmla="*/ 878617 h 3219167"/>
                <a:gd name="connsiteX23" fmla="*/ 3994460 w 4857351"/>
                <a:gd name="connsiteY23" fmla="*/ 635886 h 3219167"/>
                <a:gd name="connsiteX24" fmla="*/ 3984204 w 4857351"/>
                <a:gd name="connsiteY24" fmla="*/ 619476 h 3219167"/>
                <a:gd name="connsiteX25" fmla="*/ 3973948 w 4857351"/>
                <a:gd name="connsiteY25" fmla="*/ 635886 h 3219167"/>
                <a:gd name="connsiteX26" fmla="*/ 3857710 w 4857351"/>
                <a:gd name="connsiteY26" fmla="*/ 836225 h 3219167"/>
                <a:gd name="connsiteX27" fmla="*/ 3634125 w 4857351"/>
                <a:gd name="connsiteY27" fmla="*/ 1024939 h 3219167"/>
                <a:gd name="connsiteX28" fmla="*/ 3512417 w 4857351"/>
                <a:gd name="connsiteY28" fmla="*/ 1084426 h 3219167"/>
                <a:gd name="connsiteX29" fmla="*/ 3502845 w 4857351"/>
                <a:gd name="connsiteY29" fmla="*/ 1093998 h 3219167"/>
                <a:gd name="connsiteX30" fmla="*/ 3517203 w 4857351"/>
                <a:gd name="connsiteY30" fmla="*/ 1093998 h 3219167"/>
                <a:gd name="connsiteX31" fmla="*/ 3768823 w 4857351"/>
                <a:gd name="connsiteY31" fmla="*/ 1093998 h 3219167"/>
                <a:gd name="connsiteX32" fmla="*/ 3785233 w 4857351"/>
                <a:gd name="connsiteY32" fmla="*/ 1097417 h 3219167"/>
                <a:gd name="connsiteX33" fmla="*/ 3777028 w 4857351"/>
                <a:gd name="connsiteY33" fmla="*/ 1112459 h 3219167"/>
                <a:gd name="connsiteX34" fmla="*/ 3712072 w 4857351"/>
                <a:gd name="connsiteY34" fmla="*/ 1188356 h 3219167"/>
                <a:gd name="connsiteX35" fmla="*/ 3679935 w 4857351"/>
                <a:gd name="connsiteY35" fmla="*/ 1193825 h 3219167"/>
                <a:gd name="connsiteX36" fmla="*/ 3405752 w 4857351"/>
                <a:gd name="connsiteY36" fmla="*/ 1059127 h 3219167"/>
                <a:gd name="connsiteX37" fmla="*/ 3151398 w 4857351"/>
                <a:gd name="connsiteY37" fmla="*/ 869045 h 3219167"/>
                <a:gd name="connsiteX38" fmla="*/ 3144560 w 4857351"/>
                <a:gd name="connsiteY38" fmla="*/ 854002 h 3219167"/>
                <a:gd name="connsiteX39" fmla="*/ 3511733 w 4857351"/>
                <a:gd name="connsiteY39" fmla="*/ 854002 h 3219167"/>
                <a:gd name="connsiteX40" fmla="*/ 3502845 w 4857351"/>
                <a:gd name="connsiteY40" fmla="*/ 845797 h 3219167"/>
                <a:gd name="connsiteX41" fmla="*/ 3337377 w 4857351"/>
                <a:gd name="connsiteY41" fmla="*/ 765115 h 3219167"/>
                <a:gd name="connsiteX42" fmla="*/ 3015332 w 4857351"/>
                <a:gd name="connsiteY42" fmla="*/ 514863 h 3219167"/>
                <a:gd name="connsiteX43" fmla="*/ 3007127 w 4857351"/>
                <a:gd name="connsiteY43" fmla="*/ 499820 h 3219167"/>
                <a:gd name="connsiteX44" fmla="*/ 3023537 w 4857351"/>
                <a:gd name="connsiteY44" fmla="*/ 497085 h 3219167"/>
                <a:gd name="connsiteX45" fmla="*/ 3286096 w 4857351"/>
                <a:gd name="connsiteY45" fmla="*/ 497085 h 3219167"/>
                <a:gd name="connsiteX46" fmla="*/ 3305925 w 4857351"/>
                <a:gd name="connsiteY46" fmla="*/ 493667 h 3219167"/>
                <a:gd name="connsiteX47" fmla="*/ 3137723 w 4857351"/>
                <a:gd name="connsiteY47" fmla="*/ 410933 h 3219167"/>
                <a:gd name="connsiteX48" fmla="*/ 2993452 w 4857351"/>
                <a:gd name="connsiteY48" fmla="*/ 302217 h 3219167"/>
                <a:gd name="connsiteX49" fmla="*/ 2810891 w 4857351"/>
                <a:gd name="connsiteY49" fmla="*/ 17778 h 3219167"/>
                <a:gd name="connsiteX50" fmla="*/ 2799267 w 4857351"/>
                <a:gd name="connsiteY50" fmla="*/ 0 h 3219167"/>
                <a:gd name="connsiteX51" fmla="*/ 2791062 w 4857351"/>
                <a:gd name="connsiteY51" fmla="*/ 17094 h 3219167"/>
                <a:gd name="connsiteX52" fmla="*/ 2659782 w 4857351"/>
                <a:gd name="connsiteY52" fmla="*/ 239996 h 3219167"/>
                <a:gd name="connsiteX53" fmla="*/ 2476538 w 4857351"/>
                <a:gd name="connsiteY53" fmla="*/ 404096 h 3219167"/>
                <a:gd name="connsiteX54" fmla="*/ 2308336 w 4857351"/>
                <a:gd name="connsiteY54" fmla="*/ 486829 h 3219167"/>
                <a:gd name="connsiteX55" fmla="*/ 2296028 w 4857351"/>
                <a:gd name="connsiteY55" fmla="*/ 497769 h 3219167"/>
                <a:gd name="connsiteX56" fmla="*/ 2598245 w 4857351"/>
                <a:gd name="connsiteY56" fmla="*/ 497769 h 3219167"/>
                <a:gd name="connsiteX57" fmla="*/ 2348677 w 4857351"/>
                <a:gd name="connsiteY57" fmla="*/ 722039 h 3219167"/>
                <a:gd name="connsiteX58" fmla="*/ 2105262 w 4857351"/>
                <a:gd name="connsiteY58" fmla="*/ 841695 h 3219167"/>
                <a:gd name="connsiteX59" fmla="*/ 2087485 w 4857351"/>
                <a:gd name="connsiteY59" fmla="*/ 854686 h 3219167"/>
                <a:gd name="connsiteX60" fmla="*/ 2460128 w 4857351"/>
                <a:gd name="connsiteY60" fmla="*/ 854686 h 3219167"/>
                <a:gd name="connsiteX61" fmla="*/ 2455342 w 4857351"/>
                <a:gd name="connsiteY61" fmla="*/ 862891 h 3219167"/>
                <a:gd name="connsiteX62" fmla="*/ 2221499 w 4857351"/>
                <a:gd name="connsiteY62" fmla="*/ 1045452 h 3219167"/>
                <a:gd name="connsiteX63" fmla="*/ 1907659 w 4857351"/>
                <a:gd name="connsiteY63" fmla="*/ 1199979 h 3219167"/>
                <a:gd name="connsiteX64" fmla="*/ 1893300 w 4857351"/>
                <a:gd name="connsiteY64" fmla="*/ 1209552 h 3219167"/>
                <a:gd name="connsiteX65" fmla="*/ 1914496 w 4857351"/>
                <a:gd name="connsiteY65" fmla="*/ 1211603 h 3219167"/>
                <a:gd name="connsiteX66" fmla="*/ 2614655 w 4857351"/>
                <a:gd name="connsiteY66" fmla="*/ 1211603 h 3219167"/>
                <a:gd name="connsiteX67" fmla="*/ 2638586 w 4857351"/>
                <a:gd name="connsiteY67" fmla="*/ 1234167 h 3219167"/>
                <a:gd name="connsiteX68" fmla="*/ 2637903 w 4857351"/>
                <a:gd name="connsiteY68" fmla="*/ 1648518 h 3219167"/>
                <a:gd name="connsiteX69" fmla="*/ 2617390 w 4857351"/>
                <a:gd name="connsiteY69" fmla="*/ 1661510 h 3219167"/>
                <a:gd name="connsiteX70" fmla="*/ 2048511 w 4857351"/>
                <a:gd name="connsiteY70" fmla="*/ 1394848 h 3219167"/>
                <a:gd name="connsiteX71" fmla="*/ 1433137 w 4857351"/>
                <a:gd name="connsiteY71" fmla="*/ 1084426 h 3219167"/>
                <a:gd name="connsiteX72" fmla="*/ 1411941 w 4857351"/>
                <a:gd name="connsiteY72" fmla="*/ 1076221 h 3219167"/>
                <a:gd name="connsiteX73" fmla="*/ 1411257 w 4857351"/>
                <a:gd name="connsiteY73" fmla="*/ 1098784 h 3219167"/>
                <a:gd name="connsiteX74" fmla="*/ 1335361 w 4857351"/>
                <a:gd name="connsiteY74" fmla="*/ 1291601 h 3219167"/>
                <a:gd name="connsiteX75" fmla="*/ 963402 w 4857351"/>
                <a:gd name="connsiteY75" fmla="*/ 1956889 h 3219167"/>
                <a:gd name="connsiteX76" fmla="*/ 309738 w 4857351"/>
                <a:gd name="connsiteY76" fmla="*/ 2844395 h 3219167"/>
                <a:gd name="connsiteX77" fmla="*/ 0 w 4857351"/>
                <a:gd name="connsiteY77" fmla="*/ 3185586 h 3219167"/>
                <a:gd name="connsiteX78" fmla="*/ 3803694 w 4857351"/>
                <a:gd name="connsiteY78" fmla="*/ 1781849 h 3219167"/>
                <a:gd name="connsiteX79" fmla="*/ 3792249 w 4857351"/>
                <a:gd name="connsiteY79" fmla="*/ 2116290 h 3219167"/>
                <a:gd name="connsiteX80" fmla="*/ 2939436 w 4857351"/>
                <a:gd name="connsiteY80" fmla="*/ 1802362 h 3219167"/>
                <a:gd name="connsiteX81" fmla="*/ 2919607 w 4857351"/>
                <a:gd name="connsiteY81" fmla="*/ 1772277 h 3219167"/>
                <a:gd name="connsiteX82" fmla="*/ 2919607 w 4857351"/>
                <a:gd name="connsiteY82" fmla="*/ 1236218 h 3219167"/>
                <a:gd name="connsiteX83" fmla="*/ 2939436 w 4857351"/>
                <a:gd name="connsiteY83" fmla="*/ 1213654 h 3219167"/>
                <a:gd name="connsiteX84" fmla="*/ 3671731 w 4857351"/>
                <a:gd name="connsiteY84" fmla="*/ 1214338 h 3219167"/>
                <a:gd name="connsiteX85" fmla="*/ 3685406 w 4857351"/>
                <a:gd name="connsiteY85" fmla="*/ 1215022 h 3219167"/>
                <a:gd name="connsiteX86" fmla="*/ 3645748 w 4857351"/>
                <a:gd name="connsiteY86" fmla="*/ 1251944 h 3219167"/>
                <a:gd name="connsiteX87" fmla="*/ 3545237 w 4857351"/>
                <a:gd name="connsiteY87" fmla="*/ 1316216 h 3219167"/>
                <a:gd name="connsiteX88" fmla="*/ 3320967 w 4857351"/>
                <a:gd name="connsiteY88" fmla="*/ 1426300 h 3219167"/>
                <a:gd name="connsiteX89" fmla="*/ 3304558 w 4857351"/>
                <a:gd name="connsiteY89" fmla="*/ 1438607 h 3219167"/>
                <a:gd name="connsiteX90" fmla="*/ 3657372 w 4857351"/>
                <a:gd name="connsiteY90" fmla="*/ 1438607 h 3219167"/>
                <a:gd name="connsiteX91" fmla="*/ 3659423 w 4857351"/>
                <a:gd name="connsiteY91" fmla="*/ 1442710 h 3219167"/>
                <a:gd name="connsiteX92" fmla="*/ 3582843 w 4857351"/>
                <a:gd name="connsiteY92" fmla="*/ 1518606 h 3219167"/>
                <a:gd name="connsiteX93" fmla="*/ 3407804 w 4857351"/>
                <a:gd name="connsiteY93" fmla="*/ 1634160 h 3219167"/>
                <a:gd name="connsiteX94" fmla="*/ 3130202 w 4857351"/>
                <a:gd name="connsiteY94" fmla="*/ 1770226 h 3219167"/>
                <a:gd name="connsiteX95" fmla="*/ 3115159 w 4857351"/>
                <a:gd name="connsiteY95" fmla="*/ 1781849 h 3219167"/>
                <a:gd name="connsiteX96" fmla="*/ 3135672 w 4857351"/>
                <a:gd name="connsiteY96" fmla="*/ 1781849 h 3219167"/>
                <a:gd name="connsiteX97" fmla="*/ 3803694 w 4857351"/>
                <a:gd name="connsiteY97" fmla="*/ 1781849 h 3219167"/>
                <a:gd name="connsiteX0" fmla="*/ 0 w 4857351"/>
                <a:gd name="connsiteY0" fmla="*/ 3185586 h 3219167"/>
                <a:gd name="connsiteX1" fmla="*/ 4747180 w 4857351"/>
                <a:gd name="connsiteY1" fmla="*/ 3206513 h 3219167"/>
                <a:gd name="connsiteX2" fmla="*/ 4373257 w 4857351"/>
                <a:gd name="connsiteY2" fmla="*/ 2750721 h 3219167"/>
                <a:gd name="connsiteX3" fmla="*/ 4104544 w 4857351"/>
                <a:gd name="connsiteY3" fmla="*/ 2218765 h 3219167"/>
                <a:gd name="connsiteX4" fmla="*/ 4097022 w 4857351"/>
                <a:gd name="connsiteY4" fmla="*/ 2180475 h 3219167"/>
                <a:gd name="connsiteX5" fmla="*/ 4097022 w 4857351"/>
                <a:gd name="connsiteY5" fmla="*/ 1807148 h 3219167"/>
                <a:gd name="connsiteX6" fmla="*/ 4123689 w 4857351"/>
                <a:gd name="connsiteY6" fmla="*/ 1781166 h 3219167"/>
                <a:gd name="connsiteX7" fmla="*/ 4834104 w 4857351"/>
                <a:gd name="connsiteY7" fmla="*/ 1781166 h 3219167"/>
                <a:gd name="connsiteX8" fmla="*/ 4857351 w 4857351"/>
                <a:gd name="connsiteY8" fmla="*/ 1778431 h 3219167"/>
                <a:gd name="connsiteX9" fmla="*/ 4839574 w 4857351"/>
                <a:gd name="connsiteY9" fmla="*/ 1768858 h 3219167"/>
                <a:gd name="connsiteX10" fmla="*/ 4568809 w 4857351"/>
                <a:gd name="connsiteY10" fmla="*/ 1636211 h 3219167"/>
                <a:gd name="connsiteX11" fmla="*/ 4321292 w 4857351"/>
                <a:gd name="connsiteY11" fmla="*/ 1451599 h 3219167"/>
                <a:gd name="connsiteX12" fmla="*/ 4314455 w 4857351"/>
                <a:gd name="connsiteY12" fmla="*/ 1437240 h 3219167"/>
                <a:gd name="connsiteX13" fmla="*/ 4666585 w 4857351"/>
                <a:gd name="connsiteY13" fmla="*/ 1437240 h 3219167"/>
                <a:gd name="connsiteX14" fmla="*/ 4652226 w 4857351"/>
                <a:gd name="connsiteY14" fmla="*/ 1426300 h 3219167"/>
                <a:gd name="connsiteX15" fmla="*/ 4464195 w 4857351"/>
                <a:gd name="connsiteY15" fmla="*/ 1334678 h 3219167"/>
                <a:gd name="connsiteX16" fmla="*/ 4191380 w 4857351"/>
                <a:gd name="connsiteY16" fmla="*/ 1112459 h 3219167"/>
                <a:gd name="connsiteX17" fmla="*/ 4183175 w 4857351"/>
                <a:gd name="connsiteY17" fmla="*/ 1097417 h 3219167"/>
                <a:gd name="connsiteX18" fmla="*/ 4199585 w 4857351"/>
                <a:gd name="connsiteY18" fmla="*/ 1094682 h 3219167"/>
                <a:gd name="connsiteX19" fmla="*/ 4447786 w 4857351"/>
                <a:gd name="connsiteY19" fmla="*/ 1094682 h 3219167"/>
                <a:gd name="connsiteX20" fmla="*/ 4466247 w 4857351"/>
                <a:gd name="connsiteY20" fmla="*/ 1093998 h 3219167"/>
                <a:gd name="connsiteX21" fmla="*/ 4358214 w 4857351"/>
                <a:gd name="connsiteY21" fmla="*/ 1037247 h 3219167"/>
                <a:gd name="connsiteX22" fmla="*/ 4143518 w 4857351"/>
                <a:gd name="connsiteY22" fmla="*/ 878617 h 3219167"/>
                <a:gd name="connsiteX23" fmla="*/ 3994460 w 4857351"/>
                <a:gd name="connsiteY23" fmla="*/ 635886 h 3219167"/>
                <a:gd name="connsiteX24" fmla="*/ 3984204 w 4857351"/>
                <a:gd name="connsiteY24" fmla="*/ 619476 h 3219167"/>
                <a:gd name="connsiteX25" fmla="*/ 3973948 w 4857351"/>
                <a:gd name="connsiteY25" fmla="*/ 635886 h 3219167"/>
                <a:gd name="connsiteX26" fmla="*/ 3857710 w 4857351"/>
                <a:gd name="connsiteY26" fmla="*/ 836225 h 3219167"/>
                <a:gd name="connsiteX27" fmla="*/ 3634125 w 4857351"/>
                <a:gd name="connsiteY27" fmla="*/ 1024939 h 3219167"/>
                <a:gd name="connsiteX28" fmla="*/ 3512417 w 4857351"/>
                <a:gd name="connsiteY28" fmla="*/ 1084426 h 3219167"/>
                <a:gd name="connsiteX29" fmla="*/ 3502845 w 4857351"/>
                <a:gd name="connsiteY29" fmla="*/ 1093998 h 3219167"/>
                <a:gd name="connsiteX30" fmla="*/ 3517203 w 4857351"/>
                <a:gd name="connsiteY30" fmla="*/ 1093998 h 3219167"/>
                <a:gd name="connsiteX31" fmla="*/ 3768823 w 4857351"/>
                <a:gd name="connsiteY31" fmla="*/ 1093998 h 3219167"/>
                <a:gd name="connsiteX32" fmla="*/ 3785233 w 4857351"/>
                <a:gd name="connsiteY32" fmla="*/ 1097417 h 3219167"/>
                <a:gd name="connsiteX33" fmla="*/ 3777028 w 4857351"/>
                <a:gd name="connsiteY33" fmla="*/ 1112459 h 3219167"/>
                <a:gd name="connsiteX34" fmla="*/ 3712072 w 4857351"/>
                <a:gd name="connsiteY34" fmla="*/ 1188356 h 3219167"/>
                <a:gd name="connsiteX35" fmla="*/ 3679935 w 4857351"/>
                <a:gd name="connsiteY35" fmla="*/ 1193825 h 3219167"/>
                <a:gd name="connsiteX36" fmla="*/ 3405752 w 4857351"/>
                <a:gd name="connsiteY36" fmla="*/ 1059127 h 3219167"/>
                <a:gd name="connsiteX37" fmla="*/ 3151398 w 4857351"/>
                <a:gd name="connsiteY37" fmla="*/ 869045 h 3219167"/>
                <a:gd name="connsiteX38" fmla="*/ 3144560 w 4857351"/>
                <a:gd name="connsiteY38" fmla="*/ 854002 h 3219167"/>
                <a:gd name="connsiteX39" fmla="*/ 3511733 w 4857351"/>
                <a:gd name="connsiteY39" fmla="*/ 854002 h 3219167"/>
                <a:gd name="connsiteX40" fmla="*/ 3502845 w 4857351"/>
                <a:gd name="connsiteY40" fmla="*/ 845797 h 3219167"/>
                <a:gd name="connsiteX41" fmla="*/ 3337377 w 4857351"/>
                <a:gd name="connsiteY41" fmla="*/ 765115 h 3219167"/>
                <a:gd name="connsiteX42" fmla="*/ 3015332 w 4857351"/>
                <a:gd name="connsiteY42" fmla="*/ 514863 h 3219167"/>
                <a:gd name="connsiteX43" fmla="*/ 3007127 w 4857351"/>
                <a:gd name="connsiteY43" fmla="*/ 499820 h 3219167"/>
                <a:gd name="connsiteX44" fmla="*/ 3023537 w 4857351"/>
                <a:gd name="connsiteY44" fmla="*/ 497085 h 3219167"/>
                <a:gd name="connsiteX45" fmla="*/ 3286096 w 4857351"/>
                <a:gd name="connsiteY45" fmla="*/ 497085 h 3219167"/>
                <a:gd name="connsiteX46" fmla="*/ 3305925 w 4857351"/>
                <a:gd name="connsiteY46" fmla="*/ 493667 h 3219167"/>
                <a:gd name="connsiteX47" fmla="*/ 3137723 w 4857351"/>
                <a:gd name="connsiteY47" fmla="*/ 410933 h 3219167"/>
                <a:gd name="connsiteX48" fmla="*/ 2993452 w 4857351"/>
                <a:gd name="connsiteY48" fmla="*/ 302217 h 3219167"/>
                <a:gd name="connsiteX49" fmla="*/ 2810891 w 4857351"/>
                <a:gd name="connsiteY49" fmla="*/ 17778 h 3219167"/>
                <a:gd name="connsiteX50" fmla="*/ 2799267 w 4857351"/>
                <a:gd name="connsiteY50" fmla="*/ 0 h 3219167"/>
                <a:gd name="connsiteX51" fmla="*/ 2791062 w 4857351"/>
                <a:gd name="connsiteY51" fmla="*/ 17094 h 3219167"/>
                <a:gd name="connsiteX52" fmla="*/ 2659782 w 4857351"/>
                <a:gd name="connsiteY52" fmla="*/ 239996 h 3219167"/>
                <a:gd name="connsiteX53" fmla="*/ 2476538 w 4857351"/>
                <a:gd name="connsiteY53" fmla="*/ 404096 h 3219167"/>
                <a:gd name="connsiteX54" fmla="*/ 2308336 w 4857351"/>
                <a:gd name="connsiteY54" fmla="*/ 486829 h 3219167"/>
                <a:gd name="connsiteX55" fmla="*/ 2296028 w 4857351"/>
                <a:gd name="connsiteY55" fmla="*/ 497769 h 3219167"/>
                <a:gd name="connsiteX56" fmla="*/ 2598245 w 4857351"/>
                <a:gd name="connsiteY56" fmla="*/ 497769 h 3219167"/>
                <a:gd name="connsiteX57" fmla="*/ 2348677 w 4857351"/>
                <a:gd name="connsiteY57" fmla="*/ 722039 h 3219167"/>
                <a:gd name="connsiteX58" fmla="*/ 2105262 w 4857351"/>
                <a:gd name="connsiteY58" fmla="*/ 841695 h 3219167"/>
                <a:gd name="connsiteX59" fmla="*/ 2087485 w 4857351"/>
                <a:gd name="connsiteY59" fmla="*/ 854686 h 3219167"/>
                <a:gd name="connsiteX60" fmla="*/ 2460128 w 4857351"/>
                <a:gd name="connsiteY60" fmla="*/ 854686 h 3219167"/>
                <a:gd name="connsiteX61" fmla="*/ 2455342 w 4857351"/>
                <a:gd name="connsiteY61" fmla="*/ 862891 h 3219167"/>
                <a:gd name="connsiteX62" fmla="*/ 2221499 w 4857351"/>
                <a:gd name="connsiteY62" fmla="*/ 1045452 h 3219167"/>
                <a:gd name="connsiteX63" fmla="*/ 1907659 w 4857351"/>
                <a:gd name="connsiteY63" fmla="*/ 1199979 h 3219167"/>
                <a:gd name="connsiteX64" fmla="*/ 1893300 w 4857351"/>
                <a:gd name="connsiteY64" fmla="*/ 1209552 h 3219167"/>
                <a:gd name="connsiteX65" fmla="*/ 1914496 w 4857351"/>
                <a:gd name="connsiteY65" fmla="*/ 1211603 h 3219167"/>
                <a:gd name="connsiteX66" fmla="*/ 2614655 w 4857351"/>
                <a:gd name="connsiteY66" fmla="*/ 1211603 h 3219167"/>
                <a:gd name="connsiteX67" fmla="*/ 2638586 w 4857351"/>
                <a:gd name="connsiteY67" fmla="*/ 1234167 h 3219167"/>
                <a:gd name="connsiteX68" fmla="*/ 2637903 w 4857351"/>
                <a:gd name="connsiteY68" fmla="*/ 1648518 h 3219167"/>
                <a:gd name="connsiteX69" fmla="*/ 2617390 w 4857351"/>
                <a:gd name="connsiteY69" fmla="*/ 1661510 h 3219167"/>
                <a:gd name="connsiteX70" fmla="*/ 2048511 w 4857351"/>
                <a:gd name="connsiteY70" fmla="*/ 1394848 h 3219167"/>
                <a:gd name="connsiteX71" fmla="*/ 1433137 w 4857351"/>
                <a:gd name="connsiteY71" fmla="*/ 1084426 h 3219167"/>
                <a:gd name="connsiteX72" fmla="*/ 1411941 w 4857351"/>
                <a:gd name="connsiteY72" fmla="*/ 1076221 h 3219167"/>
                <a:gd name="connsiteX73" fmla="*/ 1411257 w 4857351"/>
                <a:gd name="connsiteY73" fmla="*/ 1098784 h 3219167"/>
                <a:gd name="connsiteX74" fmla="*/ 1335361 w 4857351"/>
                <a:gd name="connsiteY74" fmla="*/ 1291601 h 3219167"/>
                <a:gd name="connsiteX75" fmla="*/ 963402 w 4857351"/>
                <a:gd name="connsiteY75" fmla="*/ 1956889 h 3219167"/>
                <a:gd name="connsiteX76" fmla="*/ 309738 w 4857351"/>
                <a:gd name="connsiteY76" fmla="*/ 2844395 h 3219167"/>
                <a:gd name="connsiteX77" fmla="*/ 0 w 4857351"/>
                <a:gd name="connsiteY77" fmla="*/ 3185586 h 3219167"/>
                <a:gd name="connsiteX78" fmla="*/ 3803694 w 4857351"/>
                <a:gd name="connsiteY78" fmla="*/ 1781849 h 3219167"/>
                <a:gd name="connsiteX79" fmla="*/ 3792249 w 4857351"/>
                <a:gd name="connsiteY79" fmla="*/ 2116290 h 3219167"/>
                <a:gd name="connsiteX80" fmla="*/ 2939436 w 4857351"/>
                <a:gd name="connsiteY80" fmla="*/ 1802362 h 3219167"/>
                <a:gd name="connsiteX81" fmla="*/ 2919607 w 4857351"/>
                <a:gd name="connsiteY81" fmla="*/ 1236218 h 3219167"/>
                <a:gd name="connsiteX82" fmla="*/ 2939436 w 4857351"/>
                <a:gd name="connsiteY82" fmla="*/ 1213654 h 3219167"/>
                <a:gd name="connsiteX83" fmla="*/ 3671731 w 4857351"/>
                <a:gd name="connsiteY83" fmla="*/ 1214338 h 3219167"/>
                <a:gd name="connsiteX84" fmla="*/ 3685406 w 4857351"/>
                <a:gd name="connsiteY84" fmla="*/ 1215022 h 3219167"/>
                <a:gd name="connsiteX85" fmla="*/ 3645748 w 4857351"/>
                <a:gd name="connsiteY85" fmla="*/ 1251944 h 3219167"/>
                <a:gd name="connsiteX86" fmla="*/ 3545237 w 4857351"/>
                <a:gd name="connsiteY86" fmla="*/ 1316216 h 3219167"/>
                <a:gd name="connsiteX87" fmla="*/ 3320967 w 4857351"/>
                <a:gd name="connsiteY87" fmla="*/ 1426300 h 3219167"/>
                <a:gd name="connsiteX88" fmla="*/ 3304558 w 4857351"/>
                <a:gd name="connsiteY88" fmla="*/ 1438607 h 3219167"/>
                <a:gd name="connsiteX89" fmla="*/ 3657372 w 4857351"/>
                <a:gd name="connsiteY89" fmla="*/ 1438607 h 3219167"/>
                <a:gd name="connsiteX90" fmla="*/ 3659423 w 4857351"/>
                <a:gd name="connsiteY90" fmla="*/ 1442710 h 3219167"/>
                <a:gd name="connsiteX91" fmla="*/ 3582843 w 4857351"/>
                <a:gd name="connsiteY91" fmla="*/ 1518606 h 3219167"/>
                <a:gd name="connsiteX92" fmla="*/ 3407804 w 4857351"/>
                <a:gd name="connsiteY92" fmla="*/ 1634160 h 3219167"/>
                <a:gd name="connsiteX93" fmla="*/ 3130202 w 4857351"/>
                <a:gd name="connsiteY93" fmla="*/ 1770226 h 3219167"/>
                <a:gd name="connsiteX94" fmla="*/ 3115159 w 4857351"/>
                <a:gd name="connsiteY94" fmla="*/ 1781849 h 3219167"/>
                <a:gd name="connsiteX95" fmla="*/ 3135672 w 4857351"/>
                <a:gd name="connsiteY95" fmla="*/ 1781849 h 3219167"/>
                <a:gd name="connsiteX96" fmla="*/ 3803694 w 4857351"/>
                <a:gd name="connsiteY96" fmla="*/ 1781849 h 3219167"/>
                <a:gd name="connsiteX0" fmla="*/ 0 w 4857351"/>
                <a:gd name="connsiteY0" fmla="*/ 3185586 h 3219167"/>
                <a:gd name="connsiteX1" fmla="*/ 4747180 w 4857351"/>
                <a:gd name="connsiteY1" fmla="*/ 3206513 h 3219167"/>
                <a:gd name="connsiteX2" fmla="*/ 4373257 w 4857351"/>
                <a:gd name="connsiteY2" fmla="*/ 2750721 h 3219167"/>
                <a:gd name="connsiteX3" fmla="*/ 4104544 w 4857351"/>
                <a:gd name="connsiteY3" fmla="*/ 2218765 h 3219167"/>
                <a:gd name="connsiteX4" fmla="*/ 4097022 w 4857351"/>
                <a:gd name="connsiteY4" fmla="*/ 2180475 h 3219167"/>
                <a:gd name="connsiteX5" fmla="*/ 4097022 w 4857351"/>
                <a:gd name="connsiteY5" fmla="*/ 1807148 h 3219167"/>
                <a:gd name="connsiteX6" fmla="*/ 4123689 w 4857351"/>
                <a:gd name="connsiteY6" fmla="*/ 1781166 h 3219167"/>
                <a:gd name="connsiteX7" fmla="*/ 4834104 w 4857351"/>
                <a:gd name="connsiteY7" fmla="*/ 1781166 h 3219167"/>
                <a:gd name="connsiteX8" fmla="*/ 4857351 w 4857351"/>
                <a:gd name="connsiteY8" fmla="*/ 1778431 h 3219167"/>
                <a:gd name="connsiteX9" fmla="*/ 4839574 w 4857351"/>
                <a:gd name="connsiteY9" fmla="*/ 1768858 h 3219167"/>
                <a:gd name="connsiteX10" fmla="*/ 4568809 w 4857351"/>
                <a:gd name="connsiteY10" fmla="*/ 1636211 h 3219167"/>
                <a:gd name="connsiteX11" fmla="*/ 4321292 w 4857351"/>
                <a:gd name="connsiteY11" fmla="*/ 1451599 h 3219167"/>
                <a:gd name="connsiteX12" fmla="*/ 4314455 w 4857351"/>
                <a:gd name="connsiteY12" fmla="*/ 1437240 h 3219167"/>
                <a:gd name="connsiteX13" fmla="*/ 4666585 w 4857351"/>
                <a:gd name="connsiteY13" fmla="*/ 1437240 h 3219167"/>
                <a:gd name="connsiteX14" fmla="*/ 4652226 w 4857351"/>
                <a:gd name="connsiteY14" fmla="*/ 1426300 h 3219167"/>
                <a:gd name="connsiteX15" fmla="*/ 4464195 w 4857351"/>
                <a:gd name="connsiteY15" fmla="*/ 1334678 h 3219167"/>
                <a:gd name="connsiteX16" fmla="*/ 4191380 w 4857351"/>
                <a:gd name="connsiteY16" fmla="*/ 1112459 h 3219167"/>
                <a:gd name="connsiteX17" fmla="*/ 4183175 w 4857351"/>
                <a:gd name="connsiteY17" fmla="*/ 1097417 h 3219167"/>
                <a:gd name="connsiteX18" fmla="*/ 4199585 w 4857351"/>
                <a:gd name="connsiteY18" fmla="*/ 1094682 h 3219167"/>
                <a:gd name="connsiteX19" fmla="*/ 4447786 w 4857351"/>
                <a:gd name="connsiteY19" fmla="*/ 1094682 h 3219167"/>
                <a:gd name="connsiteX20" fmla="*/ 4466247 w 4857351"/>
                <a:gd name="connsiteY20" fmla="*/ 1093998 h 3219167"/>
                <a:gd name="connsiteX21" fmla="*/ 4358214 w 4857351"/>
                <a:gd name="connsiteY21" fmla="*/ 1037247 h 3219167"/>
                <a:gd name="connsiteX22" fmla="*/ 4143518 w 4857351"/>
                <a:gd name="connsiteY22" fmla="*/ 878617 h 3219167"/>
                <a:gd name="connsiteX23" fmla="*/ 3994460 w 4857351"/>
                <a:gd name="connsiteY23" fmla="*/ 635886 h 3219167"/>
                <a:gd name="connsiteX24" fmla="*/ 3984204 w 4857351"/>
                <a:gd name="connsiteY24" fmla="*/ 619476 h 3219167"/>
                <a:gd name="connsiteX25" fmla="*/ 3973948 w 4857351"/>
                <a:gd name="connsiteY25" fmla="*/ 635886 h 3219167"/>
                <a:gd name="connsiteX26" fmla="*/ 3857710 w 4857351"/>
                <a:gd name="connsiteY26" fmla="*/ 836225 h 3219167"/>
                <a:gd name="connsiteX27" fmla="*/ 3634125 w 4857351"/>
                <a:gd name="connsiteY27" fmla="*/ 1024939 h 3219167"/>
                <a:gd name="connsiteX28" fmla="*/ 3512417 w 4857351"/>
                <a:gd name="connsiteY28" fmla="*/ 1084426 h 3219167"/>
                <a:gd name="connsiteX29" fmla="*/ 3502845 w 4857351"/>
                <a:gd name="connsiteY29" fmla="*/ 1093998 h 3219167"/>
                <a:gd name="connsiteX30" fmla="*/ 3517203 w 4857351"/>
                <a:gd name="connsiteY30" fmla="*/ 1093998 h 3219167"/>
                <a:gd name="connsiteX31" fmla="*/ 3768823 w 4857351"/>
                <a:gd name="connsiteY31" fmla="*/ 1093998 h 3219167"/>
                <a:gd name="connsiteX32" fmla="*/ 3785233 w 4857351"/>
                <a:gd name="connsiteY32" fmla="*/ 1097417 h 3219167"/>
                <a:gd name="connsiteX33" fmla="*/ 3777028 w 4857351"/>
                <a:gd name="connsiteY33" fmla="*/ 1112459 h 3219167"/>
                <a:gd name="connsiteX34" fmla="*/ 3712072 w 4857351"/>
                <a:gd name="connsiteY34" fmla="*/ 1188356 h 3219167"/>
                <a:gd name="connsiteX35" fmla="*/ 3679935 w 4857351"/>
                <a:gd name="connsiteY35" fmla="*/ 1193825 h 3219167"/>
                <a:gd name="connsiteX36" fmla="*/ 3405752 w 4857351"/>
                <a:gd name="connsiteY36" fmla="*/ 1059127 h 3219167"/>
                <a:gd name="connsiteX37" fmla="*/ 3151398 w 4857351"/>
                <a:gd name="connsiteY37" fmla="*/ 869045 h 3219167"/>
                <a:gd name="connsiteX38" fmla="*/ 3144560 w 4857351"/>
                <a:gd name="connsiteY38" fmla="*/ 854002 h 3219167"/>
                <a:gd name="connsiteX39" fmla="*/ 3511733 w 4857351"/>
                <a:gd name="connsiteY39" fmla="*/ 854002 h 3219167"/>
                <a:gd name="connsiteX40" fmla="*/ 3502845 w 4857351"/>
                <a:gd name="connsiteY40" fmla="*/ 845797 h 3219167"/>
                <a:gd name="connsiteX41" fmla="*/ 3337377 w 4857351"/>
                <a:gd name="connsiteY41" fmla="*/ 765115 h 3219167"/>
                <a:gd name="connsiteX42" fmla="*/ 3015332 w 4857351"/>
                <a:gd name="connsiteY42" fmla="*/ 514863 h 3219167"/>
                <a:gd name="connsiteX43" fmla="*/ 3007127 w 4857351"/>
                <a:gd name="connsiteY43" fmla="*/ 499820 h 3219167"/>
                <a:gd name="connsiteX44" fmla="*/ 3023537 w 4857351"/>
                <a:gd name="connsiteY44" fmla="*/ 497085 h 3219167"/>
                <a:gd name="connsiteX45" fmla="*/ 3286096 w 4857351"/>
                <a:gd name="connsiteY45" fmla="*/ 497085 h 3219167"/>
                <a:gd name="connsiteX46" fmla="*/ 3305925 w 4857351"/>
                <a:gd name="connsiteY46" fmla="*/ 493667 h 3219167"/>
                <a:gd name="connsiteX47" fmla="*/ 3137723 w 4857351"/>
                <a:gd name="connsiteY47" fmla="*/ 410933 h 3219167"/>
                <a:gd name="connsiteX48" fmla="*/ 2993452 w 4857351"/>
                <a:gd name="connsiteY48" fmla="*/ 302217 h 3219167"/>
                <a:gd name="connsiteX49" fmla="*/ 2810891 w 4857351"/>
                <a:gd name="connsiteY49" fmla="*/ 17778 h 3219167"/>
                <a:gd name="connsiteX50" fmla="*/ 2799267 w 4857351"/>
                <a:gd name="connsiteY50" fmla="*/ 0 h 3219167"/>
                <a:gd name="connsiteX51" fmla="*/ 2791062 w 4857351"/>
                <a:gd name="connsiteY51" fmla="*/ 17094 h 3219167"/>
                <a:gd name="connsiteX52" fmla="*/ 2659782 w 4857351"/>
                <a:gd name="connsiteY52" fmla="*/ 239996 h 3219167"/>
                <a:gd name="connsiteX53" fmla="*/ 2476538 w 4857351"/>
                <a:gd name="connsiteY53" fmla="*/ 404096 h 3219167"/>
                <a:gd name="connsiteX54" fmla="*/ 2308336 w 4857351"/>
                <a:gd name="connsiteY54" fmla="*/ 486829 h 3219167"/>
                <a:gd name="connsiteX55" fmla="*/ 2296028 w 4857351"/>
                <a:gd name="connsiteY55" fmla="*/ 497769 h 3219167"/>
                <a:gd name="connsiteX56" fmla="*/ 2598245 w 4857351"/>
                <a:gd name="connsiteY56" fmla="*/ 497769 h 3219167"/>
                <a:gd name="connsiteX57" fmla="*/ 2348677 w 4857351"/>
                <a:gd name="connsiteY57" fmla="*/ 722039 h 3219167"/>
                <a:gd name="connsiteX58" fmla="*/ 2105262 w 4857351"/>
                <a:gd name="connsiteY58" fmla="*/ 841695 h 3219167"/>
                <a:gd name="connsiteX59" fmla="*/ 2087485 w 4857351"/>
                <a:gd name="connsiteY59" fmla="*/ 854686 h 3219167"/>
                <a:gd name="connsiteX60" fmla="*/ 2460128 w 4857351"/>
                <a:gd name="connsiteY60" fmla="*/ 854686 h 3219167"/>
                <a:gd name="connsiteX61" fmla="*/ 2455342 w 4857351"/>
                <a:gd name="connsiteY61" fmla="*/ 862891 h 3219167"/>
                <a:gd name="connsiteX62" fmla="*/ 2221499 w 4857351"/>
                <a:gd name="connsiteY62" fmla="*/ 1045452 h 3219167"/>
                <a:gd name="connsiteX63" fmla="*/ 1907659 w 4857351"/>
                <a:gd name="connsiteY63" fmla="*/ 1199979 h 3219167"/>
                <a:gd name="connsiteX64" fmla="*/ 1893300 w 4857351"/>
                <a:gd name="connsiteY64" fmla="*/ 1209552 h 3219167"/>
                <a:gd name="connsiteX65" fmla="*/ 1914496 w 4857351"/>
                <a:gd name="connsiteY65" fmla="*/ 1211603 h 3219167"/>
                <a:gd name="connsiteX66" fmla="*/ 2614655 w 4857351"/>
                <a:gd name="connsiteY66" fmla="*/ 1211603 h 3219167"/>
                <a:gd name="connsiteX67" fmla="*/ 2638586 w 4857351"/>
                <a:gd name="connsiteY67" fmla="*/ 1234167 h 3219167"/>
                <a:gd name="connsiteX68" fmla="*/ 2637903 w 4857351"/>
                <a:gd name="connsiteY68" fmla="*/ 1648518 h 3219167"/>
                <a:gd name="connsiteX69" fmla="*/ 2617390 w 4857351"/>
                <a:gd name="connsiteY69" fmla="*/ 1661510 h 3219167"/>
                <a:gd name="connsiteX70" fmla="*/ 2048511 w 4857351"/>
                <a:gd name="connsiteY70" fmla="*/ 1394848 h 3219167"/>
                <a:gd name="connsiteX71" fmla="*/ 1433137 w 4857351"/>
                <a:gd name="connsiteY71" fmla="*/ 1084426 h 3219167"/>
                <a:gd name="connsiteX72" fmla="*/ 1411941 w 4857351"/>
                <a:gd name="connsiteY72" fmla="*/ 1076221 h 3219167"/>
                <a:gd name="connsiteX73" fmla="*/ 1411257 w 4857351"/>
                <a:gd name="connsiteY73" fmla="*/ 1098784 h 3219167"/>
                <a:gd name="connsiteX74" fmla="*/ 1335361 w 4857351"/>
                <a:gd name="connsiteY74" fmla="*/ 1291601 h 3219167"/>
                <a:gd name="connsiteX75" fmla="*/ 963402 w 4857351"/>
                <a:gd name="connsiteY75" fmla="*/ 1956889 h 3219167"/>
                <a:gd name="connsiteX76" fmla="*/ 309738 w 4857351"/>
                <a:gd name="connsiteY76" fmla="*/ 2844395 h 3219167"/>
                <a:gd name="connsiteX77" fmla="*/ 0 w 4857351"/>
                <a:gd name="connsiteY77" fmla="*/ 3185586 h 3219167"/>
                <a:gd name="connsiteX78" fmla="*/ 3803694 w 4857351"/>
                <a:gd name="connsiteY78" fmla="*/ 1781849 h 3219167"/>
                <a:gd name="connsiteX79" fmla="*/ 3792249 w 4857351"/>
                <a:gd name="connsiteY79" fmla="*/ 2116290 h 3219167"/>
                <a:gd name="connsiteX80" fmla="*/ 2939436 w 4857351"/>
                <a:gd name="connsiteY80" fmla="*/ 1802362 h 3219167"/>
                <a:gd name="connsiteX81" fmla="*/ 2919607 w 4857351"/>
                <a:gd name="connsiteY81" fmla="*/ 1236218 h 3219167"/>
                <a:gd name="connsiteX82" fmla="*/ 2939436 w 4857351"/>
                <a:gd name="connsiteY82" fmla="*/ 1213654 h 3219167"/>
                <a:gd name="connsiteX83" fmla="*/ 3671731 w 4857351"/>
                <a:gd name="connsiteY83" fmla="*/ 1214338 h 3219167"/>
                <a:gd name="connsiteX84" fmla="*/ 3685406 w 4857351"/>
                <a:gd name="connsiteY84" fmla="*/ 1215022 h 3219167"/>
                <a:gd name="connsiteX85" fmla="*/ 3645748 w 4857351"/>
                <a:gd name="connsiteY85" fmla="*/ 1251944 h 3219167"/>
                <a:gd name="connsiteX86" fmla="*/ 3545237 w 4857351"/>
                <a:gd name="connsiteY86" fmla="*/ 1316216 h 3219167"/>
                <a:gd name="connsiteX87" fmla="*/ 3320967 w 4857351"/>
                <a:gd name="connsiteY87" fmla="*/ 1426300 h 3219167"/>
                <a:gd name="connsiteX88" fmla="*/ 3304558 w 4857351"/>
                <a:gd name="connsiteY88" fmla="*/ 1438607 h 3219167"/>
                <a:gd name="connsiteX89" fmla="*/ 3657372 w 4857351"/>
                <a:gd name="connsiteY89" fmla="*/ 1438607 h 3219167"/>
                <a:gd name="connsiteX90" fmla="*/ 3659423 w 4857351"/>
                <a:gd name="connsiteY90" fmla="*/ 1442710 h 3219167"/>
                <a:gd name="connsiteX91" fmla="*/ 3582843 w 4857351"/>
                <a:gd name="connsiteY91" fmla="*/ 1518606 h 3219167"/>
                <a:gd name="connsiteX92" fmla="*/ 3407804 w 4857351"/>
                <a:gd name="connsiteY92" fmla="*/ 1634160 h 3219167"/>
                <a:gd name="connsiteX93" fmla="*/ 3130202 w 4857351"/>
                <a:gd name="connsiteY93" fmla="*/ 1770226 h 3219167"/>
                <a:gd name="connsiteX94" fmla="*/ 3115159 w 4857351"/>
                <a:gd name="connsiteY94" fmla="*/ 1781849 h 3219167"/>
                <a:gd name="connsiteX95" fmla="*/ 3135672 w 4857351"/>
                <a:gd name="connsiteY95" fmla="*/ 1781849 h 3219167"/>
                <a:gd name="connsiteX96" fmla="*/ 3803694 w 4857351"/>
                <a:gd name="connsiteY96" fmla="*/ 1781849 h 3219167"/>
                <a:gd name="connsiteX0" fmla="*/ 0 w 4857351"/>
                <a:gd name="connsiteY0" fmla="*/ 3185586 h 3219167"/>
                <a:gd name="connsiteX1" fmla="*/ 4747180 w 4857351"/>
                <a:gd name="connsiteY1" fmla="*/ 3206513 h 3219167"/>
                <a:gd name="connsiteX2" fmla="*/ 4373257 w 4857351"/>
                <a:gd name="connsiteY2" fmla="*/ 2750721 h 3219167"/>
                <a:gd name="connsiteX3" fmla="*/ 4104544 w 4857351"/>
                <a:gd name="connsiteY3" fmla="*/ 2218765 h 3219167"/>
                <a:gd name="connsiteX4" fmla="*/ 4097022 w 4857351"/>
                <a:gd name="connsiteY4" fmla="*/ 2180475 h 3219167"/>
                <a:gd name="connsiteX5" fmla="*/ 4097022 w 4857351"/>
                <a:gd name="connsiteY5" fmla="*/ 1807148 h 3219167"/>
                <a:gd name="connsiteX6" fmla="*/ 4123689 w 4857351"/>
                <a:gd name="connsiteY6" fmla="*/ 1781166 h 3219167"/>
                <a:gd name="connsiteX7" fmla="*/ 4834104 w 4857351"/>
                <a:gd name="connsiteY7" fmla="*/ 1781166 h 3219167"/>
                <a:gd name="connsiteX8" fmla="*/ 4857351 w 4857351"/>
                <a:gd name="connsiteY8" fmla="*/ 1778431 h 3219167"/>
                <a:gd name="connsiteX9" fmla="*/ 4839574 w 4857351"/>
                <a:gd name="connsiteY9" fmla="*/ 1768858 h 3219167"/>
                <a:gd name="connsiteX10" fmla="*/ 4568809 w 4857351"/>
                <a:gd name="connsiteY10" fmla="*/ 1636211 h 3219167"/>
                <a:gd name="connsiteX11" fmla="*/ 4321292 w 4857351"/>
                <a:gd name="connsiteY11" fmla="*/ 1451599 h 3219167"/>
                <a:gd name="connsiteX12" fmla="*/ 4314455 w 4857351"/>
                <a:gd name="connsiteY12" fmla="*/ 1437240 h 3219167"/>
                <a:gd name="connsiteX13" fmla="*/ 4666585 w 4857351"/>
                <a:gd name="connsiteY13" fmla="*/ 1437240 h 3219167"/>
                <a:gd name="connsiteX14" fmla="*/ 4652226 w 4857351"/>
                <a:gd name="connsiteY14" fmla="*/ 1426300 h 3219167"/>
                <a:gd name="connsiteX15" fmla="*/ 4464195 w 4857351"/>
                <a:gd name="connsiteY15" fmla="*/ 1334678 h 3219167"/>
                <a:gd name="connsiteX16" fmla="*/ 4191380 w 4857351"/>
                <a:gd name="connsiteY16" fmla="*/ 1112459 h 3219167"/>
                <a:gd name="connsiteX17" fmla="*/ 4183175 w 4857351"/>
                <a:gd name="connsiteY17" fmla="*/ 1097417 h 3219167"/>
                <a:gd name="connsiteX18" fmla="*/ 4199585 w 4857351"/>
                <a:gd name="connsiteY18" fmla="*/ 1094682 h 3219167"/>
                <a:gd name="connsiteX19" fmla="*/ 4447786 w 4857351"/>
                <a:gd name="connsiteY19" fmla="*/ 1094682 h 3219167"/>
                <a:gd name="connsiteX20" fmla="*/ 4466247 w 4857351"/>
                <a:gd name="connsiteY20" fmla="*/ 1093998 h 3219167"/>
                <a:gd name="connsiteX21" fmla="*/ 4358214 w 4857351"/>
                <a:gd name="connsiteY21" fmla="*/ 1037247 h 3219167"/>
                <a:gd name="connsiteX22" fmla="*/ 4143518 w 4857351"/>
                <a:gd name="connsiteY22" fmla="*/ 878617 h 3219167"/>
                <a:gd name="connsiteX23" fmla="*/ 3994460 w 4857351"/>
                <a:gd name="connsiteY23" fmla="*/ 635886 h 3219167"/>
                <a:gd name="connsiteX24" fmla="*/ 3984204 w 4857351"/>
                <a:gd name="connsiteY24" fmla="*/ 619476 h 3219167"/>
                <a:gd name="connsiteX25" fmla="*/ 3973948 w 4857351"/>
                <a:gd name="connsiteY25" fmla="*/ 635886 h 3219167"/>
                <a:gd name="connsiteX26" fmla="*/ 3857710 w 4857351"/>
                <a:gd name="connsiteY26" fmla="*/ 836225 h 3219167"/>
                <a:gd name="connsiteX27" fmla="*/ 3634125 w 4857351"/>
                <a:gd name="connsiteY27" fmla="*/ 1024939 h 3219167"/>
                <a:gd name="connsiteX28" fmla="*/ 3512417 w 4857351"/>
                <a:gd name="connsiteY28" fmla="*/ 1084426 h 3219167"/>
                <a:gd name="connsiteX29" fmla="*/ 3502845 w 4857351"/>
                <a:gd name="connsiteY29" fmla="*/ 1093998 h 3219167"/>
                <a:gd name="connsiteX30" fmla="*/ 3517203 w 4857351"/>
                <a:gd name="connsiteY30" fmla="*/ 1093998 h 3219167"/>
                <a:gd name="connsiteX31" fmla="*/ 3768823 w 4857351"/>
                <a:gd name="connsiteY31" fmla="*/ 1093998 h 3219167"/>
                <a:gd name="connsiteX32" fmla="*/ 3785233 w 4857351"/>
                <a:gd name="connsiteY32" fmla="*/ 1097417 h 3219167"/>
                <a:gd name="connsiteX33" fmla="*/ 3777028 w 4857351"/>
                <a:gd name="connsiteY33" fmla="*/ 1112459 h 3219167"/>
                <a:gd name="connsiteX34" fmla="*/ 3712072 w 4857351"/>
                <a:gd name="connsiteY34" fmla="*/ 1188356 h 3219167"/>
                <a:gd name="connsiteX35" fmla="*/ 3679935 w 4857351"/>
                <a:gd name="connsiteY35" fmla="*/ 1193825 h 3219167"/>
                <a:gd name="connsiteX36" fmla="*/ 3405752 w 4857351"/>
                <a:gd name="connsiteY36" fmla="*/ 1059127 h 3219167"/>
                <a:gd name="connsiteX37" fmla="*/ 3151398 w 4857351"/>
                <a:gd name="connsiteY37" fmla="*/ 869045 h 3219167"/>
                <a:gd name="connsiteX38" fmla="*/ 3144560 w 4857351"/>
                <a:gd name="connsiteY38" fmla="*/ 854002 h 3219167"/>
                <a:gd name="connsiteX39" fmla="*/ 3511733 w 4857351"/>
                <a:gd name="connsiteY39" fmla="*/ 854002 h 3219167"/>
                <a:gd name="connsiteX40" fmla="*/ 3502845 w 4857351"/>
                <a:gd name="connsiteY40" fmla="*/ 845797 h 3219167"/>
                <a:gd name="connsiteX41" fmla="*/ 3337377 w 4857351"/>
                <a:gd name="connsiteY41" fmla="*/ 765115 h 3219167"/>
                <a:gd name="connsiteX42" fmla="*/ 3015332 w 4857351"/>
                <a:gd name="connsiteY42" fmla="*/ 514863 h 3219167"/>
                <a:gd name="connsiteX43" fmla="*/ 3007127 w 4857351"/>
                <a:gd name="connsiteY43" fmla="*/ 499820 h 3219167"/>
                <a:gd name="connsiteX44" fmla="*/ 3023537 w 4857351"/>
                <a:gd name="connsiteY44" fmla="*/ 497085 h 3219167"/>
                <a:gd name="connsiteX45" fmla="*/ 3286096 w 4857351"/>
                <a:gd name="connsiteY45" fmla="*/ 497085 h 3219167"/>
                <a:gd name="connsiteX46" fmla="*/ 3305925 w 4857351"/>
                <a:gd name="connsiteY46" fmla="*/ 493667 h 3219167"/>
                <a:gd name="connsiteX47" fmla="*/ 3137723 w 4857351"/>
                <a:gd name="connsiteY47" fmla="*/ 410933 h 3219167"/>
                <a:gd name="connsiteX48" fmla="*/ 2993452 w 4857351"/>
                <a:gd name="connsiteY48" fmla="*/ 302217 h 3219167"/>
                <a:gd name="connsiteX49" fmla="*/ 2810891 w 4857351"/>
                <a:gd name="connsiteY49" fmla="*/ 17778 h 3219167"/>
                <a:gd name="connsiteX50" fmla="*/ 2799267 w 4857351"/>
                <a:gd name="connsiteY50" fmla="*/ 0 h 3219167"/>
                <a:gd name="connsiteX51" fmla="*/ 2791062 w 4857351"/>
                <a:gd name="connsiteY51" fmla="*/ 17094 h 3219167"/>
                <a:gd name="connsiteX52" fmla="*/ 2659782 w 4857351"/>
                <a:gd name="connsiteY52" fmla="*/ 239996 h 3219167"/>
                <a:gd name="connsiteX53" fmla="*/ 2476538 w 4857351"/>
                <a:gd name="connsiteY53" fmla="*/ 404096 h 3219167"/>
                <a:gd name="connsiteX54" fmla="*/ 2308336 w 4857351"/>
                <a:gd name="connsiteY54" fmla="*/ 486829 h 3219167"/>
                <a:gd name="connsiteX55" fmla="*/ 2296028 w 4857351"/>
                <a:gd name="connsiteY55" fmla="*/ 497769 h 3219167"/>
                <a:gd name="connsiteX56" fmla="*/ 2598245 w 4857351"/>
                <a:gd name="connsiteY56" fmla="*/ 497769 h 3219167"/>
                <a:gd name="connsiteX57" fmla="*/ 2348677 w 4857351"/>
                <a:gd name="connsiteY57" fmla="*/ 722039 h 3219167"/>
                <a:gd name="connsiteX58" fmla="*/ 2105262 w 4857351"/>
                <a:gd name="connsiteY58" fmla="*/ 841695 h 3219167"/>
                <a:gd name="connsiteX59" fmla="*/ 2087485 w 4857351"/>
                <a:gd name="connsiteY59" fmla="*/ 854686 h 3219167"/>
                <a:gd name="connsiteX60" fmla="*/ 2460128 w 4857351"/>
                <a:gd name="connsiteY60" fmla="*/ 854686 h 3219167"/>
                <a:gd name="connsiteX61" fmla="*/ 2455342 w 4857351"/>
                <a:gd name="connsiteY61" fmla="*/ 862891 h 3219167"/>
                <a:gd name="connsiteX62" fmla="*/ 2221499 w 4857351"/>
                <a:gd name="connsiteY62" fmla="*/ 1045452 h 3219167"/>
                <a:gd name="connsiteX63" fmla="*/ 1907659 w 4857351"/>
                <a:gd name="connsiteY63" fmla="*/ 1199979 h 3219167"/>
                <a:gd name="connsiteX64" fmla="*/ 1893300 w 4857351"/>
                <a:gd name="connsiteY64" fmla="*/ 1209552 h 3219167"/>
                <a:gd name="connsiteX65" fmla="*/ 1914496 w 4857351"/>
                <a:gd name="connsiteY65" fmla="*/ 1211603 h 3219167"/>
                <a:gd name="connsiteX66" fmla="*/ 2614655 w 4857351"/>
                <a:gd name="connsiteY66" fmla="*/ 1211603 h 3219167"/>
                <a:gd name="connsiteX67" fmla="*/ 2638586 w 4857351"/>
                <a:gd name="connsiteY67" fmla="*/ 1234167 h 3219167"/>
                <a:gd name="connsiteX68" fmla="*/ 2637903 w 4857351"/>
                <a:gd name="connsiteY68" fmla="*/ 1648518 h 3219167"/>
                <a:gd name="connsiteX69" fmla="*/ 2617390 w 4857351"/>
                <a:gd name="connsiteY69" fmla="*/ 1661510 h 3219167"/>
                <a:gd name="connsiteX70" fmla="*/ 2048511 w 4857351"/>
                <a:gd name="connsiteY70" fmla="*/ 1394848 h 3219167"/>
                <a:gd name="connsiteX71" fmla="*/ 1433137 w 4857351"/>
                <a:gd name="connsiteY71" fmla="*/ 1084426 h 3219167"/>
                <a:gd name="connsiteX72" fmla="*/ 1411941 w 4857351"/>
                <a:gd name="connsiteY72" fmla="*/ 1076221 h 3219167"/>
                <a:gd name="connsiteX73" fmla="*/ 1411257 w 4857351"/>
                <a:gd name="connsiteY73" fmla="*/ 1098784 h 3219167"/>
                <a:gd name="connsiteX74" fmla="*/ 1335361 w 4857351"/>
                <a:gd name="connsiteY74" fmla="*/ 1291601 h 3219167"/>
                <a:gd name="connsiteX75" fmla="*/ 963402 w 4857351"/>
                <a:gd name="connsiteY75" fmla="*/ 1956889 h 3219167"/>
                <a:gd name="connsiteX76" fmla="*/ 309738 w 4857351"/>
                <a:gd name="connsiteY76" fmla="*/ 2844395 h 3219167"/>
                <a:gd name="connsiteX77" fmla="*/ 0 w 4857351"/>
                <a:gd name="connsiteY77" fmla="*/ 3185586 h 3219167"/>
                <a:gd name="connsiteX78" fmla="*/ 3803694 w 4857351"/>
                <a:gd name="connsiteY78" fmla="*/ 1781849 h 3219167"/>
                <a:gd name="connsiteX79" fmla="*/ 3792249 w 4857351"/>
                <a:gd name="connsiteY79" fmla="*/ 2116290 h 3219167"/>
                <a:gd name="connsiteX80" fmla="*/ 2917437 w 4857351"/>
                <a:gd name="connsiteY80" fmla="*/ 1784762 h 3219167"/>
                <a:gd name="connsiteX81" fmla="*/ 2919607 w 4857351"/>
                <a:gd name="connsiteY81" fmla="*/ 1236218 h 3219167"/>
                <a:gd name="connsiteX82" fmla="*/ 2939436 w 4857351"/>
                <a:gd name="connsiteY82" fmla="*/ 1213654 h 3219167"/>
                <a:gd name="connsiteX83" fmla="*/ 3671731 w 4857351"/>
                <a:gd name="connsiteY83" fmla="*/ 1214338 h 3219167"/>
                <a:gd name="connsiteX84" fmla="*/ 3685406 w 4857351"/>
                <a:gd name="connsiteY84" fmla="*/ 1215022 h 3219167"/>
                <a:gd name="connsiteX85" fmla="*/ 3645748 w 4857351"/>
                <a:gd name="connsiteY85" fmla="*/ 1251944 h 3219167"/>
                <a:gd name="connsiteX86" fmla="*/ 3545237 w 4857351"/>
                <a:gd name="connsiteY86" fmla="*/ 1316216 h 3219167"/>
                <a:gd name="connsiteX87" fmla="*/ 3320967 w 4857351"/>
                <a:gd name="connsiteY87" fmla="*/ 1426300 h 3219167"/>
                <a:gd name="connsiteX88" fmla="*/ 3304558 w 4857351"/>
                <a:gd name="connsiteY88" fmla="*/ 1438607 h 3219167"/>
                <a:gd name="connsiteX89" fmla="*/ 3657372 w 4857351"/>
                <a:gd name="connsiteY89" fmla="*/ 1438607 h 3219167"/>
                <a:gd name="connsiteX90" fmla="*/ 3659423 w 4857351"/>
                <a:gd name="connsiteY90" fmla="*/ 1442710 h 3219167"/>
                <a:gd name="connsiteX91" fmla="*/ 3582843 w 4857351"/>
                <a:gd name="connsiteY91" fmla="*/ 1518606 h 3219167"/>
                <a:gd name="connsiteX92" fmla="*/ 3407804 w 4857351"/>
                <a:gd name="connsiteY92" fmla="*/ 1634160 h 3219167"/>
                <a:gd name="connsiteX93" fmla="*/ 3130202 w 4857351"/>
                <a:gd name="connsiteY93" fmla="*/ 1770226 h 3219167"/>
                <a:gd name="connsiteX94" fmla="*/ 3115159 w 4857351"/>
                <a:gd name="connsiteY94" fmla="*/ 1781849 h 3219167"/>
                <a:gd name="connsiteX95" fmla="*/ 3135672 w 4857351"/>
                <a:gd name="connsiteY95" fmla="*/ 1781849 h 3219167"/>
                <a:gd name="connsiteX96" fmla="*/ 3803694 w 4857351"/>
                <a:gd name="connsiteY96" fmla="*/ 1781849 h 3219167"/>
                <a:gd name="connsiteX0" fmla="*/ 0 w 4857351"/>
                <a:gd name="connsiteY0" fmla="*/ 3185586 h 3219167"/>
                <a:gd name="connsiteX1" fmla="*/ 4747180 w 4857351"/>
                <a:gd name="connsiteY1" fmla="*/ 3206513 h 3219167"/>
                <a:gd name="connsiteX2" fmla="*/ 4373257 w 4857351"/>
                <a:gd name="connsiteY2" fmla="*/ 2750721 h 3219167"/>
                <a:gd name="connsiteX3" fmla="*/ 4104544 w 4857351"/>
                <a:gd name="connsiteY3" fmla="*/ 2218765 h 3219167"/>
                <a:gd name="connsiteX4" fmla="*/ 4097022 w 4857351"/>
                <a:gd name="connsiteY4" fmla="*/ 2180475 h 3219167"/>
                <a:gd name="connsiteX5" fmla="*/ 4097022 w 4857351"/>
                <a:gd name="connsiteY5" fmla="*/ 1807148 h 3219167"/>
                <a:gd name="connsiteX6" fmla="*/ 4123689 w 4857351"/>
                <a:gd name="connsiteY6" fmla="*/ 1781166 h 3219167"/>
                <a:gd name="connsiteX7" fmla="*/ 4834104 w 4857351"/>
                <a:gd name="connsiteY7" fmla="*/ 1781166 h 3219167"/>
                <a:gd name="connsiteX8" fmla="*/ 4857351 w 4857351"/>
                <a:gd name="connsiteY8" fmla="*/ 1778431 h 3219167"/>
                <a:gd name="connsiteX9" fmla="*/ 4839574 w 4857351"/>
                <a:gd name="connsiteY9" fmla="*/ 1768858 h 3219167"/>
                <a:gd name="connsiteX10" fmla="*/ 4568809 w 4857351"/>
                <a:gd name="connsiteY10" fmla="*/ 1636211 h 3219167"/>
                <a:gd name="connsiteX11" fmla="*/ 4321292 w 4857351"/>
                <a:gd name="connsiteY11" fmla="*/ 1451599 h 3219167"/>
                <a:gd name="connsiteX12" fmla="*/ 4314455 w 4857351"/>
                <a:gd name="connsiteY12" fmla="*/ 1437240 h 3219167"/>
                <a:gd name="connsiteX13" fmla="*/ 4666585 w 4857351"/>
                <a:gd name="connsiteY13" fmla="*/ 1437240 h 3219167"/>
                <a:gd name="connsiteX14" fmla="*/ 4652226 w 4857351"/>
                <a:gd name="connsiteY14" fmla="*/ 1426300 h 3219167"/>
                <a:gd name="connsiteX15" fmla="*/ 4464195 w 4857351"/>
                <a:gd name="connsiteY15" fmla="*/ 1334678 h 3219167"/>
                <a:gd name="connsiteX16" fmla="*/ 4191380 w 4857351"/>
                <a:gd name="connsiteY16" fmla="*/ 1112459 h 3219167"/>
                <a:gd name="connsiteX17" fmla="*/ 4183175 w 4857351"/>
                <a:gd name="connsiteY17" fmla="*/ 1097417 h 3219167"/>
                <a:gd name="connsiteX18" fmla="*/ 4199585 w 4857351"/>
                <a:gd name="connsiteY18" fmla="*/ 1094682 h 3219167"/>
                <a:gd name="connsiteX19" fmla="*/ 4447786 w 4857351"/>
                <a:gd name="connsiteY19" fmla="*/ 1094682 h 3219167"/>
                <a:gd name="connsiteX20" fmla="*/ 4466247 w 4857351"/>
                <a:gd name="connsiteY20" fmla="*/ 1093998 h 3219167"/>
                <a:gd name="connsiteX21" fmla="*/ 4358214 w 4857351"/>
                <a:gd name="connsiteY21" fmla="*/ 1037247 h 3219167"/>
                <a:gd name="connsiteX22" fmla="*/ 4143518 w 4857351"/>
                <a:gd name="connsiteY22" fmla="*/ 878617 h 3219167"/>
                <a:gd name="connsiteX23" fmla="*/ 3994460 w 4857351"/>
                <a:gd name="connsiteY23" fmla="*/ 635886 h 3219167"/>
                <a:gd name="connsiteX24" fmla="*/ 3984204 w 4857351"/>
                <a:gd name="connsiteY24" fmla="*/ 619476 h 3219167"/>
                <a:gd name="connsiteX25" fmla="*/ 3973948 w 4857351"/>
                <a:gd name="connsiteY25" fmla="*/ 635886 h 3219167"/>
                <a:gd name="connsiteX26" fmla="*/ 3857710 w 4857351"/>
                <a:gd name="connsiteY26" fmla="*/ 836225 h 3219167"/>
                <a:gd name="connsiteX27" fmla="*/ 3634125 w 4857351"/>
                <a:gd name="connsiteY27" fmla="*/ 1024939 h 3219167"/>
                <a:gd name="connsiteX28" fmla="*/ 3512417 w 4857351"/>
                <a:gd name="connsiteY28" fmla="*/ 1084426 h 3219167"/>
                <a:gd name="connsiteX29" fmla="*/ 3502845 w 4857351"/>
                <a:gd name="connsiteY29" fmla="*/ 1093998 h 3219167"/>
                <a:gd name="connsiteX30" fmla="*/ 3517203 w 4857351"/>
                <a:gd name="connsiteY30" fmla="*/ 1093998 h 3219167"/>
                <a:gd name="connsiteX31" fmla="*/ 3768823 w 4857351"/>
                <a:gd name="connsiteY31" fmla="*/ 1093998 h 3219167"/>
                <a:gd name="connsiteX32" fmla="*/ 3785233 w 4857351"/>
                <a:gd name="connsiteY32" fmla="*/ 1097417 h 3219167"/>
                <a:gd name="connsiteX33" fmla="*/ 3777028 w 4857351"/>
                <a:gd name="connsiteY33" fmla="*/ 1112459 h 3219167"/>
                <a:gd name="connsiteX34" fmla="*/ 3712072 w 4857351"/>
                <a:gd name="connsiteY34" fmla="*/ 1188356 h 3219167"/>
                <a:gd name="connsiteX35" fmla="*/ 3679935 w 4857351"/>
                <a:gd name="connsiteY35" fmla="*/ 1193825 h 3219167"/>
                <a:gd name="connsiteX36" fmla="*/ 3405752 w 4857351"/>
                <a:gd name="connsiteY36" fmla="*/ 1059127 h 3219167"/>
                <a:gd name="connsiteX37" fmla="*/ 3151398 w 4857351"/>
                <a:gd name="connsiteY37" fmla="*/ 869045 h 3219167"/>
                <a:gd name="connsiteX38" fmla="*/ 3144560 w 4857351"/>
                <a:gd name="connsiteY38" fmla="*/ 854002 h 3219167"/>
                <a:gd name="connsiteX39" fmla="*/ 3511733 w 4857351"/>
                <a:gd name="connsiteY39" fmla="*/ 854002 h 3219167"/>
                <a:gd name="connsiteX40" fmla="*/ 3502845 w 4857351"/>
                <a:gd name="connsiteY40" fmla="*/ 845797 h 3219167"/>
                <a:gd name="connsiteX41" fmla="*/ 3337377 w 4857351"/>
                <a:gd name="connsiteY41" fmla="*/ 765115 h 3219167"/>
                <a:gd name="connsiteX42" fmla="*/ 3015332 w 4857351"/>
                <a:gd name="connsiteY42" fmla="*/ 514863 h 3219167"/>
                <a:gd name="connsiteX43" fmla="*/ 3007127 w 4857351"/>
                <a:gd name="connsiteY43" fmla="*/ 499820 h 3219167"/>
                <a:gd name="connsiteX44" fmla="*/ 3023537 w 4857351"/>
                <a:gd name="connsiteY44" fmla="*/ 497085 h 3219167"/>
                <a:gd name="connsiteX45" fmla="*/ 3286096 w 4857351"/>
                <a:gd name="connsiteY45" fmla="*/ 497085 h 3219167"/>
                <a:gd name="connsiteX46" fmla="*/ 3305925 w 4857351"/>
                <a:gd name="connsiteY46" fmla="*/ 493667 h 3219167"/>
                <a:gd name="connsiteX47" fmla="*/ 3137723 w 4857351"/>
                <a:gd name="connsiteY47" fmla="*/ 410933 h 3219167"/>
                <a:gd name="connsiteX48" fmla="*/ 2993452 w 4857351"/>
                <a:gd name="connsiteY48" fmla="*/ 302217 h 3219167"/>
                <a:gd name="connsiteX49" fmla="*/ 2810891 w 4857351"/>
                <a:gd name="connsiteY49" fmla="*/ 17778 h 3219167"/>
                <a:gd name="connsiteX50" fmla="*/ 2799267 w 4857351"/>
                <a:gd name="connsiteY50" fmla="*/ 0 h 3219167"/>
                <a:gd name="connsiteX51" fmla="*/ 2791062 w 4857351"/>
                <a:gd name="connsiteY51" fmla="*/ 17094 h 3219167"/>
                <a:gd name="connsiteX52" fmla="*/ 2659782 w 4857351"/>
                <a:gd name="connsiteY52" fmla="*/ 239996 h 3219167"/>
                <a:gd name="connsiteX53" fmla="*/ 2476538 w 4857351"/>
                <a:gd name="connsiteY53" fmla="*/ 404096 h 3219167"/>
                <a:gd name="connsiteX54" fmla="*/ 2308336 w 4857351"/>
                <a:gd name="connsiteY54" fmla="*/ 486829 h 3219167"/>
                <a:gd name="connsiteX55" fmla="*/ 2296028 w 4857351"/>
                <a:gd name="connsiteY55" fmla="*/ 497769 h 3219167"/>
                <a:gd name="connsiteX56" fmla="*/ 2598245 w 4857351"/>
                <a:gd name="connsiteY56" fmla="*/ 497769 h 3219167"/>
                <a:gd name="connsiteX57" fmla="*/ 2348677 w 4857351"/>
                <a:gd name="connsiteY57" fmla="*/ 722039 h 3219167"/>
                <a:gd name="connsiteX58" fmla="*/ 2105262 w 4857351"/>
                <a:gd name="connsiteY58" fmla="*/ 841695 h 3219167"/>
                <a:gd name="connsiteX59" fmla="*/ 2087485 w 4857351"/>
                <a:gd name="connsiteY59" fmla="*/ 854686 h 3219167"/>
                <a:gd name="connsiteX60" fmla="*/ 2460128 w 4857351"/>
                <a:gd name="connsiteY60" fmla="*/ 854686 h 3219167"/>
                <a:gd name="connsiteX61" fmla="*/ 2455342 w 4857351"/>
                <a:gd name="connsiteY61" fmla="*/ 862891 h 3219167"/>
                <a:gd name="connsiteX62" fmla="*/ 2221499 w 4857351"/>
                <a:gd name="connsiteY62" fmla="*/ 1045452 h 3219167"/>
                <a:gd name="connsiteX63" fmla="*/ 1907659 w 4857351"/>
                <a:gd name="connsiteY63" fmla="*/ 1199979 h 3219167"/>
                <a:gd name="connsiteX64" fmla="*/ 1893300 w 4857351"/>
                <a:gd name="connsiteY64" fmla="*/ 1209552 h 3219167"/>
                <a:gd name="connsiteX65" fmla="*/ 1914496 w 4857351"/>
                <a:gd name="connsiteY65" fmla="*/ 1211603 h 3219167"/>
                <a:gd name="connsiteX66" fmla="*/ 2614655 w 4857351"/>
                <a:gd name="connsiteY66" fmla="*/ 1211603 h 3219167"/>
                <a:gd name="connsiteX67" fmla="*/ 2638586 w 4857351"/>
                <a:gd name="connsiteY67" fmla="*/ 1234167 h 3219167"/>
                <a:gd name="connsiteX68" fmla="*/ 2637903 w 4857351"/>
                <a:gd name="connsiteY68" fmla="*/ 1648518 h 3219167"/>
                <a:gd name="connsiteX69" fmla="*/ 2617390 w 4857351"/>
                <a:gd name="connsiteY69" fmla="*/ 1661510 h 3219167"/>
                <a:gd name="connsiteX70" fmla="*/ 2048511 w 4857351"/>
                <a:gd name="connsiteY70" fmla="*/ 1394848 h 3219167"/>
                <a:gd name="connsiteX71" fmla="*/ 1433137 w 4857351"/>
                <a:gd name="connsiteY71" fmla="*/ 1084426 h 3219167"/>
                <a:gd name="connsiteX72" fmla="*/ 1411941 w 4857351"/>
                <a:gd name="connsiteY72" fmla="*/ 1076221 h 3219167"/>
                <a:gd name="connsiteX73" fmla="*/ 1411257 w 4857351"/>
                <a:gd name="connsiteY73" fmla="*/ 1098784 h 3219167"/>
                <a:gd name="connsiteX74" fmla="*/ 1335361 w 4857351"/>
                <a:gd name="connsiteY74" fmla="*/ 1291601 h 3219167"/>
                <a:gd name="connsiteX75" fmla="*/ 963402 w 4857351"/>
                <a:gd name="connsiteY75" fmla="*/ 1956889 h 3219167"/>
                <a:gd name="connsiteX76" fmla="*/ 309738 w 4857351"/>
                <a:gd name="connsiteY76" fmla="*/ 2844395 h 3219167"/>
                <a:gd name="connsiteX77" fmla="*/ 0 w 4857351"/>
                <a:gd name="connsiteY77" fmla="*/ 3185586 h 3219167"/>
                <a:gd name="connsiteX78" fmla="*/ 3803694 w 4857351"/>
                <a:gd name="connsiteY78" fmla="*/ 1781849 h 3219167"/>
                <a:gd name="connsiteX79" fmla="*/ 3792249 w 4857351"/>
                <a:gd name="connsiteY79" fmla="*/ 2116290 h 3219167"/>
                <a:gd name="connsiteX80" fmla="*/ 2917437 w 4857351"/>
                <a:gd name="connsiteY80" fmla="*/ 1784762 h 3219167"/>
                <a:gd name="connsiteX81" fmla="*/ 2919607 w 4857351"/>
                <a:gd name="connsiteY81" fmla="*/ 1236218 h 3219167"/>
                <a:gd name="connsiteX82" fmla="*/ 2939436 w 4857351"/>
                <a:gd name="connsiteY82" fmla="*/ 1213654 h 3219167"/>
                <a:gd name="connsiteX83" fmla="*/ 3671731 w 4857351"/>
                <a:gd name="connsiteY83" fmla="*/ 1214338 h 3219167"/>
                <a:gd name="connsiteX84" fmla="*/ 3685406 w 4857351"/>
                <a:gd name="connsiteY84" fmla="*/ 1215022 h 3219167"/>
                <a:gd name="connsiteX85" fmla="*/ 3645748 w 4857351"/>
                <a:gd name="connsiteY85" fmla="*/ 1251944 h 3219167"/>
                <a:gd name="connsiteX86" fmla="*/ 3545237 w 4857351"/>
                <a:gd name="connsiteY86" fmla="*/ 1316216 h 3219167"/>
                <a:gd name="connsiteX87" fmla="*/ 3320967 w 4857351"/>
                <a:gd name="connsiteY87" fmla="*/ 1426300 h 3219167"/>
                <a:gd name="connsiteX88" fmla="*/ 3304558 w 4857351"/>
                <a:gd name="connsiteY88" fmla="*/ 1438607 h 3219167"/>
                <a:gd name="connsiteX89" fmla="*/ 3657372 w 4857351"/>
                <a:gd name="connsiteY89" fmla="*/ 1438607 h 3219167"/>
                <a:gd name="connsiteX90" fmla="*/ 3659423 w 4857351"/>
                <a:gd name="connsiteY90" fmla="*/ 1442710 h 3219167"/>
                <a:gd name="connsiteX91" fmla="*/ 3582843 w 4857351"/>
                <a:gd name="connsiteY91" fmla="*/ 1518606 h 3219167"/>
                <a:gd name="connsiteX92" fmla="*/ 3407804 w 4857351"/>
                <a:gd name="connsiteY92" fmla="*/ 1634160 h 3219167"/>
                <a:gd name="connsiteX93" fmla="*/ 3130202 w 4857351"/>
                <a:gd name="connsiteY93" fmla="*/ 1770226 h 3219167"/>
                <a:gd name="connsiteX94" fmla="*/ 3115159 w 4857351"/>
                <a:gd name="connsiteY94" fmla="*/ 1781849 h 3219167"/>
                <a:gd name="connsiteX95" fmla="*/ 3135672 w 4857351"/>
                <a:gd name="connsiteY95" fmla="*/ 1781849 h 3219167"/>
                <a:gd name="connsiteX96" fmla="*/ 3803694 w 4857351"/>
                <a:gd name="connsiteY96" fmla="*/ 1781849 h 3219167"/>
                <a:gd name="connsiteX0" fmla="*/ 0 w 4857351"/>
                <a:gd name="connsiteY0" fmla="*/ 3185586 h 3219167"/>
                <a:gd name="connsiteX1" fmla="*/ 4747180 w 4857351"/>
                <a:gd name="connsiteY1" fmla="*/ 3206513 h 3219167"/>
                <a:gd name="connsiteX2" fmla="*/ 4373257 w 4857351"/>
                <a:gd name="connsiteY2" fmla="*/ 2750721 h 3219167"/>
                <a:gd name="connsiteX3" fmla="*/ 4104544 w 4857351"/>
                <a:gd name="connsiteY3" fmla="*/ 2218765 h 3219167"/>
                <a:gd name="connsiteX4" fmla="*/ 4097022 w 4857351"/>
                <a:gd name="connsiteY4" fmla="*/ 2180475 h 3219167"/>
                <a:gd name="connsiteX5" fmla="*/ 4097022 w 4857351"/>
                <a:gd name="connsiteY5" fmla="*/ 1807148 h 3219167"/>
                <a:gd name="connsiteX6" fmla="*/ 4123689 w 4857351"/>
                <a:gd name="connsiteY6" fmla="*/ 1781166 h 3219167"/>
                <a:gd name="connsiteX7" fmla="*/ 4834104 w 4857351"/>
                <a:gd name="connsiteY7" fmla="*/ 1781166 h 3219167"/>
                <a:gd name="connsiteX8" fmla="*/ 4857351 w 4857351"/>
                <a:gd name="connsiteY8" fmla="*/ 1778431 h 3219167"/>
                <a:gd name="connsiteX9" fmla="*/ 4839574 w 4857351"/>
                <a:gd name="connsiteY9" fmla="*/ 1768858 h 3219167"/>
                <a:gd name="connsiteX10" fmla="*/ 4568809 w 4857351"/>
                <a:gd name="connsiteY10" fmla="*/ 1636211 h 3219167"/>
                <a:gd name="connsiteX11" fmla="*/ 4321292 w 4857351"/>
                <a:gd name="connsiteY11" fmla="*/ 1451599 h 3219167"/>
                <a:gd name="connsiteX12" fmla="*/ 4314455 w 4857351"/>
                <a:gd name="connsiteY12" fmla="*/ 1437240 h 3219167"/>
                <a:gd name="connsiteX13" fmla="*/ 4666585 w 4857351"/>
                <a:gd name="connsiteY13" fmla="*/ 1437240 h 3219167"/>
                <a:gd name="connsiteX14" fmla="*/ 4652226 w 4857351"/>
                <a:gd name="connsiteY14" fmla="*/ 1426300 h 3219167"/>
                <a:gd name="connsiteX15" fmla="*/ 4464195 w 4857351"/>
                <a:gd name="connsiteY15" fmla="*/ 1334678 h 3219167"/>
                <a:gd name="connsiteX16" fmla="*/ 4191380 w 4857351"/>
                <a:gd name="connsiteY16" fmla="*/ 1112459 h 3219167"/>
                <a:gd name="connsiteX17" fmla="*/ 4183175 w 4857351"/>
                <a:gd name="connsiteY17" fmla="*/ 1097417 h 3219167"/>
                <a:gd name="connsiteX18" fmla="*/ 4199585 w 4857351"/>
                <a:gd name="connsiteY18" fmla="*/ 1094682 h 3219167"/>
                <a:gd name="connsiteX19" fmla="*/ 4447786 w 4857351"/>
                <a:gd name="connsiteY19" fmla="*/ 1094682 h 3219167"/>
                <a:gd name="connsiteX20" fmla="*/ 4466247 w 4857351"/>
                <a:gd name="connsiteY20" fmla="*/ 1093998 h 3219167"/>
                <a:gd name="connsiteX21" fmla="*/ 4358214 w 4857351"/>
                <a:gd name="connsiteY21" fmla="*/ 1037247 h 3219167"/>
                <a:gd name="connsiteX22" fmla="*/ 4143518 w 4857351"/>
                <a:gd name="connsiteY22" fmla="*/ 878617 h 3219167"/>
                <a:gd name="connsiteX23" fmla="*/ 3994460 w 4857351"/>
                <a:gd name="connsiteY23" fmla="*/ 635886 h 3219167"/>
                <a:gd name="connsiteX24" fmla="*/ 3984204 w 4857351"/>
                <a:gd name="connsiteY24" fmla="*/ 619476 h 3219167"/>
                <a:gd name="connsiteX25" fmla="*/ 3973948 w 4857351"/>
                <a:gd name="connsiteY25" fmla="*/ 635886 h 3219167"/>
                <a:gd name="connsiteX26" fmla="*/ 3857710 w 4857351"/>
                <a:gd name="connsiteY26" fmla="*/ 836225 h 3219167"/>
                <a:gd name="connsiteX27" fmla="*/ 3634125 w 4857351"/>
                <a:gd name="connsiteY27" fmla="*/ 1024939 h 3219167"/>
                <a:gd name="connsiteX28" fmla="*/ 3512417 w 4857351"/>
                <a:gd name="connsiteY28" fmla="*/ 1084426 h 3219167"/>
                <a:gd name="connsiteX29" fmla="*/ 3502845 w 4857351"/>
                <a:gd name="connsiteY29" fmla="*/ 1093998 h 3219167"/>
                <a:gd name="connsiteX30" fmla="*/ 3517203 w 4857351"/>
                <a:gd name="connsiteY30" fmla="*/ 1093998 h 3219167"/>
                <a:gd name="connsiteX31" fmla="*/ 3768823 w 4857351"/>
                <a:gd name="connsiteY31" fmla="*/ 1093998 h 3219167"/>
                <a:gd name="connsiteX32" fmla="*/ 3785233 w 4857351"/>
                <a:gd name="connsiteY32" fmla="*/ 1097417 h 3219167"/>
                <a:gd name="connsiteX33" fmla="*/ 3777028 w 4857351"/>
                <a:gd name="connsiteY33" fmla="*/ 1112459 h 3219167"/>
                <a:gd name="connsiteX34" fmla="*/ 3712072 w 4857351"/>
                <a:gd name="connsiteY34" fmla="*/ 1188356 h 3219167"/>
                <a:gd name="connsiteX35" fmla="*/ 3679935 w 4857351"/>
                <a:gd name="connsiteY35" fmla="*/ 1193825 h 3219167"/>
                <a:gd name="connsiteX36" fmla="*/ 3405752 w 4857351"/>
                <a:gd name="connsiteY36" fmla="*/ 1059127 h 3219167"/>
                <a:gd name="connsiteX37" fmla="*/ 3151398 w 4857351"/>
                <a:gd name="connsiteY37" fmla="*/ 869045 h 3219167"/>
                <a:gd name="connsiteX38" fmla="*/ 3144560 w 4857351"/>
                <a:gd name="connsiteY38" fmla="*/ 854002 h 3219167"/>
                <a:gd name="connsiteX39" fmla="*/ 3511733 w 4857351"/>
                <a:gd name="connsiteY39" fmla="*/ 854002 h 3219167"/>
                <a:gd name="connsiteX40" fmla="*/ 3502845 w 4857351"/>
                <a:gd name="connsiteY40" fmla="*/ 845797 h 3219167"/>
                <a:gd name="connsiteX41" fmla="*/ 3337377 w 4857351"/>
                <a:gd name="connsiteY41" fmla="*/ 765115 h 3219167"/>
                <a:gd name="connsiteX42" fmla="*/ 3015332 w 4857351"/>
                <a:gd name="connsiteY42" fmla="*/ 514863 h 3219167"/>
                <a:gd name="connsiteX43" fmla="*/ 3007127 w 4857351"/>
                <a:gd name="connsiteY43" fmla="*/ 499820 h 3219167"/>
                <a:gd name="connsiteX44" fmla="*/ 3023537 w 4857351"/>
                <a:gd name="connsiteY44" fmla="*/ 497085 h 3219167"/>
                <a:gd name="connsiteX45" fmla="*/ 3286096 w 4857351"/>
                <a:gd name="connsiteY45" fmla="*/ 497085 h 3219167"/>
                <a:gd name="connsiteX46" fmla="*/ 3305925 w 4857351"/>
                <a:gd name="connsiteY46" fmla="*/ 493667 h 3219167"/>
                <a:gd name="connsiteX47" fmla="*/ 3137723 w 4857351"/>
                <a:gd name="connsiteY47" fmla="*/ 410933 h 3219167"/>
                <a:gd name="connsiteX48" fmla="*/ 2993452 w 4857351"/>
                <a:gd name="connsiteY48" fmla="*/ 302217 h 3219167"/>
                <a:gd name="connsiteX49" fmla="*/ 2810891 w 4857351"/>
                <a:gd name="connsiteY49" fmla="*/ 17778 h 3219167"/>
                <a:gd name="connsiteX50" fmla="*/ 2799267 w 4857351"/>
                <a:gd name="connsiteY50" fmla="*/ 0 h 3219167"/>
                <a:gd name="connsiteX51" fmla="*/ 2791062 w 4857351"/>
                <a:gd name="connsiteY51" fmla="*/ 17094 h 3219167"/>
                <a:gd name="connsiteX52" fmla="*/ 2659782 w 4857351"/>
                <a:gd name="connsiteY52" fmla="*/ 239996 h 3219167"/>
                <a:gd name="connsiteX53" fmla="*/ 2476538 w 4857351"/>
                <a:gd name="connsiteY53" fmla="*/ 404096 h 3219167"/>
                <a:gd name="connsiteX54" fmla="*/ 2308336 w 4857351"/>
                <a:gd name="connsiteY54" fmla="*/ 486829 h 3219167"/>
                <a:gd name="connsiteX55" fmla="*/ 2296028 w 4857351"/>
                <a:gd name="connsiteY55" fmla="*/ 497769 h 3219167"/>
                <a:gd name="connsiteX56" fmla="*/ 2598245 w 4857351"/>
                <a:gd name="connsiteY56" fmla="*/ 497769 h 3219167"/>
                <a:gd name="connsiteX57" fmla="*/ 2348677 w 4857351"/>
                <a:gd name="connsiteY57" fmla="*/ 722039 h 3219167"/>
                <a:gd name="connsiteX58" fmla="*/ 2105262 w 4857351"/>
                <a:gd name="connsiteY58" fmla="*/ 841695 h 3219167"/>
                <a:gd name="connsiteX59" fmla="*/ 2087485 w 4857351"/>
                <a:gd name="connsiteY59" fmla="*/ 854686 h 3219167"/>
                <a:gd name="connsiteX60" fmla="*/ 2460128 w 4857351"/>
                <a:gd name="connsiteY60" fmla="*/ 854686 h 3219167"/>
                <a:gd name="connsiteX61" fmla="*/ 2455342 w 4857351"/>
                <a:gd name="connsiteY61" fmla="*/ 862891 h 3219167"/>
                <a:gd name="connsiteX62" fmla="*/ 2221499 w 4857351"/>
                <a:gd name="connsiteY62" fmla="*/ 1045452 h 3219167"/>
                <a:gd name="connsiteX63" fmla="*/ 1907659 w 4857351"/>
                <a:gd name="connsiteY63" fmla="*/ 1199979 h 3219167"/>
                <a:gd name="connsiteX64" fmla="*/ 1893300 w 4857351"/>
                <a:gd name="connsiteY64" fmla="*/ 1209552 h 3219167"/>
                <a:gd name="connsiteX65" fmla="*/ 1914496 w 4857351"/>
                <a:gd name="connsiteY65" fmla="*/ 1211603 h 3219167"/>
                <a:gd name="connsiteX66" fmla="*/ 2614655 w 4857351"/>
                <a:gd name="connsiteY66" fmla="*/ 1211603 h 3219167"/>
                <a:gd name="connsiteX67" fmla="*/ 2638586 w 4857351"/>
                <a:gd name="connsiteY67" fmla="*/ 1234167 h 3219167"/>
                <a:gd name="connsiteX68" fmla="*/ 2637903 w 4857351"/>
                <a:gd name="connsiteY68" fmla="*/ 1648518 h 3219167"/>
                <a:gd name="connsiteX69" fmla="*/ 2617390 w 4857351"/>
                <a:gd name="connsiteY69" fmla="*/ 1661510 h 3219167"/>
                <a:gd name="connsiteX70" fmla="*/ 2048511 w 4857351"/>
                <a:gd name="connsiteY70" fmla="*/ 1394848 h 3219167"/>
                <a:gd name="connsiteX71" fmla="*/ 1433137 w 4857351"/>
                <a:gd name="connsiteY71" fmla="*/ 1084426 h 3219167"/>
                <a:gd name="connsiteX72" fmla="*/ 1411941 w 4857351"/>
                <a:gd name="connsiteY72" fmla="*/ 1076221 h 3219167"/>
                <a:gd name="connsiteX73" fmla="*/ 1411257 w 4857351"/>
                <a:gd name="connsiteY73" fmla="*/ 1098784 h 3219167"/>
                <a:gd name="connsiteX74" fmla="*/ 1335361 w 4857351"/>
                <a:gd name="connsiteY74" fmla="*/ 1291601 h 3219167"/>
                <a:gd name="connsiteX75" fmla="*/ 963402 w 4857351"/>
                <a:gd name="connsiteY75" fmla="*/ 1956889 h 3219167"/>
                <a:gd name="connsiteX76" fmla="*/ 309738 w 4857351"/>
                <a:gd name="connsiteY76" fmla="*/ 2844395 h 3219167"/>
                <a:gd name="connsiteX77" fmla="*/ 0 w 4857351"/>
                <a:gd name="connsiteY77" fmla="*/ 3185586 h 3219167"/>
                <a:gd name="connsiteX78" fmla="*/ 3803694 w 4857351"/>
                <a:gd name="connsiteY78" fmla="*/ 1781849 h 3219167"/>
                <a:gd name="connsiteX79" fmla="*/ 3792249 w 4857351"/>
                <a:gd name="connsiteY79" fmla="*/ 2116290 h 3219167"/>
                <a:gd name="connsiteX80" fmla="*/ 2917437 w 4857351"/>
                <a:gd name="connsiteY80" fmla="*/ 1784762 h 3219167"/>
                <a:gd name="connsiteX81" fmla="*/ 2919607 w 4857351"/>
                <a:gd name="connsiteY81" fmla="*/ 1236218 h 3219167"/>
                <a:gd name="connsiteX82" fmla="*/ 2939436 w 4857351"/>
                <a:gd name="connsiteY82" fmla="*/ 1213654 h 3219167"/>
                <a:gd name="connsiteX83" fmla="*/ 3671731 w 4857351"/>
                <a:gd name="connsiteY83" fmla="*/ 1214338 h 3219167"/>
                <a:gd name="connsiteX84" fmla="*/ 3685406 w 4857351"/>
                <a:gd name="connsiteY84" fmla="*/ 1215022 h 3219167"/>
                <a:gd name="connsiteX85" fmla="*/ 3645748 w 4857351"/>
                <a:gd name="connsiteY85" fmla="*/ 1251944 h 3219167"/>
                <a:gd name="connsiteX86" fmla="*/ 3545237 w 4857351"/>
                <a:gd name="connsiteY86" fmla="*/ 1316216 h 3219167"/>
                <a:gd name="connsiteX87" fmla="*/ 3320967 w 4857351"/>
                <a:gd name="connsiteY87" fmla="*/ 1426300 h 3219167"/>
                <a:gd name="connsiteX88" fmla="*/ 3304558 w 4857351"/>
                <a:gd name="connsiteY88" fmla="*/ 1438607 h 3219167"/>
                <a:gd name="connsiteX89" fmla="*/ 3657372 w 4857351"/>
                <a:gd name="connsiteY89" fmla="*/ 1438607 h 3219167"/>
                <a:gd name="connsiteX90" fmla="*/ 3659423 w 4857351"/>
                <a:gd name="connsiteY90" fmla="*/ 1442710 h 3219167"/>
                <a:gd name="connsiteX91" fmla="*/ 3582843 w 4857351"/>
                <a:gd name="connsiteY91" fmla="*/ 1518606 h 3219167"/>
                <a:gd name="connsiteX92" fmla="*/ 3407804 w 4857351"/>
                <a:gd name="connsiteY92" fmla="*/ 1634160 h 3219167"/>
                <a:gd name="connsiteX93" fmla="*/ 3130202 w 4857351"/>
                <a:gd name="connsiteY93" fmla="*/ 1770226 h 3219167"/>
                <a:gd name="connsiteX94" fmla="*/ 3115159 w 4857351"/>
                <a:gd name="connsiteY94" fmla="*/ 1781849 h 3219167"/>
                <a:gd name="connsiteX95" fmla="*/ 3135672 w 4857351"/>
                <a:gd name="connsiteY95" fmla="*/ 1781849 h 3219167"/>
                <a:gd name="connsiteX96" fmla="*/ 3803694 w 4857351"/>
                <a:gd name="connsiteY96" fmla="*/ 1781849 h 3219167"/>
                <a:gd name="connsiteX0" fmla="*/ 0 w 4857351"/>
                <a:gd name="connsiteY0" fmla="*/ 3185586 h 3219167"/>
                <a:gd name="connsiteX1" fmla="*/ 4747180 w 4857351"/>
                <a:gd name="connsiteY1" fmla="*/ 3206513 h 3219167"/>
                <a:gd name="connsiteX2" fmla="*/ 4373257 w 4857351"/>
                <a:gd name="connsiteY2" fmla="*/ 2750721 h 3219167"/>
                <a:gd name="connsiteX3" fmla="*/ 4104544 w 4857351"/>
                <a:gd name="connsiteY3" fmla="*/ 2218765 h 3219167"/>
                <a:gd name="connsiteX4" fmla="*/ 4097022 w 4857351"/>
                <a:gd name="connsiteY4" fmla="*/ 2180475 h 3219167"/>
                <a:gd name="connsiteX5" fmla="*/ 4097022 w 4857351"/>
                <a:gd name="connsiteY5" fmla="*/ 1807148 h 3219167"/>
                <a:gd name="connsiteX6" fmla="*/ 4123689 w 4857351"/>
                <a:gd name="connsiteY6" fmla="*/ 1781166 h 3219167"/>
                <a:gd name="connsiteX7" fmla="*/ 4834104 w 4857351"/>
                <a:gd name="connsiteY7" fmla="*/ 1781166 h 3219167"/>
                <a:gd name="connsiteX8" fmla="*/ 4857351 w 4857351"/>
                <a:gd name="connsiteY8" fmla="*/ 1778431 h 3219167"/>
                <a:gd name="connsiteX9" fmla="*/ 4839574 w 4857351"/>
                <a:gd name="connsiteY9" fmla="*/ 1768858 h 3219167"/>
                <a:gd name="connsiteX10" fmla="*/ 4568809 w 4857351"/>
                <a:gd name="connsiteY10" fmla="*/ 1636211 h 3219167"/>
                <a:gd name="connsiteX11" fmla="*/ 4321292 w 4857351"/>
                <a:gd name="connsiteY11" fmla="*/ 1451599 h 3219167"/>
                <a:gd name="connsiteX12" fmla="*/ 4314455 w 4857351"/>
                <a:gd name="connsiteY12" fmla="*/ 1437240 h 3219167"/>
                <a:gd name="connsiteX13" fmla="*/ 4666585 w 4857351"/>
                <a:gd name="connsiteY13" fmla="*/ 1437240 h 3219167"/>
                <a:gd name="connsiteX14" fmla="*/ 4652226 w 4857351"/>
                <a:gd name="connsiteY14" fmla="*/ 1426300 h 3219167"/>
                <a:gd name="connsiteX15" fmla="*/ 4464195 w 4857351"/>
                <a:gd name="connsiteY15" fmla="*/ 1334678 h 3219167"/>
                <a:gd name="connsiteX16" fmla="*/ 4191380 w 4857351"/>
                <a:gd name="connsiteY16" fmla="*/ 1112459 h 3219167"/>
                <a:gd name="connsiteX17" fmla="*/ 4183175 w 4857351"/>
                <a:gd name="connsiteY17" fmla="*/ 1097417 h 3219167"/>
                <a:gd name="connsiteX18" fmla="*/ 4199585 w 4857351"/>
                <a:gd name="connsiteY18" fmla="*/ 1094682 h 3219167"/>
                <a:gd name="connsiteX19" fmla="*/ 4447786 w 4857351"/>
                <a:gd name="connsiteY19" fmla="*/ 1094682 h 3219167"/>
                <a:gd name="connsiteX20" fmla="*/ 4466247 w 4857351"/>
                <a:gd name="connsiteY20" fmla="*/ 1093998 h 3219167"/>
                <a:gd name="connsiteX21" fmla="*/ 4358214 w 4857351"/>
                <a:gd name="connsiteY21" fmla="*/ 1037247 h 3219167"/>
                <a:gd name="connsiteX22" fmla="*/ 4143518 w 4857351"/>
                <a:gd name="connsiteY22" fmla="*/ 878617 h 3219167"/>
                <a:gd name="connsiteX23" fmla="*/ 3994460 w 4857351"/>
                <a:gd name="connsiteY23" fmla="*/ 635886 h 3219167"/>
                <a:gd name="connsiteX24" fmla="*/ 3984204 w 4857351"/>
                <a:gd name="connsiteY24" fmla="*/ 619476 h 3219167"/>
                <a:gd name="connsiteX25" fmla="*/ 3973948 w 4857351"/>
                <a:gd name="connsiteY25" fmla="*/ 635886 h 3219167"/>
                <a:gd name="connsiteX26" fmla="*/ 3857710 w 4857351"/>
                <a:gd name="connsiteY26" fmla="*/ 836225 h 3219167"/>
                <a:gd name="connsiteX27" fmla="*/ 3634125 w 4857351"/>
                <a:gd name="connsiteY27" fmla="*/ 1024939 h 3219167"/>
                <a:gd name="connsiteX28" fmla="*/ 3512417 w 4857351"/>
                <a:gd name="connsiteY28" fmla="*/ 1084426 h 3219167"/>
                <a:gd name="connsiteX29" fmla="*/ 3502845 w 4857351"/>
                <a:gd name="connsiteY29" fmla="*/ 1093998 h 3219167"/>
                <a:gd name="connsiteX30" fmla="*/ 3517203 w 4857351"/>
                <a:gd name="connsiteY30" fmla="*/ 1093998 h 3219167"/>
                <a:gd name="connsiteX31" fmla="*/ 3768823 w 4857351"/>
                <a:gd name="connsiteY31" fmla="*/ 1093998 h 3219167"/>
                <a:gd name="connsiteX32" fmla="*/ 3785233 w 4857351"/>
                <a:gd name="connsiteY32" fmla="*/ 1097417 h 3219167"/>
                <a:gd name="connsiteX33" fmla="*/ 3777028 w 4857351"/>
                <a:gd name="connsiteY33" fmla="*/ 1112459 h 3219167"/>
                <a:gd name="connsiteX34" fmla="*/ 3712072 w 4857351"/>
                <a:gd name="connsiteY34" fmla="*/ 1188356 h 3219167"/>
                <a:gd name="connsiteX35" fmla="*/ 3679935 w 4857351"/>
                <a:gd name="connsiteY35" fmla="*/ 1193825 h 3219167"/>
                <a:gd name="connsiteX36" fmla="*/ 3405752 w 4857351"/>
                <a:gd name="connsiteY36" fmla="*/ 1059127 h 3219167"/>
                <a:gd name="connsiteX37" fmla="*/ 3151398 w 4857351"/>
                <a:gd name="connsiteY37" fmla="*/ 869045 h 3219167"/>
                <a:gd name="connsiteX38" fmla="*/ 3144560 w 4857351"/>
                <a:gd name="connsiteY38" fmla="*/ 854002 h 3219167"/>
                <a:gd name="connsiteX39" fmla="*/ 3511733 w 4857351"/>
                <a:gd name="connsiteY39" fmla="*/ 854002 h 3219167"/>
                <a:gd name="connsiteX40" fmla="*/ 3502845 w 4857351"/>
                <a:gd name="connsiteY40" fmla="*/ 845797 h 3219167"/>
                <a:gd name="connsiteX41" fmla="*/ 3337377 w 4857351"/>
                <a:gd name="connsiteY41" fmla="*/ 765115 h 3219167"/>
                <a:gd name="connsiteX42" fmla="*/ 3015332 w 4857351"/>
                <a:gd name="connsiteY42" fmla="*/ 514863 h 3219167"/>
                <a:gd name="connsiteX43" fmla="*/ 3007127 w 4857351"/>
                <a:gd name="connsiteY43" fmla="*/ 499820 h 3219167"/>
                <a:gd name="connsiteX44" fmla="*/ 3023537 w 4857351"/>
                <a:gd name="connsiteY44" fmla="*/ 497085 h 3219167"/>
                <a:gd name="connsiteX45" fmla="*/ 3286096 w 4857351"/>
                <a:gd name="connsiteY45" fmla="*/ 497085 h 3219167"/>
                <a:gd name="connsiteX46" fmla="*/ 3305925 w 4857351"/>
                <a:gd name="connsiteY46" fmla="*/ 493667 h 3219167"/>
                <a:gd name="connsiteX47" fmla="*/ 3137723 w 4857351"/>
                <a:gd name="connsiteY47" fmla="*/ 410933 h 3219167"/>
                <a:gd name="connsiteX48" fmla="*/ 2993452 w 4857351"/>
                <a:gd name="connsiteY48" fmla="*/ 302217 h 3219167"/>
                <a:gd name="connsiteX49" fmla="*/ 2810891 w 4857351"/>
                <a:gd name="connsiteY49" fmla="*/ 17778 h 3219167"/>
                <a:gd name="connsiteX50" fmla="*/ 2799267 w 4857351"/>
                <a:gd name="connsiteY50" fmla="*/ 0 h 3219167"/>
                <a:gd name="connsiteX51" fmla="*/ 2791062 w 4857351"/>
                <a:gd name="connsiteY51" fmla="*/ 17094 h 3219167"/>
                <a:gd name="connsiteX52" fmla="*/ 2659782 w 4857351"/>
                <a:gd name="connsiteY52" fmla="*/ 239996 h 3219167"/>
                <a:gd name="connsiteX53" fmla="*/ 2476538 w 4857351"/>
                <a:gd name="connsiteY53" fmla="*/ 404096 h 3219167"/>
                <a:gd name="connsiteX54" fmla="*/ 2308336 w 4857351"/>
                <a:gd name="connsiteY54" fmla="*/ 486829 h 3219167"/>
                <a:gd name="connsiteX55" fmla="*/ 2296028 w 4857351"/>
                <a:gd name="connsiteY55" fmla="*/ 497769 h 3219167"/>
                <a:gd name="connsiteX56" fmla="*/ 2598245 w 4857351"/>
                <a:gd name="connsiteY56" fmla="*/ 497769 h 3219167"/>
                <a:gd name="connsiteX57" fmla="*/ 2348677 w 4857351"/>
                <a:gd name="connsiteY57" fmla="*/ 722039 h 3219167"/>
                <a:gd name="connsiteX58" fmla="*/ 2105262 w 4857351"/>
                <a:gd name="connsiteY58" fmla="*/ 841695 h 3219167"/>
                <a:gd name="connsiteX59" fmla="*/ 2087485 w 4857351"/>
                <a:gd name="connsiteY59" fmla="*/ 854686 h 3219167"/>
                <a:gd name="connsiteX60" fmla="*/ 2460128 w 4857351"/>
                <a:gd name="connsiteY60" fmla="*/ 854686 h 3219167"/>
                <a:gd name="connsiteX61" fmla="*/ 2455342 w 4857351"/>
                <a:gd name="connsiteY61" fmla="*/ 862891 h 3219167"/>
                <a:gd name="connsiteX62" fmla="*/ 2221499 w 4857351"/>
                <a:gd name="connsiteY62" fmla="*/ 1045452 h 3219167"/>
                <a:gd name="connsiteX63" fmla="*/ 1907659 w 4857351"/>
                <a:gd name="connsiteY63" fmla="*/ 1199979 h 3219167"/>
                <a:gd name="connsiteX64" fmla="*/ 1893300 w 4857351"/>
                <a:gd name="connsiteY64" fmla="*/ 1209552 h 3219167"/>
                <a:gd name="connsiteX65" fmla="*/ 1914496 w 4857351"/>
                <a:gd name="connsiteY65" fmla="*/ 1211603 h 3219167"/>
                <a:gd name="connsiteX66" fmla="*/ 2614655 w 4857351"/>
                <a:gd name="connsiteY66" fmla="*/ 1211603 h 3219167"/>
                <a:gd name="connsiteX67" fmla="*/ 2638586 w 4857351"/>
                <a:gd name="connsiteY67" fmla="*/ 1234167 h 3219167"/>
                <a:gd name="connsiteX68" fmla="*/ 2637903 w 4857351"/>
                <a:gd name="connsiteY68" fmla="*/ 1648518 h 3219167"/>
                <a:gd name="connsiteX69" fmla="*/ 2617390 w 4857351"/>
                <a:gd name="connsiteY69" fmla="*/ 1661510 h 3219167"/>
                <a:gd name="connsiteX70" fmla="*/ 2048511 w 4857351"/>
                <a:gd name="connsiteY70" fmla="*/ 1394848 h 3219167"/>
                <a:gd name="connsiteX71" fmla="*/ 1433137 w 4857351"/>
                <a:gd name="connsiteY71" fmla="*/ 1084426 h 3219167"/>
                <a:gd name="connsiteX72" fmla="*/ 1411941 w 4857351"/>
                <a:gd name="connsiteY72" fmla="*/ 1076221 h 3219167"/>
                <a:gd name="connsiteX73" fmla="*/ 1411257 w 4857351"/>
                <a:gd name="connsiteY73" fmla="*/ 1098784 h 3219167"/>
                <a:gd name="connsiteX74" fmla="*/ 1335361 w 4857351"/>
                <a:gd name="connsiteY74" fmla="*/ 1291601 h 3219167"/>
                <a:gd name="connsiteX75" fmla="*/ 963402 w 4857351"/>
                <a:gd name="connsiteY75" fmla="*/ 1956889 h 3219167"/>
                <a:gd name="connsiteX76" fmla="*/ 309738 w 4857351"/>
                <a:gd name="connsiteY76" fmla="*/ 2844395 h 3219167"/>
                <a:gd name="connsiteX77" fmla="*/ 0 w 4857351"/>
                <a:gd name="connsiteY77" fmla="*/ 3185586 h 3219167"/>
                <a:gd name="connsiteX78" fmla="*/ 3803694 w 4857351"/>
                <a:gd name="connsiteY78" fmla="*/ 1781849 h 3219167"/>
                <a:gd name="connsiteX79" fmla="*/ 3792249 w 4857351"/>
                <a:gd name="connsiteY79" fmla="*/ 2116290 h 3219167"/>
                <a:gd name="connsiteX80" fmla="*/ 2917437 w 4857351"/>
                <a:gd name="connsiteY80" fmla="*/ 1784762 h 3219167"/>
                <a:gd name="connsiteX81" fmla="*/ 2919607 w 4857351"/>
                <a:gd name="connsiteY81" fmla="*/ 1236218 h 3219167"/>
                <a:gd name="connsiteX82" fmla="*/ 2939436 w 4857351"/>
                <a:gd name="connsiteY82" fmla="*/ 1213654 h 3219167"/>
                <a:gd name="connsiteX83" fmla="*/ 3671731 w 4857351"/>
                <a:gd name="connsiteY83" fmla="*/ 1214338 h 3219167"/>
                <a:gd name="connsiteX84" fmla="*/ 3685406 w 4857351"/>
                <a:gd name="connsiteY84" fmla="*/ 1215022 h 3219167"/>
                <a:gd name="connsiteX85" fmla="*/ 3645748 w 4857351"/>
                <a:gd name="connsiteY85" fmla="*/ 1251944 h 3219167"/>
                <a:gd name="connsiteX86" fmla="*/ 3545237 w 4857351"/>
                <a:gd name="connsiteY86" fmla="*/ 1316216 h 3219167"/>
                <a:gd name="connsiteX87" fmla="*/ 3320967 w 4857351"/>
                <a:gd name="connsiteY87" fmla="*/ 1426300 h 3219167"/>
                <a:gd name="connsiteX88" fmla="*/ 3304558 w 4857351"/>
                <a:gd name="connsiteY88" fmla="*/ 1438607 h 3219167"/>
                <a:gd name="connsiteX89" fmla="*/ 3657372 w 4857351"/>
                <a:gd name="connsiteY89" fmla="*/ 1438607 h 3219167"/>
                <a:gd name="connsiteX90" fmla="*/ 3659423 w 4857351"/>
                <a:gd name="connsiteY90" fmla="*/ 1442710 h 3219167"/>
                <a:gd name="connsiteX91" fmla="*/ 3582843 w 4857351"/>
                <a:gd name="connsiteY91" fmla="*/ 1518606 h 3219167"/>
                <a:gd name="connsiteX92" fmla="*/ 3407804 w 4857351"/>
                <a:gd name="connsiteY92" fmla="*/ 1634160 h 3219167"/>
                <a:gd name="connsiteX93" fmla="*/ 3130202 w 4857351"/>
                <a:gd name="connsiteY93" fmla="*/ 1770226 h 3219167"/>
                <a:gd name="connsiteX94" fmla="*/ 3115159 w 4857351"/>
                <a:gd name="connsiteY94" fmla="*/ 1781849 h 3219167"/>
                <a:gd name="connsiteX95" fmla="*/ 3135672 w 4857351"/>
                <a:gd name="connsiteY95" fmla="*/ 1781849 h 3219167"/>
                <a:gd name="connsiteX96" fmla="*/ 3803694 w 4857351"/>
                <a:gd name="connsiteY96" fmla="*/ 1781849 h 3219167"/>
                <a:gd name="connsiteX0" fmla="*/ 0 w 4857351"/>
                <a:gd name="connsiteY0" fmla="*/ 3185586 h 3219167"/>
                <a:gd name="connsiteX1" fmla="*/ 4747180 w 4857351"/>
                <a:gd name="connsiteY1" fmla="*/ 3206513 h 3219167"/>
                <a:gd name="connsiteX2" fmla="*/ 4373257 w 4857351"/>
                <a:gd name="connsiteY2" fmla="*/ 2750721 h 3219167"/>
                <a:gd name="connsiteX3" fmla="*/ 4104544 w 4857351"/>
                <a:gd name="connsiteY3" fmla="*/ 2218765 h 3219167"/>
                <a:gd name="connsiteX4" fmla="*/ 4097022 w 4857351"/>
                <a:gd name="connsiteY4" fmla="*/ 2180475 h 3219167"/>
                <a:gd name="connsiteX5" fmla="*/ 4097022 w 4857351"/>
                <a:gd name="connsiteY5" fmla="*/ 1807148 h 3219167"/>
                <a:gd name="connsiteX6" fmla="*/ 4123689 w 4857351"/>
                <a:gd name="connsiteY6" fmla="*/ 1781166 h 3219167"/>
                <a:gd name="connsiteX7" fmla="*/ 4834104 w 4857351"/>
                <a:gd name="connsiteY7" fmla="*/ 1781166 h 3219167"/>
                <a:gd name="connsiteX8" fmla="*/ 4857351 w 4857351"/>
                <a:gd name="connsiteY8" fmla="*/ 1778431 h 3219167"/>
                <a:gd name="connsiteX9" fmla="*/ 4839574 w 4857351"/>
                <a:gd name="connsiteY9" fmla="*/ 1768858 h 3219167"/>
                <a:gd name="connsiteX10" fmla="*/ 4568809 w 4857351"/>
                <a:gd name="connsiteY10" fmla="*/ 1636211 h 3219167"/>
                <a:gd name="connsiteX11" fmla="*/ 4321292 w 4857351"/>
                <a:gd name="connsiteY11" fmla="*/ 1451599 h 3219167"/>
                <a:gd name="connsiteX12" fmla="*/ 4314455 w 4857351"/>
                <a:gd name="connsiteY12" fmla="*/ 1437240 h 3219167"/>
                <a:gd name="connsiteX13" fmla="*/ 4666585 w 4857351"/>
                <a:gd name="connsiteY13" fmla="*/ 1437240 h 3219167"/>
                <a:gd name="connsiteX14" fmla="*/ 4652226 w 4857351"/>
                <a:gd name="connsiteY14" fmla="*/ 1426300 h 3219167"/>
                <a:gd name="connsiteX15" fmla="*/ 4464195 w 4857351"/>
                <a:gd name="connsiteY15" fmla="*/ 1334678 h 3219167"/>
                <a:gd name="connsiteX16" fmla="*/ 4191380 w 4857351"/>
                <a:gd name="connsiteY16" fmla="*/ 1112459 h 3219167"/>
                <a:gd name="connsiteX17" fmla="*/ 4183175 w 4857351"/>
                <a:gd name="connsiteY17" fmla="*/ 1097417 h 3219167"/>
                <a:gd name="connsiteX18" fmla="*/ 4199585 w 4857351"/>
                <a:gd name="connsiteY18" fmla="*/ 1094682 h 3219167"/>
                <a:gd name="connsiteX19" fmla="*/ 4447786 w 4857351"/>
                <a:gd name="connsiteY19" fmla="*/ 1094682 h 3219167"/>
                <a:gd name="connsiteX20" fmla="*/ 4466247 w 4857351"/>
                <a:gd name="connsiteY20" fmla="*/ 1093998 h 3219167"/>
                <a:gd name="connsiteX21" fmla="*/ 4358214 w 4857351"/>
                <a:gd name="connsiteY21" fmla="*/ 1037247 h 3219167"/>
                <a:gd name="connsiteX22" fmla="*/ 4143518 w 4857351"/>
                <a:gd name="connsiteY22" fmla="*/ 878617 h 3219167"/>
                <a:gd name="connsiteX23" fmla="*/ 3994460 w 4857351"/>
                <a:gd name="connsiteY23" fmla="*/ 635886 h 3219167"/>
                <a:gd name="connsiteX24" fmla="*/ 3984204 w 4857351"/>
                <a:gd name="connsiteY24" fmla="*/ 619476 h 3219167"/>
                <a:gd name="connsiteX25" fmla="*/ 3973948 w 4857351"/>
                <a:gd name="connsiteY25" fmla="*/ 635886 h 3219167"/>
                <a:gd name="connsiteX26" fmla="*/ 3857710 w 4857351"/>
                <a:gd name="connsiteY26" fmla="*/ 836225 h 3219167"/>
                <a:gd name="connsiteX27" fmla="*/ 3634125 w 4857351"/>
                <a:gd name="connsiteY27" fmla="*/ 1024939 h 3219167"/>
                <a:gd name="connsiteX28" fmla="*/ 3512417 w 4857351"/>
                <a:gd name="connsiteY28" fmla="*/ 1084426 h 3219167"/>
                <a:gd name="connsiteX29" fmla="*/ 3502845 w 4857351"/>
                <a:gd name="connsiteY29" fmla="*/ 1093998 h 3219167"/>
                <a:gd name="connsiteX30" fmla="*/ 3517203 w 4857351"/>
                <a:gd name="connsiteY30" fmla="*/ 1093998 h 3219167"/>
                <a:gd name="connsiteX31" fmla="*/ 3768823 w 4857351"/>
                <a:gd name="connsiteY31" fmla="*/ 1093998 h 3219167"/>
                <a:gd name="connsiteX32" fmla="*/ 3785233 w 4857351"/>
                <a:gd name="connsiteY32" fmla="*/ 1097417 h 3219167"/>
                <a:gd name="connsiteX33" fmla="*/ 3777028 w 4857351"/>
                <a:gd name="connsiteY33" fmla="*/ 1112459 h 3219167"/>
                <a:gd name="connsiteX34" fmla="*/ 3712072 w 4857351"/>
                <a:gd name="connsiteY34" fmla="*/ 1188356 h 3219167"/>
                <a:gd name="connsiteX35" fmla="*/ 3679935 w 4857351"/>
                <a:gd name="connsiteY35" fmla="*/ 1193825 h 3219167"/>
                <a:gd name="connsiteX36" fmla="*/ 3405752 w 4857351"/>
                <a:gd name="connsiteY36" fmla="*/ 1059127 h 3219167"/>
                <a:gd name="connsiteX37" fmla="*/ 3151398 w 4857351"/>
                <a:gd name="connsiteY37" fmla="*/ 869045 h 3219167"/>
                <a:gd name="connsiteX38" fmla="*/ 3144560 w 4857351"/>
                <a:gd name="connsiteY38" fmla="*/ 854002 h 3219167"/>
                <a:gd name="connsiteX39" fmla="*/ 3511733 w 4857351"/>
                <a:gd name="connsiteY39" fmla="*/ 854002 h 3219167"/>
                <a:gd name="connsiteX40" fmla="*/ 3502845 w 4857351"/>
                <a:gd name="connsiteY40" fmla="*/ 845797 h 3219167"/>
                <a:gd name="connsiteX41" fmla="*/ 3337377 w 4857351"/>
                <a:gd name="connsiteY41" fmla="*/ 765115 h 3219167"/>
                <a:gd name="connsiteX42" fmla="*/ 3015332 w 4857351"/>
                <a:gd name="connsiteY42" fmla="*/ 514863 h 3219167"/>
                <a:gd name="connsiteX43" fmla="*/ 3007127 w 4857351"/>
                <a:gd name="connsiteY43" fmla="*/ 499820 h 3219167"/>
                <a:gd name="connsiteX44" fmla="*/ 3023537 w 4857351"/>
                <a:gd name="connsiteY44" fmla="*/ 497085 h 3219167"/>
                <a:gd name="connsiteX45" fmla="*/ 3286096 w 4857351"/>
                <a:gd name="connsiteY45" fmla="*/ 497085 h 3219167"/>
                <a:gd name="connsiteX46" fmla="*/ 3305925 w 4857351"/>
                <a:gd name="connsiteY46" fmla="*/ 493667 h 3219167"/>
                <a:gd name="connsiteX47" fmla="*/ 3137723 w 4857351"/>
                <a:gd name="connsiteY47" fmla="*/ 410933 h 3219167"/>
                <a:gd name="connsiteX48" fmla="*/ 2993452 w 4857351"/>
                <a:gd name="connsiteY48" fmla="*/ 302217 h 3219167"/>
                <a:gd name="connsiteX49" fmla="*/ 2810891 w 4857351"/>
                <a:gd name="connsiteY49" fmla="*/ 17778 h 3219167"/>
                <a:gd name="connsiteX50" fmla="*/ 2799267 w 4857351"/>
                <a:gd name="connsiteY50" fmla="*/ 0 h 3219167"/>
                <a:gd name="connsiteX51" fmla="*/ 2791062 w 4857351"/>
                <a:gd name="connsiteY51" fmla="*/ 17094 h 3219167"/>
                <a:gd name="connsiteX52" fmla="*/ 2659782 w 4857351"/>
                <a:gd name="connsiteY52" fmla="*/ 239996 h 3219167"/>
                <a:gd name="connsiteX53" fmla="*/ 2476538 w 4857351"/>
                <a:gd name="connsiteY53" fmla="*/ 404096 h 3219167"/>
                <a:gd name="connsiteX54" fmla="*/ 2308336 w 4857351"/>
                <a:gd name="connsiteY54" fmla="*/ 486829 h 3219167"/>
                <a:gd name="connsiteX55" fmla="*/ 2296028 w 4857351"/>
                <a:gd name="connsiteY55" fmla="*/ 497769 h 3219167"/>
                <a:gd name="connsiteX56" fmla="*/ 2598245 w 4857351"/>
                <a:gd name="connsiteY56" fmla="*/ 497769 h 3219167"/>
                <a:gd name="connsiteX57" fmla="*/ 2348677 w 4857351"/>
                <a:gd name="connsiteY57" fmla="*/ 722039 h 3219167"/>
                <a:gd name="connsiteX58" fmla="*/ 2105262 w 4857351"/>
                <a:gd name="connsiteY58" fmla="*/ 841695 h 3219167"/>
                <a:gd name="connsiteX59" fmla="*/ 2087485 w 4857351"/>
                <a:gd name="connsiteY59" fmla="*/ 854686 h 3219167"/>
                <a:gd name="connsiteX60" fmla="*/ 2460128 w 4857351"/>
                <a:gd name="connsiteY60" fmla="*/ 854686 h 3219167"/>
                <a:gd name="connsiteX61" fmla="*/ 2455342 w 4857351"/>
                <a:gd name="connsiteY61" fmla="*/ 862891 h 3219167"/>
                <a:gd name="connsiteX62" fmla="*/ 2221499 w 4857351"/>
                <a:gd name="connsiteY62" fmla="*/ 1045452 h 3219167"/>
                <a:gd name="connsiteX63" fmla="*/ 1907659 w 4857351"/>
                <a:gd name="connsiteY63" fmla="*/ 1199979 h 3219167"/>
                <a:gd name="connsiteX64" fmla="*/ 1893300 w 4857351"/>
                <a:gd name="connsiteY64" fmla="*/ 1209552 h 3219167"/>
                <a:gd name="connsiteX65" fmla="*/ 1914496 w 4857351"/>
                <a:gd name="connsiteY65" fmla="*/ 1211603 h 3219167"/>
                <a:gd name="connsiteX66" fmla="*/ 2614655 w 4857351"/>
                <a:gd name="connsiteY66" fmla="*/ 1211603 h 3219167"/>
                <a:gd name="connsiteX67" fmla="*/ 2638586 w 4857351"/>
                <a:gd name="connsiteY67" fmla="*/ 1234167 h 3219167"/>
                <a:gd name="connsiteX68" fmla="*/ 2637903 w 4857351"/>
                <a:gd name="connsiteY68" fmla="*/ 1648518 h 3219167"/>
                <a:gd name="connsiteX69" fmla="*/ 2617390 w 4857351"/>
                <a:gd name="connsiteY69" fmla="*/ 1661510 h 3219167"/>
                <a:gd name="connsiteX70" fmla="*/ 2048511 w 4857351"/>
                <a:gd name="connsiteY70" fmla="*/ 1394848 h 3219167"/>
                <a:gd name="connsiteX71" fmla="*/ 1433137 w 4857351"/>
                <a:gd name="connsiteY71" fmla="*/ 1084426 h 3219167"/>
                <a:gd name="connsiteX72" fmla="*/ 1411941 w 4857351"/>
                <a:gd name="connsiteY72" fmla="*/ 1076221 h 3219167"/>
                <a:gd name="connsiteX73" fmla="*/ 1411257 w 4857351"/>
                <a:gd name="connsiteY73" fmla="*/ 1098784 h 3219167"/>
                <a:gd name="connsiteX74" fmla="*/ 1335361 w 4857351"/>
                <a:gd name="connsiteY74" fmla="*/ 1291601 h 3219167"/>
                <a:gd name="connsiteX75" fmla="*/ 963402 w 4857351"/>
                <a:gd name="connsiteY75" fmla="*/ 1956889 h 3219167"/>
                <a:gd name="connsiteX76" fmla="*/ 309738 w 4857351"/>
                <a:gd name="connsiteY76" fmla="*/ 2844395 h 3219167"/>
                <a:gd name="connsiteX77" fmla="*/ 0 w 4857351"/>
                <a:gd name="connsiteY77" fmla="*/ 3185586 h 3219167"/>
                <a:gd name="connsiteX78" fmla="*/ 3803694 w 4857351"/>
                <a:gd name="connsiteY78" fmla="*/ 1781849 h 3219167"/>
                <a:gd name="connsiteX79" fmla="*/ 3792249 w 4857351"/>
                <a:gd name="connsiteY79" fmla="*/ 2116290 h 3219167"/>
                <a:gd name="connsiteX80" fmla="*/ 2908637 w 4857351"/>
                <a:gd name="connsiteY80" fmla="*/ 1780363 h 3219167"/>
                <a:gd name="connsiteX81" fmla="*/ 2919607 w 4857351"/>
                <a:gd name="connsiteY81" fmla="*/ 1236218 h 3219167"/>
                <a:gd name="connsiteX82" fmla="*/ 2939436 w 4857351"/>
                <a:gd name="connsiteY82" fmla="*/ 1213654 h 3219167"/>
                <a:gd name="connsiteX83" fmla="*/ 3671731 w 4857351"/>
                <a:gd name="connsiteY83" fmla="*/ 1214338 h 3219167"/>
                <a:gd name="connsiteX84" fmla="*/ 3685406 w 4857351"/>
                <a:gd name="connsiteY84" fmla="*/ 1215022 h 3219167"/>
                <a:gd name="connsiteX85" fmla="*/ 3645748 w 4857351"/>
                <a:gd name="connsiteY85" fmla="*/ 1251944 h 3219167"/>
                <a:gd name="connsiteX86" fmla="*/ 3545237 w 4857351"/>
                <a:gd name="connsiteY86" fmla="*/ 1316216 h 3219167"/>
                <a:gd name="connsiteX87" fmla="*/ 3320967 w 4857351"/>
                <a:gd name="connsiteY87" fmla="*/ 1426300 h 3219167"/>
                <a:gd name="connsiteX88" fmla="*/ 3304558 w 4857351"/>
                <a:gd name="connsiteY88" fmla="*/ 1438607 h 3219167"/>
                <a:gd name="connsiteX89" fmla="*/ 3657372 w 4857351"/>
                <a:gd name="connsiteY89" fmla="*/ 1438607 h 3219167"/>
                <a:gd name="connsiteX90" fmla="*/ 3659423 w 4857351"/>
                <a:gd name="connsiteY90" fmla="*/ 1442710 h 3219167"/>
                <a:gd name="connsiteX91" fmla="*/ 3582843 w 4857351"/>
                <a:gd name="connsiteY91" fmla="*/ 1518606 h 3219167"/>
                <a:gd name="connsiteX92" fmla="*/ 3407804 w 4857351"/>
                <a:gd name="connsiteY92" fmla="*/ 1634160 h 3219167"/>
                <a:gd name="connsiteX93" fmla="*/ 3130202 w 4857351"/>
                <a:gd name="connsiteY93" fmla="*/ 1770226 h 3219167"/>
                <a:gd name="connsiteX94" fmla="*/ 3115159 w 4857351"/>
                <a:gd name="connsiteY94" fmla="*/ 1781849 h 3219167"/>
                <a:gd name="connsiteX95" fmla="*/ 3135672 w 4857351"/>
                <a:gd name="connsiteY95" fmla="*/ 1781849 h 3219167"/>
                <a:gd name="connsiteX96" fmla="*/ 3803694 w 4857351"/>
                <a:gd name="connsiteY96" fmla="*/ 1781849 h 3219167"/>
                <a:gd name="connsiteX0" fmla="*/ 0 w 4857351"/>
                <a:gd name="connsiteY0" fmla="*/ 3185586 h 3219167"/>
                <a:gd name="connsiteX1" fmla="*/ 4747180 w 4857351"/>
                <a:gd name="connsiteY1" fmla="*/ 3206513 h 3219167"/>
                <a:gd name="connsiteX2" fmla="*/ 4373257 w 4857351"/>
                <a:gd name="connsiteY2" fmla="*/ 2750721 h 3219167"/>
                <a:gd name="connsiteX3" fmla="*/ 4104544 w 4857351"/>
                <a:gd name="connsiteY3" fmla="*/ 2218765 h 3219167"/>
                <a:gd name="connsiteX4" fmla="*/ 4097022 w 4857351"/>
                <a:gd name="connsiteY4" fmla="*/ 2180475 h 3219167"/>
                <a:gd name="connsiteX5" fmla="*/ 4097022 w 4857351"/>
                <a:gd name="connsiteY5" fmla="*/ 1807148 h 3219167"/>
                <a:gd name="connsiteX6" fmla="*/ 4123689 w 4857351"/>
                <a:gd name="connsiteY6" fmla="*/ 1781166 h 3219167"/>
                <a:gd name="connsiteX7" fmla="*/ 4834104 w 4857351"/>
                <a:gd name="connsiteY7" fmla="*/ 1781166 h 3219167"/>
                <a:gd name="connsiteX8" fmla="*/ 4857351 w 4857351"/>
                <a:gd name="connsiteY8" fmla="*/ 1778431 h 3219167"/>
                <a:gd name="connsiteX9" fmla="*/ 4839574 w 4857351"/>
                <a:gd name="connsiteY9" fmla="*/ 1768858 h 3219167"/>
                <a:gd name="connsiteX10" fmla="*/ 4568809 w 4857351"/>
                <a:gd name="connsiteY10" fmla="*/ 1636211 h 3219167"/>
                <a:gd name="connsiteX11" fmla="*/ 4321292 w 4857351"/>
                <a:gd name="connsiteY11" fmla="*/ 1451599 h 3219167"/>
                <a:gd name="connsiteX12" fmla="*/ 4314455 w 4857351"/>
                <a:gd name="connsiteY12" fmla="*/ 1437240 h 3219167"/>
                <a:gd name="connsiteX13" fmla="*/ 4666585 w 4857351"/>
                <a:gd name="connsiteY13" fmla="*/ 1437240 h 3219167"/>
                <a:gd name="connsiteX14" fmla="*/ 4652226 w 4857351"/>
                <a:gd name="connsiteY14" fmla="*/ 1426300 h 3219167"/>
                <a:gd name="connsiteX15" fmla="*/ 4464195 w 4857351"/>
                <a:gd name="connsiteY15" fmla="*/ 1334678 h 3219167"/>
                <a:gd name="connsiteX16" fmla="*/ 4191380 w 4857351"/>
                <a:gd name="connsiteY16" fmla="*/ 1112459 h 3219167"/>
                <a:gd name="connsiteX17" fmla="*/ 4183175 w 4857351"/>
                <a:gd name="connsiteY17" fmla="*/ 1097417 h 3219167"/>
                <a:gd name="connsiteX18" fmla="*/ 4199585 w 4857351"/>
                <a:gd name="connsiteY18" fmla="*/ 1094682 h 3219167"/>
                <a:gd name="connsiteX19" fmla="*/ 4447786 w 4857351"/>
                <a:gd name="connsiteY19" fmla="*/ 1094682 h 3219167"/>
                <a:gd name="connsiteX20" fmla="*/ 4466247 w 4857351"/>
                <a:gd name="connsiteY20" fmla="*/ 1093998 h 3219167"/>
                <a:gd name="connsiteX21" fmla="*/ 4358214 w 4857351"/>
                <a:gd name="connsiteY21" fmla="*/ 1037247 h 3219167"/>
                <a:gd name="connsiteX22" fmla="*/ 4143518 w 4857351"/>
                <a:gd name="connsiteY22" fmla="*/ 878617 h 3219167"/>
                <a:gd name="connsiteX23" fmla="*/ 3994460 w 4857351"/>
                <a:gd name="connsiteY23" fmla="*/ 635886 h 3219167"/>
                <a:gd name="connsiteX24" fmla="*/ 3984204 w 4857351"/>
                <a:gd name="connsiteY24" fmla="*/ 619476 h 3219167"/>
                <a:gd name="connsiteX25" fmla="*/ 3973948 w 4857351"/>
                <a:gd name="connsiteY25" fmla="*/ 635886 h 3219167"/>
                <a:gd name="connsiteX26" fmla="*/ 3857710 w 4857351"/>
                <a:gd name="connsiteY26" fmla="*/ 836225 h 3219167"/>
                <a:gd name="connsiteX27" fmla="*/ 3634125 w 4857351"/>
                <a:gd name="connsiteY27" fmla="*/ 1024939 h 3219167"/>
                <a:gd name="connsiteX28" fmla="*/ 3512417 w 4857351"/>
                <a:gd name="connsiteY28" fmla="*/ 1084426 h 3219167"/>
                <a:gd name="connsiteX29" fmla="*/ 3502845 w 4857351"/>
                <a:gd name="connsiteY29" fmla="*/ 1093998 h 3219167"/>
                <a:gd name="connsiteX30" fmla="*/ 3517203 w 4857351"/>
                <a:gd name="connsiteY30" fmla="*/ 1093998 h 3219167"/>
                <a:gd name="connsiteX31" fmla="*/ 3768823 w 4857351"/>
                <a:gd name="connsiteY31" fmla="*/ 1093998 h 3219167"/>
                <a:gd name="connsiteX32" fmla="*/ 3785233 w 4857351"/>
                <a:gd name="connsiteY32" fmla="*/ 1097417 h 3219167"/>
                <a:gd name="connsiteX33" fmla="*/ 3777028 w 4857351"/>
                <a:gd name="connsiteY33" fmla="*/ 1112459 h 3219167"/>
                <a:gd name="connsiteX34" fmla="*/ 3712072 w 4857351"/>
                <a:gd name="connsiteY34" fmla="*/ 1188356 h 3219167"/>
                <a:gd name="connsiteX35" fmla="*/ 3679935 w 4857351"/>
                <a:gd name="connsiteY35" fmla="*/ 1193825 h 3219167"/>
                <a:gd name="connsiteX36" fmla="*/ 3405752 w 4857351"/>
                <a:gd name="connsiteY36" fmla="*/ 1059127 h 3219167"/>
                <a:gd name="connsiteX37" fmla="*/ 3151398 w 4857351"/>
                <a:gd name="connsiteY37" fmla="*/ 869045 h 3219167"/>
                <a:gd name="connsiteX38" fmla="*/ 3144560 w 4857351"/>
                <a:gd name="connsiteY38" fmla="*/ 854002 h 3219167"/>
                <a:gd name="connsiteX39" fmla="*/ 3511733 w 4857351"/>
                <a:gd name="connsiteY39" fmla="*/ 854002 h 3219167"/>
                <a:gd name="connsiteX40" fmla="*/ 3502845 w 4857351"/>
                <a:gd name="connsiteY40" fmla="*/ 845797 h 3219167"/>
                <a:gd name="connsiteX41" fmla="*/ 3337377 w 4857351"/>
                <a:gd name="connsiteY41" fmla="*/ 765115 h 3219167"/>
                <a:gd name="connsiteX42" fmla="*/ 3015332 w 4857351"/>
                <a:gd name="connsiteY42" fmla="*/ 514863 h 3219167"/>
                <a:gd name="connsiteX43" fmla="*/ 3007127 w 4857351"/>
                <a:gd name="connsiteY43" fmla="*/ 499820 h 3219167"/>
                <a:gd name="connsiteX44" fmla="*/ 3023537 w 4857351"/>
                <a:gd name="connsiteY44" fmla="*/ 497085 h 3219167"/>
                <a:gd name="connsiteX45" fmla="*/ 3286096 w 4857351"/>
                <a:gd name="connsiteY45" fmla="*/ 497085 h 3219167"/>
                <a:gd name="connsiteX46" fmla="*/ 3305925 w 4857351"/>
                <a:gd name="connsiteY46" fmla="*/ 493667 h 3219167"/>
                <a:gd name="connsiteX47" fmla="*/ 3137723 w 4857351"/>
                <a:gd name="connsiteY47" fmla="*/ 410933 h 3219167"/>
                <a:gd name="connsiteX48" fmla="*/ 2993452 w 4857351"/>
                <a:gd name="connsiteY48" fmla="*/ 302217 h 3219167"/>
                <a:gd name="connsiteX49" fmla="*/ 2810891 w 4857351"/>
                <a:gd name="connsiteY49" fmla="*/ 17778 h 3219167"/>
                <a:gd name="connsiteX50" fmla="*/ 2799267 w 4857351"/>
                <a:gd name="connsiteY50" fmla="*/ 0 h 3219167"/>
                <a:gd name="connsiteX51" fmla="*/ 2791062 w 4857351"/>
                <a:gd name="connsiteY51" fmla="*/ 17094 h 3219167"/>
                <a:gd name="connsiteX52" fmla="*/ 2659782 w 4857351"/>
                <a:gd name="connsiteY52" fmla="*/ 239996 h 3219167"/>
                <a:gd name="connsiteX53" fmla="*/ 2476538 w 4857351"/>
                <a:gd name="connsiteY53" fmla="*/ 404096 h 3219167"/>
                <a:gd name="connsiteX54" fmla="*/ 2308336 w 4857351"/>
                <a:gd name="connsiteY54" fmla="*/ 486829 h 3219167"/>
                <a:gd name="connsiteX55" fmla="*/ 2296028 w 4857351"/>
                <a:gd name="connsiteY55" fmla="*/ 497769 h 3219167"/>
                <a:gd name="connsiteX56" fmla="*/ 2598245 w 4857351"/>
                <a:gd name="connsiteY56" fmla="*/ 497769 h 3219167"/>
                <a:gd name="connsiteX57" fmla="*/ 2348677 w 4857351"/>
                <a:gd name="connsiteY57" fmla="*/ 722039 h 3219167"/>
                <a:gd name="connsiteX58" fmla="*/ 2105262 w 4857351"/>
                <a:gd name="connsiteY58" fmla="*/ 841695 h 3219167"/>
                <a:gd name="connsiteX59" fmla="*/ 2087485 w 4857351"/>
                <a:gd name="connsiteY59" fmla="*/ 854686 h 3219167"/>
                <a:gd name="connsiteX60" fmla="*/ 2460128 w 4857351"/>
                <a:gd name="connsiteY60" fmla="*/ 854686 h 3219167"/>
                <a:gd name="connsiteX61" fmla="*/ 2455342 w 4857351"/>
                <a:gd name="connsiteY61" fmla="*/ 862891 h 3219167"/>
                <a:gd name="connsiteX62" fmla="*/ 2221499 w 4857351"/>
                <a:gd name="connsiteY62" fmla="*/ 1045452 h 3219167"/>
                <a:gd name="connsiteX63" fmla="*/ 1907659 w 4857351"/>
                <a:gd name="connsiteY63" fmla="*/ 1199979 h 3219167"/>
                <a:gd name="connsiteX64" fmla="*/ 1893300 w 4857351"/>
                <a:gd name="connsiteY64" fmla="*/ 1209552 h 3219167"/>
                <a:gd name="connsiteX65" fmla="*/ 1914496 w 4857351"/>
                <a:gd name="connsiteY65" fmla="*/ 1211603 h 3219167"/>
                <a:gd name="connsiteX66" fmla="*/ 2614655 w 4857351"/>
                <a:gd name="connsiteY66" fmla="*/ 1211603 h 3219167"/>
                <a:gd name="connsiteX67" fmla="*/ 2638586 w 4857351"/>
                <a:gd name="connsiteY67" fmla="*/ 1234167 h 3219167"/>
                <a:gd name="connsiteX68" fmla="*/ 2617390 w 4857351"/>
                <a:gd name="connsiteY68" fmla="*/ 1661510 h 3219167"/>
                <a:gd name="connsiteX69" fmla="*/ 2048511 w 4857351"/>
                <a:gd name="connsiteY69" fmla="*/ 1394848 h 3219167"/>
                <a:gd name="connsiteX70" fmla="*/ 1433137 w 4857351"/>
                <a:gd name="connsiteY70" fmla="*/ 1084426 h 3219167"/>
                <a:gd name="connsiteX71" fmla="*/ 1411941 w 4857351"/>
                <a:gd name="connsiteY71" fmla="*/ 1076221 h 3219167"/>
                <a:gd name="connsiteX72" fmla="*/ 1411257 w 4857351"/>
                <a:gd name="connsiteY72" fmla="*/ 1098784 h 3219167"/>
                <a:gd name="connsiteX73" fmla="*/ 1335361 w 4857351"/>
                <a:gd name="connsiteY73" fmla="*/ 1291601 h 3219167"/>
                <a:gd name="connsiteX74" fmla="*/ 963402 w 4857351"/>
                <a:gd name="connsiteY74" fmla="*/ 1956889 h 3219167"/>
                <a:gd name="connsiteX75" fmla="*/ 309738 w 4857351"/>
                <a:gd name="connsiteY75" fmla="*/ 2844395 h 3219167"/>
                <a:gd name="connsiteX76" fmla="*/ 0 w 4857351"/>
                <a:gd name="connsiteY76" fmla="*/ 3185586 h 3219167"/>
                <a:gd name="connsiteX77" fmla="*/ 3803694 w 4857351"/>
                <a:gd name="connsiteY77" fmla="*/ 1781849 h 3219167"/>
                <a:gd name="connsiteX78" fmla="*/ 3792249 w 4857351"/>
                <a:gd name="connsiteY78" fmla="*/ 2116290 h 3219167"/>
                <a:gd name="connsiteX79" fmla="*/ 2908637 w 4857351"/>
                <a:gd name="connsiteY79" fmla="*/ 1780363 h 3219167"/>
                <a:gd name="connsiteX80" fmla="*/ 2919607 w 4857351"/>
                <a:gd name="connsiteY80" fmla="*/ 1236218 h 3219167"/>
                <a:gd name="connsiteX81" fmla="*/ 2939436 w 4857351"/>
                <a:gd name="connsiteY81" fmla="*/ 1213654 h 3219167"/>
                <a:gd name="connsiteX82" fmla="*/ 3671731 w 4857351"/>
                <a:gd name="connsiteY82" fmla="*/ 1214338 h 3219167"/>
                <a:gd name="connsiteX83" fmla="*/ 3685406 w 4857351"/>
                <a:gd name="connsiteY83" fmla="*/ 1215022 h 3219167"/>
                <a:gd name="connsiteX84" fmla="*/ 3645748 w 4857351"/>
                <a:gd name="connsiteY84" fmla="*/ 1251944 h 3219167"/>
                <a:gd name="connsiteX85" fmla="*/ 3545237 w 4857351"/>
                <a:gd name="connsiteY85" fmla="*/ 1316216 h 3219167"/>
                <a:gd name="connsiteX86" fmla="*/ 3320967 w 4857351"/>
                <a:gd name="connsiteY86" fmla="*/ 1426300 h 3219167"/>
                <a:gd name="connsiteX87" fmla="*/ 3304558 w 4857351"/>
                <a:gd name="connsiteY87" fmla="*/ 1438607 h 3219167"/>
                <a:gd name="connsiteX88" fmla="*/ 3657372 w 4857351"/>
                <a:gd name="connsiteY88" fmla="*/ 1438607 h 3219167"/>
                <a:gd name="connsiteX89" fmla="*/ 3659423 w 4857351"/>
                <a:gd name="connsiteY89" fmla="*/ 1442710 h 3219167"/>
                <a:gd name="connsiteX90" fmla="*/ 3582843 w 4857351"/>
                <a:gd name="connsiteY90" fmla="*/ 1518606 h 3219167"/>
                <a:gd name="connsiteX91" fmla="*/ 3407804 w 4857351"/>
                <a:gd name="connsiteY91" fmla="*/ 1634160 h 3219167"/>
                <a:gd name="connsiteX92" fmla="*/ 3130202 w 4857351"/>
                <a:gd name="connsiteY92" fmla="*/ 1770226 h 3219167"/>
                <a:gd name="connsiteX93" fmla="*/ 3115159 w 4857351"/>
                <a:gd name="connsiteY93" fmla="*/ 1781849 h 3219167"/>
                <a:gd name="connsiteX94" fmla="*/ 3135672 w 4857351"/>
                <a:gd name="connsiteY94" fmla="*/ 1781849 h 3219167"/>
                <a:gd name="connsiteX95" fmla="*/ 3803694 w 4857351"/>
                <a:gd name="connsiteY95" fmla="*/ 1781849 h 3219167"/>
                <a:gd name="connsiteX0" fmla="*/ 0 w 4857351"/>
                <a:gd name="connsiteY0" fmla="*/ 3185586 h 3219167"/>
                <a:gd name="connsiteX1" fmla="*/ 4747180 w 4857351"/>
                <a:gd name="connsiteY1" fmla="*/ 3206513 h 3219167"/>
                <a:gd name="connsiteX2" fmla="*/ 4373257 w 4857351"/>
                <a:gd name="connsiteY2" fmla="*/ 2750721 h 3219167"/>
                <a:gd name="connsiteX3" fmla="*/ 4104544 w 4857351"/>
                <a:gd name="connsiteY3" fmla="*/ 2218765 h 3219167"/>
                <a:gd name="connsiteX4" fmla="*/ 4097022 w 4857351"/>
                <a:gd name="connsiteY4" fmla="*/ 2180475 h 3219167"/>
                <a:gd name="connsiteX5" fmla="*/ 4097022 w 4857351"/>
                <a:gd name="connsiteY5" fmla="*/ 1807148 h 3219167"/>
                <a:gd name="connsiteX6" fmla="*/ 4123689 w 4857351"/>
                <a:gd name="connsiteY6" fmla="*/ 1781166 h 3219167"/>
                <a:gd name="connsiteX7" fmla="*/ 4834104 w 4857351"/>
                <a:gd name="connsiteY7" fmla="*/ 1781166 h 3219167"/>
                <a:gd name="connsiteX8" fmla="*/ 4857351 w 4857351"/>
                <a:gd name="connsiteY8" fmla="*/ 1778431 h 3219167"/>
                <a:gd name="connsiteX9" fmla="*/ 4839574 w 4857351"/>
                <a:gd name="connsiteY9" fmla="*/ 1768858 h 3219167"/>
                <a:gd name="connsiteX10" fmla="*/ 4568809 w 4857351"/>
                <a:gd name="connsiteY10" fmla="*/ 1636211 h 3219167"/>
                <a:gd name="connsiteX11" fmla="*/ 4321292 w 4857351"/>
                <a:gd name="connsiteY11" fmla="*/ 1451599 h 3219167"/>
                <a:gd name="connsiteX12" fmla="*/ 4314455 w 4857351"/>
                <a:gd name="connsiteY12" fmla="*/ 1437240 h 3219167"/>
                <a:gd name="connsiteX13" fmla="*/ 4666585 w 4857351"/>
                <a:gd name="connsiteY13" fmla="*/ 1437240 h 3219167"/>
                <a:gd name="connsiteX14" fmla="*/ 4652226 w 4857351"/>
                <a:gd name="connsiteY14" fmla="*/ 1426300 h 3219167"/>
                <a:gd name="connsiteX15" fmla="*/ 4464195 w 4857351"/>
                <a:gd name="connsiteY15" fmla="*/ 1334678 h 3219167"/>
                <a:gd name="connsiteX16" fmla="*/ 4191380 w 4857351"/>
                <a:gd name="connsiteY16" fmla="*/ 1112459 h 3219167"/>
                <a:gd name="connsiteX17" fmla="*/ 4183175 w 4857351"/>
                <a:gd name="connsiteY17" fmla="*/ 1097417 h 3219167"/>
                <a:gd name="connsiteX18" fmla="*/ 4199585 w 4857351"/>
                <a:gd name="connsiteY18" fmla="*/ 1094682 h 3219167"/>
                <a:gd name="connsiteX19" fmla="*/ 4447786 w 4857351"/>
                <a:gd name="connsiteY19" fmla="*/ 1094682 h 3219167"/>
                <a:gd name="connsiteX20" fmla="*/ 4466247 w 4857351"/>
                <a:gd name="connsiteY20" fmla="*/ 1093998 h 3219167"/>
                <a:gd name="connsiteX21" fmla="*/ 4358214 w 4857351"/>
                <a:gd name="connsiteY21" fmla="*/ 1037247 h 3219167"/>
                <a:gd name="connsiteX22" fmla="*/ 4143518 w 4857351"/>
                <a:gd name="connsiteY22" fmla="*/ 878617 h 3219167"/>
                <a:gd name="connsiteX23" fmla="*/ 3994460 w 4857351"/>
                <a:gd name="connsiteY23" fmla="*/ 635886 h 3219167"/>
                <a:gd name="connsiteX24" fmla="*/ 3984204 w 4857351"/>
                <a:gd name="connsiteY24" fmla="*/ 619476 h 3219167"/>
                <a:gd name="connsiteX25" fmla="*/ 3973948 w 4857351"/>
                <a:gd name="connsiteY25" fmla="*/ 635886 h 3219167"/>
                <a:gd name="connsiteX26" fmla="*/ 3857710 w 4857351"/>
                <a:gd name="connsiteY26" fmla="*/ 836225 h 3219167"/>
                <a:gd name="connsiteX27" fmla="*/ 3634125 w 4857351"/>
                <a:gd name="connsiteY27" fmla="*/ 1024939 h 3219167"/>
                <a:gd name="connsiteX28" fmla="*/ 3512417 w 4857351"/>
                <a:gd name="connsiteY28" fmla="*/ 1084426 h 3219167"/>
                <a:gd name="connsiteX29" fmla="*/ 3502845 w 4857351"/>
                <a:gd name="connsiteY29" fmla="*/ 1093998 h 3219167"/>
                <a:gd name="connsiteX30" fmla="*/ 3517203 w 4857351"/>
                <a:gd name="connsiteY30" fmla="*/ 1093998 h 3219167"/>
                <a:gd name="connsiteX31" fmla="*/ 3768823 w 4857351"/>
                <a:gd name="connsiteY31" fmla="*/ 1093998 h 3219167"/>
                <a:gd name="connsiteX32" fmla="*/ 3785233 w 4857351"/>
                <a:gd name="connsiteY32" fmla="*/ 1097417 h 3219167"/>
                <a:gd name="connsiteX33" fmla="*/ 3777028 w 4857351"/>
                <a:gd name="connsiteY33" fmla="*/ 1112459 h 3219167"/>
                <a:gd name="connsiteX34" fmla="*/ 3712072 w 4857351"/>
                <a:gd name="connsiteY34" fmla="*/ 1188356 h 3219167"/>
                <a:gd name="connsiteX35" fmla="*/ 3679935 w 4857351"/>
                <a:gd name="connsiteY35" fmla="*/ 1193825 h 3219167"/>
                <a:gd name="connsiteX36" fmla="*/ 3405752 w 4857351"/>
                <a:gd name="connsiteY36" fmla="*/ 1059127 h 3219167"/>
                <a:gd name="connsiteX37" fmla="*/ 3151398 w 4857351"/>
                <a:gd name="connsiteY37" fmla="*/ 869045 h 3219167"/>
                <a:gd name="connsiteX38" fmla="*/ 3144560 w 4857351"/>
                <a:gd name="connsiteY38" fmla="*/ 854002 h 3219167"/>
                <a:gd name="connsiteX39" fmla="*/ 3511733 w 4857351"/>
                <a:gd name="connsiteY39" fmla="*/ 854002 h 3219167"/>
                <a:gd name="connsiteX40" fmla="*/ 3502845 w 4857351"/>
                <a:gd name="connsiteY40" fmla="*/ 845797 h 3219167"/>
                <a:gd name="connsiteX41" fmla="*/ 3337377 w 4857351"/>
                <a:gd name="connsiteY41" fmla="*/ 765115 h 3219167"/>
                <a:gd name="connsiteX42" fmla="*/ 3015332 w 4857351"/>
                <a:gd name="connsiteY42" fmla="*/ 514863 h 3219167"/>
                <a:gd name="connsiteX43" fmla="*/ 3007127 w 4857351"/>
                <a:gd name="connsiteY43" fmla="*/ 499820 h 3219167"/>
                <a:gd name="connsiteX44" fmla="*/ 3023537 w 4857351"/>
                <a:gd name="connsiteY44" fmla="*/ 497085 h 3219167"/>
                <a:gd name="connsiteX45" fmla="*/ 3286096 w 4857351"/>
                <a:gd name="connsiteY45" fmla="*/ 497085 h 3219167"/>
                <a:gd name="connsiteX46" fmla="*/ 3305925 w 4857351"/>
                <a:gd name="connsiteY46" fmla="*/ 493667 h 3219167"/>
                <a:gd name="connsiteX47" fmla="*/ 3137723 w 4857351"/>
                <a:gd name="connsiteY47" fmla="*/ 410933 h 3219167"/>
                <a:gd name="connsiteX48" fmla="*/ 2993452 w 4857351"/>
                <a:gd name="connsiteY48" fmla="*/ 302217 h 3219167"/>
                <a:gd name="connsiteX49" fmla="*/ 2810891 w 4857351"/>
                <a:gd name="connsiteY49" fmla="*/ 17778 h 3219167"/>
                <a:gd name="connsiteX50" fmla="*/ 2799267 w 4857351"/>
                <a:gd name="connsiteY50" fmla="*/ 0 h 3219167"/>
                <a:gd name="connsiteX51" fmla="*/ 2791062 w 4857351"/>
                <a:gd name="connsiteY51" fmla="*/ 17094 h 3219167"/>
                <a:gd name="connsiteX52" fmla="*/ 2659782 w 4857351"/>
                <a:gd name="connsiteY52" fmla="*/ 239996 h 3219167"/>
                <a:gd name="connsiteX53" fmla="*/ 2476538 w 4857351"/>
                <a:gd name="connsiteY53" fmla="*/ 404096 h 3219167"/>
                <a:gd name="connsiteX54" fmla="*/ 2308336 w 4857351"/>
                <a:gd name="connsiteY54" fmla="*/ 486829 h 3219167"/>
                <a:gd name="connsiteX55" fmla="*/ 2296028 w 4857351"/>
                <a:gd name="connsiteY55" fmla="*/ 497769 h 3219167"/>
                <a:gd name="connsiteX56" fmla="*/ 2598245 w 4857351"/>
                <a:gd name="connsiteY56" fmla="*/ 497769 h 3219167"/>
                <a:gd name="connsiteX57" fmla="*/ 2348677 w 4857351"/>
                <a:gd name="connsiteY57" fmla="*/ 722039 h 3219167"/>
                <a:gd name="connsiteX58" fmla="*/ 2105262 w 4857351"/>
                <a:gd name="connsiteY58" fmla="*/ 841695 h 3219167"/>
                <a:gd name="connsiteX59" fmla="*/ 2087485 w 4857351"/>
                <a:gd name="connsiteY59" fmla="*/ 854686 h 3219167"/>
                <a:gd name="connsiteX60" fmla="*/ 2460128 w 4857351"/>
                <a:gd name="connsiteY60" fmla="*/ 854686 h 3219167"/>
                <a:gd name="connsiteX61" fmla="*/ 2455342 w 4857351"/>
                <a:gd name="connsiteY61" fmla="*/ 862891 h 3219167"/>
                <a:gd name="connsiteX62" fmla="*/ 2221499 w 4857351"/>
                <a:gd name="connsiteY62" fmla="*/ 1045452 h 3219167"/>
                <a:gd name="connsiteX63" fmla="*/ 1907659 w 4857351"/>
                <a:gd name="connsiteY63" fmla="*/ 1199979 h 3219167"/>
                <a:gd name="connsiteX64" fmla="*/ 1893300 w 4857351"/>
                <a:gd name="connsiteY64" fmla="*/ 1209552 h 3219167"/>
                <a:gd name="connsiteX65" fmla="*/ 1914496 w 4857351"/>
                <a:gd name="connsiteY65" fmla="*/ 1211603 h 3219167"/>
                <a:gd name="connsiteX66" fmla="*/ 2614655 w 4857351"/>
                <a:gd name="connsiteY66" fmla="*/ 1211603 h 3219167"/>
                <a:gd name="connsiteX67" fmla="*/ 2638586 w 4857351"/>
                <a:gd name="connsiteY67" fmla="*/ 1234167 h 3219167"/>
                <a:gd name="connsiteX68" fmla="*/ 2617390 w 4857351"/>
                <a:gd name="connsiteY68" fmla="*/ 1661510 h 3219167"/>
                <a:gd name="connsiteX69" fmla="*/ 2048511 w 4857351"/>
                <a:gd name="connsiteY69" fmla="*/ 1394848 h 3219167"/>
                <a:gd name="connsiteX70" fmla="*/ 1433137 w 4857351"/>
                <a:gd name="connsiteY70" fmla="*/ 1084426 h 3219167"/>
                <a:gd name="connsiteX71" fmla="*/ 1411941 w 4857351"/>
                <a:gd name="connsiteY71" fmla="*/ 1076221 h 3219167"/>
                <a:gd name="connsiteX72" fmla="*/ 1411257 w 4857351"/>
                <a:gd name="connsiteY72" fmla="*/ 1098784 h 3219167"/>
                <a:gd name="connsiteX73" fmla="*/ 1335361 w 4857351"/>
                <a:gd name="connsiteY73" fmla="*/ 1291601 h 3219167"/>
                <a:gd name="connsiteX74" fmla="*/ 963402 w 4857351"/>
                <a:gd name="connsiteY74" fmla="*/ 1956889 h 3219167"/>
                <a:gd name="connsiteX75" fmla="*/ 309738 w 4857351"/>
                <a:gd name="connsiteY75" fmla="*/ 2844395 h 3219167"/>
                <a:gd name="connsiteX76" fmla="*/ 0 w 4857351"/>
                <a:gd name="connsiteY76" fmla="*/ 3185586 h 3219167"/>
                <a:gd name="connsiteX77" fmla="*/ 3803694 w 4857351"/>
                <a:gd name="connsiteY77" fmla="*/ 1781849 h 3219167"/>
                <a:gd name="connsiteX78" fmla="*/ 3792249 w 4857351"/>
                <a:gd name="connsiteY78" fmla="*/ 2116290 h 3219167"/>
                <a:gd name="connsiteX79" fmla="*/ 2908637 w 4857351"/>
                <a:gd name="connsiteY79" fmla="*/ 1780363 h 3219167"/>
                <a:gd name="connsiteX80" fmla="*/ 2919607 w 4857351"/>
                <a:gd name="connsiteY80" fmla="*/ 1236218 h 3219167"/>
                <a:gd name="connsiteX81" fmla="*/ 2939436 w 4857351"/>
                <a:gd name="connsiteY81" fmla="*/ 1213654 h 3219167"/>
                <a:gd name="connsiteX82" fmla="*/ 3671731 w 4857351"/>
                <a:gd name="connsiteY82" fmla="*/ 1214338 h 3219167"/>
                <a:gd name="connsiteX83" fmla="*/ 3685406 w 4857351"/>
                <a:gd name="connsiteY83" fmla="*/ 1215022 h 3219167"/>
                <a:gd name="connsiteX84" fmla="*/ 3645748 w 4857351"/>
                <a:gd name="connsiteY84" fmla="*/ 1251944 h 3219167"/>
                <a:gd name="connsiteX85" fmla="*/ 3545237 w 4857351"/>
                <a:gd name="connsiteY85" fmla="*/ 1316216 h 3219167"/>
                <a:gd name="connsiteX86" fmla="*/ 3320967 w 4857351"/>
                <a:gd name="connsiteY86" fmla="*/ 1426300 h 3219167"/>
                <a:gd name="connsiteX87" fmla="*/ 3304558 w 4857351"/>
                <a:gd name="connsiteY87" fmla="*/ 1438607 h 3219167"/>
                <a:gd name="connsiteX88" fmla="*/ 3657372 w 4857351"/>
                <a:gd name="connsiteY88" fmla="*/ 1438607 h 3219167"/>
                <a:gd name="connsiteX89" fmla="*/ 3659423 w 4857351"/>
                <a:gd name="connsiteY89" fmla="*/ 1442710 h 3219167"/>
                <a:gd name="connsiteX90" fmla="*/ 3582843 w 4857351"/>
                <a:gd name="connsiteY90" fmla="*/ 1518606 h 3219167"/>
                <a:gd name="connsiteX91" fmla="*/ 3407804 w 4857351"/>
                <a:gd name="connsiteY91" fmla="*/ 1634160 h 3219167"/>
                <a:gd name="connsiteX92" fmla="*/ 3130202 w 4857351"/>
                <a:gd name="connsiteY92" fmla="*/ 1770226 h 3219167"/>
                <a:gd name="connsiteX93" fmla="*/ 3115159 w 4857351"/>
                <a:gd name="connsiteY93" fmla="*/ 1781849 h 3219167"/>
                <a:gd name="connsiteX94" fmla="*/ 3135672 w 4857351"/>
                <a:gd name="connsiteY94" fmla="*/ 1781849 h 3219167"/>
                <a:gd name="connsiteX95" fmla="*/ 3803694 w 4857351"/>
                <a:gd name="connsiteY95" fmla="*/ 1781849 h 3219167"/>
                <a:gd name="connsiteX0" fmla="*/ 0 w 4857351"/>
                <a:gd name="connsiteY0" fmla="*/ 3185586 h 3219167"/>
                <a:gd name="connsiteX1" fmla="*/ 4747180 w 4857351"/>
                <a:gd name="connsiteY1" fmla="*/ 3206513 h 3219167"/>
                <a:gd name="connsiteX2" fmla="*/ 4373257 w 4857351"/>
                <a:gd name="connsiteY2" fmla="*/ 2750721 h 3219167"/>
                <a:gd name="connsiteX3" fmla="*/ 4104544 w 4857351"/>
                <a:gd name="connsiteY3" fmla="*/ 2218765 h 3219167"/>
                <a:gd name="connsiteX4" fmla="*/ 4097022 w 4857351"/>
                <a:gd name="connsiteY4" fmla="*/ 2180475 h 3219167"/>
                <a:gd name="connsiteX5" fmla="*/ 4097022 w 4857351"/>
                <a:gd name="connsiteY5" fmla="*/ 1807148 h 3219167"/>
                <a:gd name="connsiteX6" fmla="*/ 4123689 w 4857351"/>
                <a:gd name="connsiteY6" fmla="*/ 1781166 h 3219167"/>
                <a:gd name="connsiteX7" fmla="*/ 4834104 w 4857351"/>
                <a:gd name="connsiteY7" fmla="*/ 1781166 h 3219167"/>
                <a:gd name="connsiteX8" fmla="*/ 4857351 w 4857351"/>
                <a:gd name="connsiteY8" fmla="*/ 1778431 h 3219167"/>
                <a:gd name="connsiteX9" fmla="*/ 4839574 w 4857351"/>
                <a:gd name="connsiteY9" fmla="*/ 1768858 h 3219167"/>
                <a:gd name="connsiteX10" fmla="*/ 4568809 w 4857351"/>
                <a:gd name="connsiteY10" fmla="*/ 1636211 h 3219167"/>
                <a:gd name="connsiteX11" fmla="*/ 4321292 w 4857351"/>
                <a:gd name="connsiteY11" fmla="*/ 1451599 h 3219167"/>
                <a:gd name="connsiteX12" fmla="*/ 4314455 w 4857351"/>
                <a:gd name="connsiteY12" fmla="*/ 1437240 h 3219167"/>
                <a:gd name="connsiteX13" fmla="*/ 4666585 w 4857351"/>
                <a:gd name="connsiteY13" fmla="*/ 1437240 h 3219167"/>
                <a:gd name="connsiteX14" fmla="*/ 4652226 w 4857351"/>
                <a:gd name="connsiteY14" fmla="*/ 1426300 h 3219167"/>
                <a:gd name="connsiteX15" fmla="*/ 4464195 w 4857351"/>
                <a:gd name="connsiteY15" fmla="*/ 1334678 h 3219167"/>
                <a:gd name="connsiteX16" fmla="*/ 4191380 w 4857351"/>
                <a:gd name="connsiteY16" fmla="*/ 1112459 h 3219167"/>
                <a:gd name="connsiteX17" fmla="*/ 4183175 w 4857351"/>
                <a:gd name="connsiteY17" fmla="*/ 1097417 h 3219167"/>
                <a:gd name="connsiteX18" fmla="*/ 4199585 w 4857351"/>
                <a:gd name="connsiteY18" fmla="*/ 1094682 h 3219167"/>
                <a:gd name="connsiteX19" fmla="*/ 4447786 w 4857351"/>
                <a:gd name="connsiteY19" fmla="*/ 1094682 h 3219167"/>
                <a:gd name="connsiteX20" fmla="*/ 4466247 w 4857351"/>
                <a:gd name="connsiteY20" fmla="*/ 1093998 h 3219167"/>
                <a:gd name="connsiteX21" fmla="*/ 4358214 w 4857351"/>
                <a:gd name="connsiteY21" fmla="*/ 1037247 h 3219167"/>
                <a:gd name="connsiteX22" fmla="*/ 4143518 w 4857351"/>
                <a:gd name="connsiteY22" fmla="*/ 878617 h 3219167"/>
                <a:gd name="connsiteX23" fmla="*/ 3994460 w 4857351"/>
                <a:gd name="connsiteY23" fmla="*/ 635886 h 3219167"/>
                <a:gd name="connsiteX24" fmla="*/ 3984204 w 4857351"/>
                <a:gd name="connsiteY24" fmla="*/ 619476 h 3219167"/>
                <a:gd name="connsiteX25" fmla="*/ 3973948 w 4857351"/>
                <a:gd name="connsiteY25" fmla="*/ 635886 h 3219167"/>
                <a:gd name="connsiteX26" fmla="*/ 3857710 w 4857351"/>
                <a:gd name="connsiteY26" fmla="*/ 836225 h 3219167"/>
                <a:gd name="connsiteX27" fmla="*/ 3634125 w 4857351"/>
                <a:gd name="connsiteY27" fmla="*/ 1024939 h 3219167"/>
                <a:gd name="connsiteX28" fmla="*/ 3512417 w 4857351"/>
                <a:gd name="connsiteY28" fmla="*/ 1084426 h 3219167"/>
                <a:gd name="connsiteX29" fmla="*/ 3502845 w 4857351"/>
                <a:gd name="connsiteY29" fmla="*/ 1093998 h 3219167"/>
                <a:gd name="connsiteX30" fmla="*/ 3517203 w 4857351"/>
                <a:gd name="connsiteY30" fmla="*/ 1093998 h 3219167"/>
                <a:gd name="connsiteX31" fmla="*/ 3768823 w 4857351"/>
                <a:gd name="connsiteY31" fmla="*/ 1093998 h 3219167"/>
                <a:gd name="connsiteX32" fmla="*/ 3785233 w 4857351"/>
                <a:gd name="connsiteY32" fmla="*/ 1097417 h 3219167"/>
                <a:gd name="connsiteX33" fmla="*/ 3777028 w 4857351"/>
                <a:gd name="connsiteY33" fmla="*/ 1112459 h 3219167"/>
                <a:gd name="connsiteX34" fmla="*/ 3712072 w 4857351"/>
                <a:gd name="connsiteY34" fmla="*/ 1188356 h 3219167"/>
                <a:gd name="connsiteX35" fmla="*/ 3679935 w 4857351"/>
                <a:gd name="connsiteY35" fmla="*/ 1193825 h 3219167"/>
                <a:gd name="connsiteX36" fmla="*/ 3405752 w 4857351"/>
                <a:gd name="connsiteY36" fmla="*/ 1059127 h 3219167"/>
                <a:gd name="connsiteX37" fmla="*/ 3151398 w 4857351"/>
                <a:gd name="connsiteY37" fmla="*/ 869045 h 3219167"/>
                <a:gd name="connsiteX38" fmla="*/ 3144560 w 4857351"/>
                <a:gd name="connsiteY38" fmla="*/ 854002 h 3219167"/>
                <a:gd name="connsiteX39" fmla="*/ 3511733 w 4857351"/>
                <a:gd name="connsiteY39" fmla="*/ 854002 h 3219167"/>
                <a:gd name="connsiteX40" fmla="*/ 3502845 w 4857351"/>
                <a:gd name="connsiteY40" fmla="*/ 845797 h 3219167"/>
                <a:gd name="connsiteX41" fmla="*/ 3337377 w 4857351"/>
                <a:gd name="connsiteY41" fmla="*/ 765115 h 3219167"/>
                <a:gd name="connsiteX42" fmla="*/ 3015332 w 4857351"/>
                <a:gd name="connsiteY42" fmla="*/ 514863 h 3219167"/>
                <a:gd name="connsiteX43" fmla="*/ 3007127 w 4857351"/>
                <a:gd name="connsiteY43" fmla="*/ 499820 h 3219167"/>
                <a:gd name="connsiteX44" fmla="*/ 3023537 w 4857351"/>
                <a:gd name="connsiteY44" fmla="*/ 497085 h 3219167"/>
                <a:gd name="connsiteX45" fmla="*/ 3286096 w 4857351"/>
                <a:gd name="connsiteY45" fmla="*/ 497085 h 3219167"/>
                <a:gd name="connsiteX46" fmla="*/ 3305925 w 4857351"/>
                <a:gd name="connsiteY46" fmla="*/ 493667 h 3219167"/>
                <a:gd name="connsiteX47" fmla="*/ 3137723 w 4857351"/>
                <a:gd name="connsiteY47" fmla="*/ 410933 h 3219167"/>
                <a:gd name="connsiteX48" fmla="*/ 2993452 w 4857351"/>
                <a:gd name="connsiteY48" fmla="*/ 302217 h 3219167"/>
                <a:gd name="connsiteX49" fmla="*/ 2810891 w 4857351"/>
                <a:gd name="connsiteY49" fmla="*/ 17778 h 3219167"/>
                <a:gd name="connsiteX50" fmla="*/ 2799267 w 4857351"/>
                <a:gd name="connsiteY50" fmla="*/ 0 h 3219167"/>
                <a:gd name="connsiteX51" fmla="*/ 2791062 w 4857351"/>
                <a:gd name="connsiteY51" fmla="*/ 17094 h 3219167"/>
                <a:gd name="connsiteX52" fmla="*/ 2659782 w 4857351"/>
                <a:gd name="connsiteY52" fmla="*/ 239996 h 3219167"/>
                <a:gd name="connsiteX53" fmla="*/ 2476538 w 4857351"/>
                <a:gd name="connsiteY53" fmla="*/ 404096 h 3219167"/>
                <a:gd name="connsiteX54" fmla="*/ 2308336 w 4857351"/>
                <a:gd name="connsiteY54" fmla="*/ 486829 h 3219167"/>
                <a:gd name="connsiteX55" fmla="*/ 2296028 w 4857351"/>
                <a:gd name="connsiteY55" fmla="*/ 497769 h 3219167"/>
                <a:gd name="connsiteX56" fmla="*/ 2598245 w 4857351"/>
                <a:gd name="connsiteY56" fmla="*/ 497769 h 3219167"/>
                <a:gd name="connsiteX57" fmla="*/ 2348677 w 4857351"/>
                <a:gd name="connsiteY57" fmla="*/ 722039 h 3219167"/>
                <a:gd name="connsiteX58" fmla="*/ 2105262 w 4857351"/>
                <a:gd name="connsiteY58" fmla="*/ 841695 h 3219167"/>
                <a:gd name="connsiteX59" fmla="*/ 2087485 w 4857351"/>
                <a:gd name="connsiteY59" fmla="*/ 854686 h 3219167"/>
                <a:gd name="connsiteX60" fmla="*/ 2460128 w 4857351"/>
                <a:gd name="connsiteY60" fmla="*/ 854686 h 3219167"/>
                <a:gd name="connsiteX61" fmla="*/ 2455342 w 4857351"/>
                <a:gd name="connsiteY61" fmla="*/ 862891 h 3219167"/>
                <a:gd name="connsiteX62" fmla="*/ 2221499 w 4857351"/>
                <a:gd name="connsiteY62" fmla="*/ 1045452 h 3219167"/>
                <a:gd name="connsiteX63" fmla="*/ 1907659 w 4857351"/>
                <a:gd name="connsiteY63" fmla="*/ 1199979 h 3219167"/>
                <a:gd name="connsiteX64" fmla="*/ 1893300 w 4857351"/>
                <a:gd name="connsiteY64" fmla="*/ 1209552 h 3219167"/>
                <a:gd name="connsiteX65" fmla="*/ 1914496 w 4857351"/>
                <a:gd name="connsiteY65" fmla="*/ 1211603 h 3219167"/>
                <a:gd name="connsiteX66" fmla="*/ 2614655 w 4857351"/>
                <a:gd name="connsiteY66" fmla="*/ 1211603 h 3219167"/>
                <a:gd name="connsiteX67" fmla="*/ 2638586 w 4857351"/>
                <a:gd name="connsiteY67" fmla="*/ 1234167 h 3219167"/>
                <a:gd name="connsiteX68" fmla="*/ 2617390 w 4857351"/>
                <a:gd name="connsiteY68" fmla="*/ 1661510 h 3219167"/>
                <a:gd name="connsiteX69" fmla="*/ 2048511 w 4857351"/>
                <a:gd name="connsiteY69" fmla="*/ 1394848 h 3219167"/>
                <a:gd name="connsiteX70" fmla="*/ 1433137 w 4857351"/>
                <a:gd name="connsiteY70" fmla="*/ 1084426 h 3219167"/>
                <a:gd name="connsiteX71" fmla="*/ 1411941 w 4857351"/>
                <a:gd name="connsiteY71" fmla="*/ 1076221 h 3219167"/>
                <a:gd name="connsiteX72" fmla="*/ 1411257 w 4857351"/>
                <a:gd name="connsiteY72" fmla="*/ 1098784 h 3219167"/>
                <a:gd name="connsiteX73" fmla="*/ 1335361 w 4857351"/>
                <a:gd name="connsiteY73" fmla="*/ 1291601 h 3219167"/>
                <a:gd name="connsiteX74" fmla="*/ 963402 w 4857351"/>
                <a:gd name="connsiteY74" fmla="*/ 1956889 h 3219167"/>
                <a:gd name="connsiteX75" fmla="*/ 309738 w 4857351"/>
                <a:gd name="connsiteY75" fmla="*/ 2844395 h 3219167"/>
                <a:gd name="connsiteX76" fmla="*/ 0 w 4857351"/>
                <a:gd name="connsiteY76" fmla="*/ 3185586 h 3219167"/>
                <a:gd name="connsiteX77" fmla="*/ 3803694 w 4857351"/>
                <a:gd name="connsiteY77" fmla="*/ 1781849 h 3219167"/>
                <a:gd name="connsiteX78" fmla="*/ 3792249 w 4857351"/>
                <a:gd name="connsiteY78" fmla="*/ 2116290 h 3219167"/>
                <a:gd name="connsiteX79" fmla="*/ 2908637 w 4857351"/>
                <a:gd name="connsiteY79" fmla="*/ 1780363 h 3219167"/>
                <a:gd name="connsiteX80" fmla="*/ 2919607 w 4857351"/>
                <a:gd name="connsiteY80" fmla="*/ 1236218 h 3219167"/>
                <a:gd name="connsiteX81" fmla="*/ 2939436 w 4857351"/>
                <a:gd name="connsiteY81" fmla="*/ 1213654 h 3219167"/>
                <a:gd name="connsiteX82" fmla="*/ 3671731 w 4857351"/>
                <a:gd name="connsiteY82" fmla="*/ 1214338 h 3219167"/>
                <a:gd name="connsiteX83" fmla="*/ 3685406 w 4857351"/>
                <a:gd name="connsiteY83" fmla="*/ 1215022 h 3219167"/>
                <a:gd name="connsiteX84" fmla="*/ 3645748 w 4857351"/>
                <a:gd name="connsiteY84" fmla="*/ 1251944 h 3219167"/>
                <a:gd name="connsiteX85" fmla="*/ 3545237 w 4857351"/>
                <a:gd name="connsiteY85" fmla="*/ 1316216 h 3219167"/>
                <a:gd name="connsiteX86" fmla="*/ 3320967 w 4857351"/>
                <a:gd name="connsiteY86" fmla="*/ 1426300 h 3219167"/>
                <a:gd name="connsiteX87" fmla="*/ 3304558 w 4857351"/>
                <a:gd name="connsiteY87" fmla="*/ 1438607 h 3219167"/>
                <a:gd name="connsiteX88" fmla="*/ 3657372 w 4857351"/>
                <a:gd name="connsiteY88" fmla="*/ 1438607 h 3219167"/>
                <a:gd name="connsiteX89" fmla="*/ 3659423 w 4857351"/>
                <a:gd name="connsiteY89" fmla="*/ 1442710 h 3219167"/>
                <a:gd name="connsiteX90" fmla="*/ 3582843 w 4857351"/>
                <a:gd name="connsiteY90" fmla="*/ 1518606 h 3219167"/>
                <a:gd name="connsiteX91" fmla="*/ 3407804 w 4857351"/>
                <a:gd name="connsiteY91" fmla="*/ 1634160 h 3219167"/>
                <a:gd name="connsiteX92" fmla="*/ 3130202 w 4857351"/>
                <a:gd name="connsiteY92" fmla="*/ 1770226 h 3219167"/>
                <a:gd name="connsiteX93" fmla="*/ 3115159 w 4857351"/>
                <a:gd name="connsiteY93" fmla="*/ 1781849 h 3219167"/>
                <a:gd name="connsiteX94" fmla="*/ 3135672 w 4857351"/>
                <a:gd name="connsiteY94" fmla="*/ 1781849 h 3219167"/>
                <a:gd name="connsiteX95" fmla="*/ 3803694 w 4857351"/>
                <a:gd name="connsiteY95" fmla="*/ 1781849 h 3219167"/>
                <a:gd name="connsiteX0" fmla="*/ 0 w 4857351"/>
                <a:gd name="connsiteY0" fmla="*/ 3185586 h 3219167"/>
                <a:gd name="connsiteX1" fmla="*/ 4747180 w 4857351"/>
                <a:gd name="connsiteY1" fmla="*/ 3206513 h 3219167"/>
                <a:gd name="connsiteX2" fmla="*/ 4373257 w 4857351"/>
                <a:gd name="connsiteY2" fmla="*/ 2750721 h 3219167"/>
                <a:gd name="connsiteX3" fmla="*/ 4104544 w 4857351"/>
                <a:gd name="connsiteY3" fmla="*/ 2218765 h 3219167"/>
                <a:gd name="connsiteX4" fmla="*/ 4097022 w 4857351"/>
                <a:gd name="connsiteY4" fmla="*/ 2180475 h 3219167"/>
                <a:gd name="connsiteX5" fmla="*/ 4097022 w 4857351"/>
                <a:gd name="connsiteY5" fmla="*/ 1807148 h 3219167"/>
                <a:gd name="connsiteX6" fmla="*/ 4123689 w 4857351"/>
                <a:gd name="connsiteY6" fmla="*/ 1781166 h 3219167"/>
                <a:gd name="connsiteX7" fmla="*/ 4834104 w 4857351"/>
                <a:gd name="connsiteY7" fmla="*/ 1781166 h 3219167"/>
                <a:gd name="connsiteX8" fmla="*/ 4857351 w 4857351"/>
                <a:gd name="connsiteY8" fmla="*/ 1778431 h 3219167"/>
                <a:gd name="connsiteX9" fmla="*/ 4839574 w 4857351"/>
                <a:gd name="connsiteY9" fmla="*/ 1768858 h 3219167"/>
                <a:gd name="connsiteX10" fmla="*/ 4568809 w 4857351"/>
                <a:gd name="connsiteY10" fmla="*/ 1636211 h 3219167"/>
                <a:gd name="connsiteX11" fmla="*/ 4321292 w 4857351"/>
                <a:gd name="connsiteY11" fmla="*/ 1451599 h 3219167"/>
                <a:gd name="connsiteX12" fmla="*/ 4314455 w 4857351"/>
                <a:gd name="connsiteY12" fmla="*/ 1437240 h 3219167"/>
                <a:gd name="connsiteX13" fmla="*/ 4666585 w 4857351"/>
                <a:gd name="connsiteY13" fmla="*/ 1437240 h 3219167"/>
                <a:gd name="connsiteX14" fmla="*/ 4652226 w 4857351"/>
                <a:gd name="connsiteY14" fmla="*/ 1426300 h 3219167"/>
                <a:gd name="connsiteX15" fmla="*/ 4464195 w 4857351"/>
                <a:gd name="connsiteY15" fmla="*/ 1334678 h 3219167"/>
                <a:gd name="connsiteX16" fmla="*/ 4191380 w 4857351"/>
                <a:gd name="connsiteY16" fmla="*/ 1112459 h 3219167"/>
                <a:gd name="connsiteX17" fmla="*/ 4183175 w 4857351"/>
                <a:gd name="connsiteY17" fmla="*/ 1097417 h 3219167"/>
                <a:gd name="connsiteX18" fmla="*/ 4199585 w 4857351"/>
                <a:gd name="connsiteY18" fmla="*/ 1094682 h 3219167"/>
                <a:gd name="connsiteX19" fmla="*/ 4447786 w 4857351"/>
                <a:gd name="connsiteY19" fmla="*/ 1094682 h 3219167"/>
                <a:gd name="connsiteX20" fmla="*/ 4466247 w 4857351"/>
                <a:gd name="connsiteY20" fmla="*/ 1093998 h 3219167"/>
                <a:gd name="connsiteX21" fmla="*/ 4358214 w 4857351"/>
                <a:gd name="connsiteY21" fmla="*/ 1037247 h 3219167"/>
                <a:gd name="connsiteX22" fmla="*/ 4143518 w 4857351"/>
                <a:gd name="connsiteY22" fmla="*/ 878617 h 3219167"/>
                <a:gd name="connsiteX23" fmla="*/ 3994460 w 4857351"/>
                <a:gd name="connsiteY23" fmla="*/ 635886 h 3219167"/>
                <a:gd name="connsiteX24" fmla="*/ 3984204 w 4857351"/>
                <a:gd name="connsiteY24" fmla="*/ 619476 h 3219167"/>
                <a:gd name="connsiteX25" fmla="*/ 3973948 w 4857351"/>
                <a:gd name="connsiteY25" fmla="*/ 635886 h 3219167"/>
                <a:gd name="connsiteX26" fmla="*/ 3857710 w 4857351"/>
                <a:gd name="connsiteY26" fmla="*/ 836225 h 3219167"/>
                <a:gd name="connsiteX27" fmla="*/ 3634125 w 4857351"/>
                <a:gd name="connsiteY27" fmla="*/ 1024939 h 3219167"/>
                <a:gd name="connsiteX28" fmla="*/ 3512417 w 4857351"/>
                <a:gd name="connsiteY28" fmla="*/ 1084426 h 3219167"/>
                <a:gd name="connsiteX29" fmla="*/ 3502845 w 4857351"/>
                <a:gd name="connsiteY29" fmla="*/ 1093998 h 3219167"/>
                <a:gd name="connsiteX30" fmla="*/ 3517203 w 4857351"/>
                <a:gd name="connsiteY30" fmla="*/ 1093998 h 3219167"/>
                <a:gd name="connsiteX31" fmla="*/ 3768823 w 4857351"/>
                <a:gd name="connsiteY31" fmla="*/ 1093998 h 3219167"/>
                <a:gd name="connsiteX32" fmla="*/ 3785233 w 4857351"/>
                <a:gd name="connsiteY32" fmla="*/ 1097417 h 3219167"/>
                <a:gd name="connsiteX33" fmla="*/ 3777028 w 4857351"/>
                <a:gd name="connsiteY33" fmla="*/ 1112459 h 3219167"/>
                <a:gd name="connsiteX34" fmla="*/ 3712072 w 4857351"/>
                <a:gd name="connsiteY34" fmla="*/ 1188356 h 3219167"/>
                <a:gd name="connsiteX35" fmla="*/ 3679935 w 4857351"/>
                <a:gd name="connsiteY35" fmla="*/ 1193825 h 3219167"/>
                <a:gd name="connsiteX36" fmla="*/ 3405752 w 4857351"/>
                <a:gd name="connsiteY36" fmla="*/ 1059127 h 3219167"/>
                <a:gd name="connsiteX37" fmla="*/ 3151398 w 4857351"/>
                <a:gd name="connsiteY37" fmla="*/ 869045 h 3219167"/>
                <a:gd name="connsiteX38" fmla="*/ 3144560 w 4857351"/>
                <a:gd name="connsiteY38" fmla="*/ 854002 h 3219167"/>
                <a:gd name="connsiteX39" fmla="*/ 3511733 w 4857351"/>
                <a:gd name="connsiteY39" fmla="*/ 854002 h 3219167"/>
                <a:gd name="connsiteX40" fmla="*/ 3502845 w 4857351"/>
                <a:gd name="connsiteY40" fmla="*/ 845797 h 3219167"/>
                <a:gd name="connsiteX41" fmla="*/ 3337377 w 4857351"/>
                <a:gd name="connsiteY41" fmla="*/ 765115 h 3219167"/>
                <a:gd name="connsiteX42" fmla="*/ 3015332 w 4857351"/>
                <a:gd name="connsiteY42" fmla="*/ 514863 h 3219167"/>
                <a:gd name="connsiteX43" fmla="*/ 3007127 w 4857351"/>
                <a:gd name="connsiteY43" fmla="*/ 499820 h 3219167"/>
                <a:gd name="connsiteX44" fmla="*/ 3023537 w 4857351"/>
                <a:gd name="connsiteY44" fmla="*/ 497085 h 3219167"/>
                <a:gd name="connsiteX45" fmla="*/ 3286096 w 4857351"/>
                <a:gd name="connsiteY45" fmla="*/ 497085 h 3219167"/>
                <a:gd name="connsiteX46" fmla="*/ 3305925 w 4857351"/>
                <a:gd name="connsiteY46" fmla="*/ 493667 h 3219167"/>
                <a:gd name="connsiteX47" fmla="*/ 3137723 w 4857351"/>
                <a:gd name="connsiteY47" fmla="*/ 410933 h 3219167"/>
                <a:gd name="connsiteX48" fmla="*/ 2993452 w 4857351"/>
                <a:gd name="connsiteY48" fmla="*/ 302217 h 3219167"/>
                <a:gd name="connsiteX49" fmla="*/ 2810891 w 4857351"/>
                <a:gd name="connsiteY49" fmla="*/ 17778 h 3219167"/>
                <a:gd name="connsiteX50" fmla="*/ 2799267 w 4857351"/>
                <a:gd name="connsiteY50" fmla="*/ 0 h 3219167"/>
                <a:gd name="connsiteX51" fmla="*/ 2791062 w 4857351"/>
                <a:gd name="connsiteY51" fmla="*/ 17094 h 3219167"/>
                <a:gd name="connsiteX52" fmla="*/ 2659782 w 4857351"/>
                <a:gd name="connsiteY52" fmla="*/ 239996 h 3219167"/>
                <a:gd name="connsiteX53" fmla="*/ 2476538 w 4857351"/>
                <a:gd name="connsiteY53" fmla="*/ 404096 h 3219167"/>
                <a:gd name="connsiteX54" fmla="*/ 2308336 w 4857351"/>
                <a:gd name="connsiteY54" fmla="*/ 486829 h 3219167"/>
                <a:gd name="connsiteX55" fmla="*/ 2296028 w 4857351"/>
                <a:gd name="connsiteY55" fmla="*/ 497769 h 3219167"/>
                <a:gd name="connsiteX56" fmla="*/ 2598245 w 4857351"/>
                <a:gd name="connsiteY56" fmla="*/ 497769 h 3219167"/>
                <a:gd name="connsiteX57" fmla="*/ 2348677 w 4857351"/>
                <a:gd name="connsiteY57" fmla="*/ 722039 h 3219167"/>
                <a:gd name="connsiteX58" fmla="*/ 2105262 w 4857351"/>
                <a:gd name="connsiteY58" fmla="*/ 841695 h 3219167"/>
                <a:gd name="connsiteX59" fmla="*/ 2087485 w 4857351"/>
                <a:gd name="connsiteY59" fmla="*/ 854686 h 3219167"/>
                <a:gd name="connsiteX60" fmla="*/ 2460128 w 4857351"/>
                <a:gd name="connsiteY60" fmla="*/ 854686 h 3219167"/>
                <a:gd name="connsiteX61" fmla="*/ 2455342 w 4857351"/>
                <a:gd name="connsiteY61" fmla="*/ 862891 h 3219167"/>
                <a:gd name="connsiteX62" fmla="*/ 2221499 w 4857351"/>
                <a:gd name="connsiteY62" fmla="*/ 1045452 h 3219167"/>
                <a:gd name="connsiteX63" fmla="*/ 1907659 w 4857351"/>
                <a:gd name="connsiteY63" fmla="*/ 1199979 h 3219167"/>
                <a:gd name="connsiteX64" fmla="*/ 1893300 w 4857351"/>
                <a:gd name="connsiteY64" fmla="*/ 1209552 h 3219167"/>
                <a:gd name="connsiteX65" fmla="*/ 1914496 w 4857351"/>
                <a:gd name="connsiteY65" fmla="*/ 1211603 h 3219167"/>
                <a:gd name="connsiteX66" fmla="*/ 2614655 w 4857351"/>
                <a:gd name="connsiteY66" fmla="*/ 1211603 h 3219167"/>
                <a:gd name="connsiteX67" fmla="*/ 2638586 w 4857351"/>
                <a:gd name="connsiteY67" fmla="*/ 1234167 h 3219167"/>
                <a:gd name="connsiteX68" fmla="*/ 2617390 w 4857351"/>
                <a:gd name="connsiteY68" fmla="*/ 1661510 h 3219167"/>
                <a:gd name="connsiteX69" fmla="*/ 2048511 w 4857351"/>
                <a:gd name="connsiteY69" fmla="*/ 1394848 h 3219167"/>
                <a:gd name="connsiteX70" fmla="*/ 1433137 w 4857351"/>
                <a:gd name="connsiteY70" fmla="*/ 1084426 h 3219167"/>
                <a:gd name="connsiteX71" fmla="*/ 1411941 w 4857351"/>
                <a:gd name="connsiteY71" fmla="*/ 1076221 h 3219167"/>
                <a:gd name="connsiteX72" fmla="*/ 1335361 w 4857351"/>
                <a:gd name="connsiteY72" fmla="*/ 1291601 h 3219167"/>
                <a:gd name="connsiteX73" fmla="*/ 963402 w 4857351"/>
                <a:gd name="connsiteY73" fmla="*/ 1956889 h 3219167"/>
                <a:gd name="connsiteX74" fmla="*/ 309738 w 4857351"/>
                <a:gd name="connsiteY74" fmla="*/ 2844395 h 3219167"/>
                <a:gd name="connsiteX75" fmla="*/ 0 w 4857351"/>
                <a:gd name="connsiteY75" fmla="*/ 3185586 h 3219167"/>
                <a:gd name="connsiteX76" fmla="*/ 3803694 w 4857351"/>
                <a:gd name="connsiteY76" fmla="*/ 1781849 h 3219167"/>
                <a:gd name="connsiteX77" fmla="*/ 3792249 w 4857351"/>
                <a:gd name="connsiteY77" fmla="*/ 2116290 h 3219167"/>
                <a:gd name="connsiteX78" fmla="*/ 2908637 w 4857351"/>
                <a:gd name="connsiteY78" fmla="*/ 1780363 h 3219167"/>
                <a:gd name="connsiteX79" fmla="*/ 2919607 w 4857351"/>
                <a:gd name="connsiteY79" fmla="*/ 1236218 h 3219167"/>
                <a:gd name="connsiteX80" fmla="*/ 2939436 w 4857351"/>
                <a:gd name="connsiteY80" fmla="*/ 1213654 h 3219167"/>
                <a:gd name="connsiteX81" fmla="*/ 3671731 w 4857351"/>
                <a:gd name="connsiteY81" fmla="*/ 1214338 h 3219167"/>
                <a:gd name="connsiteX82" fmla="*/ 3685406 w 4857351"/>
                <a:gd name="connsiteY82" fmla="*/ 1215022 h 3219167"/>
                <a:gd name="connsiteX83" fmla="*/ 3645748 w 4857351"/>
                <a:gd name="connsiteY83" fmla="*/ 1251944 h 3219167"/>
                <a:gd name="connsiteX84" fmla="*/ 3545237 w 4857351"/>
                <a:gd name="connsiteY84" fmla="*/ 1316216 h 3219167"/>
                <a:gd name="connsiteX85" fmla="*/ 3320967 w 4857351"/>
                <a:gd name="connsiteY85" fmla="*/ 1426300 h 3219167"/>
                <a:gd name="connsiteX86" fmla="*/ 3304558 w 4857351"/>
                <a:gd name="connsiteY86" fmla="*/ 1438607 h 3219167"/>
                <a:gd name="connsiteX87" fmla="*/ 3657372 w 4857351"/>
                <a:gd name="connsiteY87" fmla="*/ 1438607 h 3219167"/>
                <a:gd name="connsiteX88" fmla="*/ 3659423 w 4857351"/>
                <a:gd name="connsiteY88" fmla="*/ 1442710 h 3219167"/>
                <a:gd name="connsiteX89" fmla="*/ 3582843 w 4857351"/>
                <a:gd name="connsiteY89" fmla="*/ 1518606 h 3219167"/>
                <a:gd name="connsiteX90" fmla="*/ 3407804 w 4857351"/>
                <a:gd name="connsiteY90" fmla="*/ 1634160 h 3219167"/>
                <a:gd name="connsiteX91" fmla="*/ 3130202 w 4857351"/>
                <a:gd name="connsiteY91" fmla="*/ 1770226 h 3219167"/>
                <a:gd name="connsiteX92" fmla="*/ 3115159 w 4857351"/>
                <a:gd name="connsiteY92" fmla="*/ 1781849 h 3219167"/>
                <a:gd name="connsiteX93" fmla="*/ 3135672 w 4857351"/>
                <a:gd name="connsiteY93" fmla="*/ 1781849 h 3219167"/>
                <a:gd name="connsiteX94" fmla="*/ 3803694 w 4857351"/>
                <a:gd name="connsiteY94" fmla="*/ 1781849 h 3219167"/>
                <a:gd name="connsiteX0" fmla="*/ 0 w 4857351"/>
                <a:gd name="connsiteY0" fmla="*/ 3185586 h 3219167"/>
                <a:gd name="connsiteX1" fmla="*/ 4747180 w 4857351"/>
                <a:gd name="connsiteY1" fmla="*/ 3206513 h 3219167"/>
                <a:gd name="connsiteX2" fmla="*/ 4373257 w 4857351"/>
                <a:gd name="connsiteY2" fmla="*/ 2750721 h 3219167"/>
                <a:gd name="connsiteX3" fmla="*/ 4104544 w 4857351"/>
                <a:gd name="connsiteY3" fmla="*/ 2218765 h 3219167"/>
                <a:gd name="connsiteX4" fmla="*/ 4097022 w 4857351"/>
                <a:gd name="connsiteY4" fmla="*/ 2180475 h 3219167"/>
                <a:gd name="connsiteX5" fmla="*/ 4097022 w 4857351"/>
                <a:gd name="connsiteY5" fmla="*/ 1807148 h 3219167"/>
                <a:gd name="connsiteX6" fmla="*/ 4123689 w 4857351"/>
                <a:gd name="connsiteY6" fmla="*/ 1781166 h 3219167"/>
                <a:gd name="connsiteX7" fmla="*/ 4834104 w 4857351"/>
                <a:gd name="connsiteY7" fmla="*/ 1781166 h 3219167"/>
                <a:gd name="connsiteX8" fmla="*/ 4857351 w 4857351"/>
                <a:gd name="connsiteY8" fmla="*/ 1778431 h 3219167"/>
                <a:gd name="connsiteX9" fmla="*/ 4839574 w 4857351"/>
                <a:gd name="connsiteY9" fmla="*/ 1768858 h 3219167"/>
                <a:gd name="connsiteX10" fmla="*/ 4568809 w 4857351"/>
                <a:gd name="connsiteY10" fmla="*/ 1636211 h 3219167"/>
                <a:gd name="connsiteX11" fmla="*/ 4321292 w 4857351"/>
                <a:gd name="connsiteY11" fmla="*/ 1451599 h 3219167"/>
                <a:gd name="connsiteX12" fmla="*/ 4314455 w 4857351"/>
                <a:gd name="connsiteY12" fmla="*/ 1437240 h 3219167"/>
                <a:gd name="connsiteX13" fmla="*/ 4666585 w 4857351"/>
                <a:gd name="connsiteY13" fmla="*/ 1437240 h 3219167"/>
                <a:gd name="connsiteX14" fmla="*/ 4652226 w 4857351"/>
                <a:gd name="connsiteY14" fmla="*/ 1426300 h 3219167"/>
                <a:gd name="connsiteX15" fmla="*/ 4464195 w 4857351"/>
                <a:gd name="connsiteY15" fmla="*/ 1334678 h 3219167"/>
                <a:gd name="connsiteX16" fmla="*/ 4191380 w 4857351"/>
                <a:gd name="connsiteY16" fmla="*/ 1112459 h 3219167"/>
                <a:gd name="connsiteX17" fmla="*/ 4183175 w 4857351"/>
                <a:gd name="connsiteY17" fmla="*/ 1097417 h 3219167"/>
                <a:gd name="connsiteX18" fmla="*/ 4199585 w 4857351"/>
                <a:gd name="connsiteY18" fmla="*/ 1094682 h 3219167"/>
                <a:gd name="connsiteX19" fmla="*/ 4447786 w 4857351"/>
                <a:gd name="connsiteY19" fmla="*/ 1094682 h 3219167"/>
                <a:gd name="connsiteX20" fmla="*/ 4466247 w 4857351"/>
                <a:gd name="connsiteY20" fmla="*/ 1093998 h 3219167"/>
                <a:gd name="connsiteX21" fmla="*/ 4358214 w 4857351"/>
                <a:gd name="connsiteY21" fmla="*/ 1037247 h 3219167"/>
                <a:gd name="connsiteX22" fmla="*/ 4143518 w 4857351"/>
                <a:gd name="connsiteY22" fmla="*/ 878617 h 3219167"/>
                <a:gd name="connsiteX23" fmla="*/ 3994460 w 4857351"/>
                <a:gd name="connsiteY23" fmla="*/ 635886 h 3219167"/>
                <a:gd name="connsiteX24" fmla="*/ 3984204 w 4857351"/>
                <a:gd name="connsiteY24" fmla="*/ 619476 h 3219167"/>
                <a:gd name="connsiteX25" fmla="*/ 3973948 w 4857351"/>
                <a:gd name="connsiteY25" fmla="*/ 635886 h 3219167"/>
                <a:gd name="connsiteX26" fmla="*/ 3857710 w 4857351"/>
                <a:gd name="connsiteY26" fmla="*/ 836225 h 3219167"/>
                <a:gd name="connsiteX27" fmla="*/ 3634125 w 4857351"/>
                <a:gd name="connsiteY27" fmla="*/ 1024939 h 3219167"/>
                <a:gd name="connsiteX28" fmla="*/ 3512417 w 4857351"/>
                <a:gd name="connsiteY28" fmla="*/ 1084426 h 3219167"/>
                <a:gd name="connsiteX29" fmla="*/ 3502845 w 4857351"/>
                <a:gd name="connsiteY29" fmla="*/ 1093998 h 3219167"/>
                <a:gd name="connsiteX30" fmla="*/ 3517203 w 4857351"/>
                <a:gd name="connsiteY30" fmla="*/ 1093998 h 3219167"/>
                <a:gd name="connsiteX31" fmla="*/ 3768823 w 4857351"/>
                <a:gd name="connsiteY31" fmla="*/ 1093998 h 3219167"/>
                <a:gd name="connsiteX32" fmla="*/ 3785233 w 4857351"/>
                <a:gd name="connsiteY32" fmla="*/ 1097417 h 3219167"/>
                <a:gd name="connsiteX33" fmla="*/ 3777028 w 4857351"/>
                <a:gd name="connsiteY33" fmla="*/ 1112459 h 3219167"/>
                <a:gd name="connsiteX34" fmla="*/ 3712072 w 4857351"/>
                <a:gd name="connsiteY34" fmla="*/ 1188356 h 3219167"/>
                <a:gd name="connsiteX35" fmla="*/ 3679935 w 4857351"/>
                <a:gd name="connsiteY35" fmla="*/ 1193825 h 3219167"/>
                <a:gd name="connsiteX36" fmla="*/ 3405752 w 4857351"/>
                <a:gd name="connsiteY36" fmla="*/ 1059127 h 3219167"/>
                <a:gd name="connsiteX37" fmla="*/ 3151398 w 4857351"/>
                <a:gd name="connsiteY37" fmla="*/ 869045 h 3219167"/>
                <a:gd name="connsiteX38" fmla="*/ 3144560 w 4857351"/>
                <a:gd name="connsiteY38" fmla="*/ 854002 h 3219167"/>
                <a:gd name="connsiteX39" fmla="*/ 3511733 w 4857351"/>
                <a:gd name="connsiteY39" fmla="*/ 854002 h 3219167"/>
                <a:gd name="connsiteX40" fmla="*/ 3502845 w 4857351"/>
                <a:gd name="connsiteY40" fmla="*/ 845797 h 3219167"/>
                <a:gd name="connsiteX41" fmla="*/ 3337377 w 4857351"/>
                <a:gd name="connsiteY41" fmla="*/ 765115 h 3219167"/>
                <a:gd name="connsiteX42" fmla="*/ 3015332 w 4857351"/>
                <a:gd name="connsiteY42" fmla="*/ 514863 h 3219167"/>
                <a:gd name="connsiteX43" fmla="*/ 3007127 w 4857351"/>
                <a:gd name="connsiteY43" fmla="*/ 499820 h 3219167"/>
                <a:gd name="connsiteX44" fmla="*/ 3023537 w 4857351"/>
                <a:gd name="connsiteY44" fmla="*/ 497085 h 3219167"/>
                <a:gd name="connsiteX45" fmla="*/ 3286096 w 4857351"/>
                <a:gd name="connsiteY45" fmla="*/ 497085 h 3219167"/>
                <a:gd name="connsiteX46" fmla="*/ 3305925 w 4857351"/>
                <a:gd name="connsiteY46" fmla="*/ 493667 h 3219167"/>
                <a:gd name="connsiteX47" fmla="*/ 3137723 w 4857351"/>
                <a:gd name="connsiteY47" fmla="*/ 410933 h 3219167"/>
                <a:gd name="connsiteX48" fmla="*/ 2993452 w 4857351"/>
                <a:gd name="connsiteY48" fmla="*/ 302217 h 3219167"/>
                <a:gd name="connsiteX49" fmla="*/ 2810891 w 4857351"/>
                <a:gd name="connsiteY49" fmla="*/ 17778 h 3219167"/>
                <a:gd name="connsiteX50" fmla="*/ 2799267 w 4857351"/>
                <a:gd name="connsiteY50" fmla="*/ 0 h 3219167"/>
                <a:gd name="connsiteX51" fmla="*/ 2791062 w 4857351"/>
                <a:gd name="connsiteY51" fmla="*/ 17094 h 3219167"/>
                <a:gd name="connsiteX52" fmla="*/ 2659782 w 4857351"/>
                <a:gd name="connsiteY52" fmla="*/ 239996 h 3219167"/>
                <a:gd name="connsiteX53" fmla="*/ 2476538 w 4857351"/>
                <a:gd name="connsiteY53" fmla="*/ 404096 h 3219167"/>
                <a:gd name="connsiteX54" fmla="*/ 2308336 w 4857351"/>
                <a:gd name="connsiteY54" fmla="*/ 486829 h 3219167"/>
                <a:gd name="connsiteX55" fmla="*/ 2296028 w 4857351"/>
                <a:gd name="connsiteY55" fmla="*/ 497769 h 3219167"/>
                <a:gd name="connsiteX56" fmla="*/ 2598245 w 4857351"/>
                <a:gd name="connsiteY56" fmla="*/ 497769 h 3219167"/>
                <a:gd name="connsiteX57" fmla="*/ 2348677 w 4857351"/>
                <a:gd name="connsiteY57" fmla="*/ 722039 h 3219167"/>
                <a:gd name="connsiteX58" fmla="*/ 2105262 w 4857351"/>
                <a:gd name="connsiteY58" fmla="*/ 841695 h 3219167"/>
                <a:gd name="connsiteX59" fmla="*/ 2087485 w 4857351"/>
                <a:gd name="connsiteY59" fmla="*/ 854686 h 3219167"/>
                <a:gd name="connsiteX60" fmla="*/ 2460128 w 4857351"/>
                <a:gd name="connsiteY60" fmla="*/ 854686 h 3219167"/>
                <a:gd name="connsiteX61" fmla="*/ 2455342 w 4857351"/>
                <a:gd name="connsiteY61" fmla="*/ 862891 h 3219167"/>
                <a:gd name="connsiteX62" fmla="*/ 2221499 w 4857351"/>
                <a:gd name="connsiteY62" fmla="*/ 1045452 h 3219167"/>
                <a:gd name="connsiteX63" fmla="*/ 1907659 w 4857351"/>
                <a:gd name="connsiteY63" fmla="*/ 1199979 h 3219167"/>
                <a:gd name="connsiteX64" fmla="*/ 1893300 w 4857351"/>
                <a:gd name="connsiteY64" fmla="*/ 1209552 h 3219167"/>
                <a:gd name="connsiteX65" fmla="*/ 1914496 w 4857351"/>
                <a:gd name="connsiteY65" fmla="*/ 1211603 h 3219167"/>
                <a:gd name="connsiteX66" fmla="*/ 2614655 w 4857351"/>
                <a:gd name="connsiteY66" fmla="*/ 1211603 h 3219167"/>
                <a:gd name="connsiteX67" fmla="*/ 2638586 w 4857351"/>
                <a:gd name="connsiteY67" fmla="*/ 1234167 h 3219167"/>
                <a:gd name="connsiteX68" fmla="*/ 2617390 w 4857351"/>
                <a:gd name="connsiteY68" fmla="*/ 1661510 h 3219167"/>
                <a:gd name="connsiteX69" fmla="*/ 2048511 w 4857351"/>
                <a:gd name="connsiteY69" fmla="*/ 1394848 h 3219167"/>
                <a:gd name="connsiteX70" fmla="*/ 1411941 w 4857351"/>
                <a:gd name="connsiteY70" fmla="*/ 1076221 h 3219167"/>
                <a:gd name="connsiteX71" fmla="*/ 1335361 w 4857351"/>
                <a:gd name="connsiteY71" fmla="*/ 1291601 h 3219167"/>
                <a:gd name="connsiteX72" fmla="*/ 963402 w 4857351"/>
                <a:gd name="connsiteY72" fmla="*/ 1956889 h 3219167"/>
                <a:gd name="connsiteX73" fmla="*/ 309738 w 4857351"/>
                <a:gd name="connsiteY73" fmla="*/ 2844395 h 3219167"/>
                <a:gd name="connsiteX74" fmla="*/ 0 w 4857351"/>
                <a:gd name="connsiteY74" fmla="*/ 3185586 h 3219167"/>
                <a:gd name="connsiteX75" fmla="*/ 3803694 w 4857351"/>
                <a:gd name="connsiteY75" fmla="*/ 1781849 h 3219167"/>
                <a:gd name="connsiteX76" fmla="*/ 3792249 w 4857351"/>
                <a:gd name="connsiteY76" fmla="*/ 2116290 h 3219167"/>
                <a:gd name="connsiteX77" fmla="*/ 2908637 w 4857351"/>
                <a:gd name="connsiteY77" fmla="*/ 1780363 h 3219167"/>
                <a:gd name="connsiteX78" fmla="*/ 2919607 w 4857351"/>
                <a:gd name="connsiteY78" fmla="*/ 1236218 h 3219167"/>
                <a:gd name="connsiteX79" fmla="*/ 2939436 w 4857351"/>
                <a:gd name="connsiteY79" fmla="*/ 1213654 h 3219167"/>
                <a:gd name="connsiteX80" fmla="*/ 3671731 w 4857351"/>
                <a:gd name="connsiteY80" fmla="*/ 1214338 h 3219167"/>
                <a:gd name="connsiteX81" fmla="*/ 3685406 w 4857351"/>
                <a:gd name="connsiteY81" fmla="*/ 1215022 h 3219167"/>
                <a:gd name="connsiteX82" fmla="*/ 3645748 w 4857351"/>
                <a:gd name="connsiteY82" fmla="*/ 1251944 h 3219167"/>
                <a:gd name="connsiteX83" fmla="*/ 3545237 w 4857351"/>
                <a:gd name="connsiteY83" fmla="*/ 1316216 h 3219167"/>
                <a:gd name="connsiteX84" fmla="*/ 3320967 w 4857351"/>
                <a:gd name="connsiteY84" fmla="*/ 1426300 h 3219167"/>
                <a:gd name="connsiteX85" fmla="*/ 3304558 w 4857351"/>
                <a:gd name="connsiteY85" fmla="*/ 1438607 h 3219167"/>
                <a:gd name="connsiteX86" fmla="*/ 3657372 w 4857351"/>
                <a:gd name="connsiteY86" fmla="*/ 1438607 h 3219167"/>
                <a:gd name="connsiteX87" fmla="*/ 3659423 w 4857351"/>
                <a:gd name="connsiteY87" fmla="*/ 1442710 h 3219167"/>
                <a:gd name="connsiteX88" fmla="*/ 3582843 w 4857351"/>
                <a:gd name="connsiteY88" fmla="*/ 1518606 h 3219167"/>
                <a:gd name="connsiteX89" fmla="*/ 3407804 w 4857351"/>
                <a:gd name="connsiteY89" fmla="*/ 1634160 h 3219167"/>
                <a:gd name="connsiteX90" fmla="*/ 3130202 w 4857351"/>
                <a:gd name="connsiteY90" fmla="*/ 1770226 h 3219167"/>
                <a:gd name="connsiteX91" fmla="*/ 3115159 w 4857351"/>
                <a:gd name="connsiteY91" fmla="*/ 1781849 h 3219167"/>
                <a:gd name="connsiteX92" fmla="*/ 3135672 w 4857351"/>
                <a:gd name="connsiteY92" fmla="*/ 1781849 h 3219167"/>
                <a:gd name="connsiteX93" fmla="*/ 3803694 w 4857351"/>
                <a:gd name="connsiteY93" fmla="*/ 1781849 h 3219167"/>
                <a:gd name="connsiteX0" fmla="*/ 0 w 4857351"/>
                <a:gd name="connsiteY0" fmla="*/ 3185586 h 3219167"/>
                <a:gd name="connsiteX1" fmla="*/ 4747180 w 4857351"/>
                <a:gd name="connsiteY1" fmla="*/ 3206513 h 3219167"/>
                <a:gd name="connsiteX2" fmla="*/ 4373257 w 4857351"/>
                <a:gd name="connsiteY2" fmla="*/ 2750721 h 3219167"/>
                <a:gd name="connsiteX3" fmla="*/ 4104544 w 4857351"/>
                <a:gd name="connsiteY3" fmla="*/ 2218765 h 3219167"/>
                <a:gd name="connsiteX4" fmla="*/ 4097022 w 4857351"/>
                <a:gd name="connsiteY4" fmla="*/ 2180475 h 3219167"/>
                <a:gd name="connsiteX5" fmla="*/ 4097022 w 4857351"/>
                <a:gd name="connsiteY5" fmla="*/ 1807148 h 3219167"/>
                <a:gd name="connsiteX6" fmla="*/ 4123689 w 4857351"/>
                <a:gd name="connsiteY6" fmla="*/ 1781166 h 3219167"/>
                <a:gd name="connsiteX7" fmla="*/ 4834104 w 4857351"/>
                <a:gd name="connsiteY7" fmla="*/ 1781166 h 3219167"/>
                <a:gd name="connsiteX8" fmla="*/ 4857351 w 4857351"/>
                <a:gd name="connsiteY8" fmla="*/ 1778431 h 3219167"/>
                <a:gd name="connsiteX9" fmla="*/ 4839574 w 4857351"/>
                <a:gd name="connsiteY9" fmla="*/ 1768858 h 3219167"/>
                <a:gd name="connsiteX10" fmla="*/ 4568809 w 4857351"/>
                <a:gd name="connsiteY10" fmla="*/ 1636211 h 3219167"/>
                <a:gd name="connsiteX11" fmla="*/ 4321292 w 4857351"/>
                <a:gd name="connsiteY11" fmla="*/ 1451599 h 3219167"/>
                <a:gd name="connsiteX12" fmla="*/ 4314455 w 4857351"/>
                <a:gd name="connsiteY12" fmla="*/ 1437240 h 3219167"/>
                <a:gd name="connsiteX13" fmla="*/ 4666585 w 4857351"/>
                <a:gd name="connsiteY13" fmla="*/ 1437240 h 3219167"/>
                <a:gd name="connsiteX14" fmla="*/ 4652226 w 4857351"/>
                <a:gd name="connsiteY14" fmla="*/ 1426300 h 3219167"/>
                <a:gd name="connsiteX15" fmla="*/ 4464195 w 4857351"/>
                <a:gd name="connsiteY15" fmla="*/ 1334678 h 3219167"/>
                <a:gd name="connsiteX16" fmla="*/ 4191380 w 4857351"/>
                <a:gd name="connsiteY16" fmla="*/ 1112459 h 3219167"/>
                <a:gd name="connsiteX17" fmla="*/ 4183175 w 4857351"/>
                <a:gd name="connsiteY17" fmla="*/ 1097417 h 3219167"/>
                <a:gd name="connsiteX18" fmla="*/ 4199585 w 4857351"/>
                <a:gd name="connsiteY18" fmla="*/ 1094682 h 3219167"/>
                <a:gd name="connsiteX19" fmla="*/ 4447786 w 4857351"/>
                <a:gd name="connsiteY19" fmla="*/ 1094682 h 3219167"/>
                <a:gd name="connsiteX20" fmla="*/ 4466247 w 4857351"/>
                <a:gd name="connsiteY20" fmla="*/ 1093998 h 3219167"/>
                <a:gd name="connsiteX21" fmla="*/ 4358214 w 4857351"/>
                <a:gd name="connsiteY21" fmla="*/ 1037247 h 3219167"/>
                <a:gd name="connsiteX22" fmla="*/ 4143518 w 4857351"/>
                <a:gd name="connsiteY22" fmla="*/ 878617 h 3219167"/>
                <a:gd name="connsiteX23" fmla="*/ 3994460 w 4857351"/>
                <a:gd name="connsiteY23" fmla="*/ 635886 h 3219167"/>
                <a:gd name="connsiteX24" fmla="*/ 3984204 w 4857351"/>
                <a:gd name="connsiteY24" fmla="*/ 619476 h 3219167"/>
                <a:gd name="connsiteX25" fmla="*/ 3973948 w 4857351"/>
                <a:gd name="connsiteY25" fmla="*/ 635886 h 3219167"/>
                <a:gd name="connsiteX26" fmla="*/ 3857710 w 4857351"/>
                <a:gd name="connsiteY26" fmla="*/ 836225 h 3219167"/>
                <a:gd name="connsiteX27" fmla="*/ 3634125 w 4857351"/>
                <a:gd name="connsiteY27" fmla="*/ 1024939 h 3219167"/>
                <a:gd name="connsiteX28" fmla="*/ 3512417 w 4857351"/>
                <a:gd name="connsiteY28" fmla="*/ 1084426 h 3219167"/>
                <a:gd name="connsiteX29" fmla="*/ 3502845 w 4857351"/>
                <a:gd name="connsiteY29" fmla="*/ 1093998 h 3219167"/>
                <a:gd name="connsiteX30" fmla="*/ 3517203 w 4857351"/>
                <a:gd name="connsiteY30" fmla="*/ 1093998 h 3219167"/>
                <a:gd name="connsiteX31" fmla="*/ 3768823 w 4857351"/>
                <a:gd name="connsiteY31" fmla="*/ 1093998 h 3219167"/>
                <a:gd name="connsiteX32" fmla="*/ 3785233 w 4857351"/>
                <a:gd name="connsiteY32" fmla="*/ 1097417 h 3219167"/>
                <a:gd name="connsiteX33" fmla="*/ 3777028 w 4857351"/>
                <a:gd name="connsiteY33" fmla="*/ 1112459 h 3219167"/>
                <a:gd name="connsiteX34" fmla="*/ 3712072 w 4857351"/>
                <a:gd name="connsiteY34" fmla="*/ 1188356 h 3219167"/>
                <a:gd name="connsiteX35" fmla="*/ 3679935 w 4857351"/>
                <a:gd name="connsiteY35" fmla="*/ 1193825 h 3219167"/>
                <a:gd name="connsiteX36" fmla="*/ 3405752 w 4857351"/>
                <a:gd name="connsiteY36" fmla="*/ 1059127 h 3219167"/>
                <a:gd name="connsiteX37" fmla="*/ 3151398 w 4857351"/>
                <a:gd name="connsiteY37" fmla="*/ 869045 h 3219167"/>
                <a:gd name="connsiteX38" fmla="*/ 3144560 w 4857351"/>
                <a:gd name="connsiteY38" fmla="*/ 854002 h 3219167"/>
                <a:gd name="connsiteX39" fmla="*/ 3511733 w 4857351"/>
                <a:gd name="connsiteY39" fmla="*/ 854002 h 3219167"/>
                <a:gd name="connsiteX40" fmla="*/ 3502845 w 4857351"/>
                <a:gd name="connsiteY40" fmla="*/ 845797 h 3219167"/>
                <a:gd name="connsiteX41" fmla="*/ 3337377 w 4857351"/>
                <a:gd name="connsiteY41" fmla="*/ 765115 h 3219167"/>
                <a:gd name="connsiteX42" fmla="*/ 3015332 w 4857351"/>
                <a:gd name="connsiteY42" fmla="*/ 514863 h 3219167"/>
                <a:gd name="connsiteX43" fmla="*/ 3007127 w 4857351"/>
                <a:gd name="connsiteY43" fmla="*/ 499820 h 3219167"/>
                <a:gd name="connsiteX44" fmla="*/ 3023537 w 4857351"/>
                <a:gd name="connsiteY44" fmla="*/ 497085 h 3219167"/>
                <a:gd name="connsiteX45" fmla="*/ 3286096 w 4857351"/>
                <a:gd name="connsiteY45" fmla="*/ 497085 h 3219167"/>
                <a:gd name="connsiteX46" fmla="*/ 3305925 w 4857351"/>
                <a:gd name="connsiteY46" fmla="*/ 493667 h 3219167"/>
                <a:gd name="connsiteX47" fmla="*/ 3137723 w 4857351"/>
                <a:gd name="connsiteY47" fmla="*/ 410933 h 3219167"/>
                <a:gd name="connsiteX48" fmla="*/ 2993452 w 4857351"/>
                <a:gd name="connsiteY48" fmla="*/ 302217 h 3219167"/>
                <a:gd name="connsiteX49" fmla="*/ 2810891 w 4857351"/>
                <a:gd name="connsiteY49" fmla="*/ 17778 h 3219167"/>
                <a:gd name="connsiteX50" fmla="*/ 2799267 w 4857351"/>
                <a:gd name="connsiteY50" fmla="*/ 0 h 3219167"/>
                <a:gd name="connsiteX51" fmla="*/ 2791062 w 4857351"/>
                <a:gd name="connsiteY51" fmla="*/ 17094 h 3219167"/>
                <a:gd name="connsiteX52" fmla="*/ 2659782 w 4857351"/>
                <a:gd name="connsiteY52" fmla="*/ 239996 h 3219167"/>
                <a:gd name="connsiteX53" fmla="*/ 2476538 w 4857351"/>
                <a:gd name="connsiteY53" fmla="*/ 404096 h 3219167"/>
                <a:gd name="connsiteX54" fmla="*/ 2308336 w 4857351"/>
                <a:gd name="connsiteY54" fmla="*/ 486829 h 3219167"/>
                <a:gd name="connsiteX55" fmla="*/ 2296028 w 4857351"/>
                <a:gd name="connsiteY55" fmla="*/ 497769 h 3219167"/>
                <a:gd name="connsiteX56" fmla="*/ 2598245 w 4857351"/>
                <a:gd name="connsiteY56" fmla="*/ 497769 h 3219167"/>
                <a:gd name="connsiteX57" fmla="*/ 2348677 w 4857351"/>
                <a:gd name="connsiteY57" fmla="*/ 722039 h 3219167"/>
                <a:gd name="connsiteX58" fmla="*/ 2105262 w 4857351"/>
                <a:gd name="connsiteY58" fmla="*/ 841695 h 3219167"/>
                <a:gd name="connsiteX59" fmla="*/ 2087485 w 4857351"/>
                <a:gd name="connsiteY59" fmla="*/ 854686 h 3219167"/>
                <a:gd name="connsiteX60" fmla="*/ 2460128 w 4857351"/>
                <a:gd name="connsiteY60" fmla="*/ 854686 h 3219167"/>
                <a:gd name="connsiteX61" fmla="*/ 2455342 w 4857351"/>
                <a:gd name="connsiteY61" fmla="*/ 862891 h 3219167"/>
                <a:gd name="connsiteX62" fmla="*/ 2221499 w 4857351"/>
                <a:gd name="connsiteY62" fmla="*/ 1045452 h 3219167"/>
                <a:gd name="connsiteX63" fmla="*/ 1907659 w 4857351"/>
                <a:gd name="connsiteY63" fmla="*/ 1199979 h 3219167"/>
                <a:gd name="connsiteX64" fmla="*/ 1893300 w 4857351"/>
                <a:gd name="connsiteY64" fmla="*/ 1209552 h 3219167"/>
                <a:gd name="connsiteX65" fmla="*/ 1914496 w 4857351"/>
                <a:gd name="connsiteY65" fmla="*/ 1211603 h 3219167"/>
                <a:gd name="connsiteX66" fmla="*/ 2614655 w 4857351"/>
                <a:gd name="connsiteY66" fmla="*/ 1211603 h 3219167"/>
                <a:gd name="connsiteX67" fmla="*/ 2638586 w 4857351"/>
                <a:gd name="connsiteY67" fmla="*/ 1234167 h 3219167"/>
                <a:gd name="connsiteX68" fmla="*/ 2617390 w 4857351"/>
                <a:gd name="connsiteY68" fmla="*/ 1661510 h 3219167"/>
                <a:gd name="connsiteX69" fmla="*/ 2048511 w 4857351"/>
                <a:gd name="connsiteY69" fmla="*/ 1394848 h 3219167"/>
                <a:gd name="connsiteX70" fmla="*/ 1411941 w 4857351"/>
                <a:gd name="connsiteY70" fmla="*/ 1076221 h 3219167"/>
                <a:gd name="connsiteX71" fmla="*/ 1335361 w 4857351"/>
                <a:gd name="connsiteY71" fmla="*/ 1291601 h 3219167"/>
                <a:gd name="connsiteX72" fmla="*/ 963402 w 4857351"/>
                <a:gd name="connsiteY72" fmla="*/ 1956889 h 3219167"/>
                <a:gd name="connsiteX73" fmla="*/ 309738 w 4857351"/>
                <a:gd name="connsiteY73" fmla="*/ 2844395 h 3219167"/>
                <a:gd name="connsiteX74" fmla="*/ 0 w 4857351"/>
                <a:gd name="connsiteY74" fmla="*/ 3185586 h 3219167"/>
                <a:gd name="connsiteX75" fmla="*/ 3803694 w 4857351"/>
                <a:gd name="connsiteY75" fmla="*/ 1781849 h 3219167"/>
                <a:gd name="connsiteX76" fmla="*/ 3792249 w 4857351"/>
                <a:gd name="connsiteY76" fmla="*/ 2116290 h 3219167"/>
                <a:gd name="connsiteX77" fmla="*/ 2908637 w 4857351"/>
                <a:gd name="connsiteY77" fmla="*/ 1780363 h 3219167"/>
                <a:gd name="connsiteX78" fmla="*/ 2919607 w 4857351"/>
                <a:gd name="connsiteY78" fmla="*/ 1236218 h 3219167"/>
                <a:gd name="connsiteX79" fmla="*/ 2939436 w 4857351"/>
                <a:gd name="connsiteY79" fmla="*/ 1213654 h 3219167"/>
                <a:gd name="connsiteX80" fmla="*/ 3671731 w 4857351"/>
                <a:gd name="connsiteY80" fmla="*/ 1214338 h 3219167"/>
                <a:gd name="connsiteX81" fmla="*/ 3685406 w 4857351"/>
                <a:gd name="connsiteY81" fmla="*/ 1215022 h 3219167"/>
                <a:gd name="connsiteX82" fmla="*/ 3645748 w 4857351"/>
                <a:gd name="connsiteY82" fmla="*/ 1251944 h 3219167"/>
                <a:gd name="connsiteX83" fmla="*/ 3545237 w 4857351"/>
                <a:gd name="connsiteY83" fmla="*/ 1316216 h 3219167"/>
                <a:gd name="connsiteX84" fmla="*/ 3320967 w 4857351"/>
                <a:gd name="connsiteY84" fmla="*/ 1426300 h 3219167"/>
                <a:gd name="connsiteX85" fmla="*/ 3304558 w 4857351"/>
                <a:gd name="connsiteY85" fmla="*/ 1438607 h 3219167"/>
                <a:gd name="connsiteX86" fmla="*/ 3657372 w 4857351"/>
                <a:gd name="connsiteY86" fmla="*/ 1438607 h 3219167"/>
                <a:gd name="connsiteX87" fmla="*/ 3659423 w 4857351"/>
                <a:gd name="connsiteY87" fmla="*/ 1442710 h 3219167"/>
                <a:gd name="connsiteX88" fmla="*/ 3582843 w 4857351"/>
                <a:gd name="connsiteY88" fmla="*/ 1518606 h 3219167"/>
                <a:gd name="connsiteX89" fmla="*/ 3407804 w 4857351"/>
                <a:gd name="connsiteY89" fmla="*/ 1634160 h 3219167"/>
                <a:gd name="connsiteX90" fmla="*/ 3130202 w 4857351"/>
                <a:gd name="connsiteY90" fmla="*/ 1770226 h 3219167"/>
                <a:gd name="connsiteX91" fmla="*/ 3115159 w 4857351"/>
                <a:gd name="connsiteY91" fmla="*/ 1781849 h 3219167"/>
                <a:gd name="connsiteX92" fmla="*/ 3135672 w 4857351"/>
                <a:gd name="connsiteY92" fmla="*/ 1781849 h 3219167"/>
                <a:gd name="connsiteX93" fmla="*/ 3803694 w 4857351"/>
                <a:gd name="connsiteY93" fmla="*/ 1781849 h 3219167"/>
                <a:gd name="connsiteX0" fmla="*/ 0 w 4857351"/>
                <a:gd name="connsiteY0" fmla="*/ 3185586 h 3219167"/>
                <a:gd name="connsiteX1" fmla="*/ 4747180 w 4857351"/>
                <a:gd name="connsiteY1" fmla="*/ 3206513 h 3219167"/>
                <a:gd name="connsiteX2" fmla="*/ 4373257 w 4857351"/>
                <a:gd name="connsiteY2" fmla="*/ 2750721 h 3219167"/>
                <a:gd name="connsiteX3" fmla="*/ 4104544 w 4857351"/>
                <a:gd name="connsiteY3" fmla="*/ 2218765 h 3219167"/>
                <a:gd name="connsiteX4" fmla="*/ 4097022 w 4857351"/>
                <a:gd name="connsiteY4" fmla="*/ 2180475 h 3219167"/>
                <a:gd name="connsiteX5" fmla="*/ 4097022 w 4857351"/>
                <a:gd name="connsiteY5" fmla="*/ 1807148 h 3219167"/>
                <a:gd name="connsiteX6" fmla="*/ 4123689 w 4857351"/>
                <a:gd name="connsiteY6" fmla="*/ 1781166 h 3219167"/>
                <a:gd name="connsiteX7" fmla="*/ 4834104 w 4857351"/>
                <a:gd name="connsiteY7" fmla="*/ 1781166 h 3219167"/>
                <a:gd name="connsiteX8" fmla="*/ 4857351 w 4857351"/>
                <a:gd name="connsiteY8" fmla="*/ 1778431 h 3219167"/>
                <a:gd name="connsiteX9" fmla="*/ 4839574 w 4857351"/>
                <a:gd name="connsiteY9" fmla="*/ 1768858 h 3219167"/>
                <a:gd name="connsiteX10" fmla="*/ 4568809 w 4857351"/>
                <a:gd name="connsiteY10" fmla="*/ 1636211 h 3219167"/>
                <a:gd name="connsiteX11" fmla="*/ 4321292 w 4857351"/>
                <a:gd name="connsiteY11" fmla="*/ 1451599 h 3219167"/>
                <a:gd name="connsiteX12" fmla="*/ 4314455 w 4857351"/>
                <a:gd name="connsiteY12" fmla="*/ 1437240 h 3219167"/>
                <a:gd name="connsiteX13" fmla="*/ 4666585 w 4857351"/>
                <a:gd name="connsiteY13" fmla="*/ 1437240 h 3219167"/>
                <a:gd name="connsiteX14" fmla="*/ 4652226 w 4857351"/>
                <a:gd name="connsiteY14" fmla="*/ 1426300 h 3219167"/>
                <a:gd name="connsiteX15" fmla="*/ 4464195 w 4857351"/>
                <a:gd name="connsiteY15" fmla="*/ 1334678 h 3219167"/>
                <a:gd name="connsiteX16" fmla="*/ 4191380 w 4857351"/>
                <a:gd name="connsiteY16" fmla="*/ 1112459 h 3219167"/>
                <a:gd name="connsiteX17" fmla="*/ 4183175 w 4857351"/>
                <a:gd name="connsiteY17" fmla="*/ 1097417 h 3219167"/>
                <a:gd name="connsiteX18" fmla="*/ 4199585 w 4857351"/>
                <a:gd name="connsiteY18" fmla="*/ 1094682 h 3219167"/>
                <a:gd name="connsiteX19" fmla="*/ 4447786 w 4857351"/>
                <a:gd name="connsiteY19" fmla="*/ 1094682 h 3219167"/>
                <a:gd name="connsiteX20" fmla="*/ 4466247 w 4857351"/>
                <a:gd name="connsiteY20" fmla="*/ 1093998 h 3219167"/>
                <a:gd name="connsiteX21" fmla="*/ 4358214 w 4857351"/>
                <a:gd name="connsiteY21" fmla="*/ 1037247 h 3219167"/>
                <a:gd name="connsiteX22" fmla="*/ 4143518 w 4857351"/>
                <a:gd name="connsiteY22" fmla="*/ 878617 h 3219167"/>
                <a:gd name="connsiteX23" fmla="*/ 3994460 w 4857351"/>
                <a:gd name="connsiteY23" fmla="*/ 635886 h 3219167"/>
                <a:gd name="connsiteX24" fmla="*/ 3984204 w 4857351"/>
                <a:gd name="connsiteY24" fmla="*/ 619476 h 3219167"/>
                <a:gd name="connsiteX25" fmla="*/ 3973948 w 4857351"/>
                <a:gd name="connsiteY25" fmla="*/ 635886 h 3219167"/>
                <a:gd name="connsiteX26" fmla="*/ 3857710 w 4857351"/>
                <a:gd name="connsiteY26" fmla="*/ 836225 h 3219167"/>
                <a:gd name="connsiteX27" fmla="*/ 3634125 w 4857351"/>
                <a:gd name="connsiteY27" fmla="*/ 1024939 h 3219167"/>
                <a:gd name="connsiteX28" fmla="*/ 3512417 w 4857351"/>
                <a:gd name="connsiteY28" fmla="*/ 1084426 h 3219167"/>
                <a:gd name="connsiteX29" fmla="*/ 3502845 w 4857351"/>
                <a:gd name="connsiteY29" fmla="*/ 1093998 h 3219167"/>
                <a:gd name="connsiteX30" fmla="*/ 3517203 w 4857351"/>
                <a:gd name="connsiteY30" fmla="*/ 1093998 h 3219167"/>
                <a:gd name="connsiteX31" fmla="*/ 3768823 w 4857351"/>
                <a:gd name="connsiteY31" fmla="*/ 1093998 h 3219167"/>
                <a:gd name="connsiteX32" fmla="*/ 3785233 w 4857351"/>
                <a:gd name="connsiteY32" fmla="*/ 1097417 h 3219167"/>
                <a:gd name="connsiteX33" fmla="*/ 3777028 w 4857351"/>
                <a:gd name="connsiteY33" fmla="*/ 1112459 h 3219167"/>
                <a:gd name="connsiteX34" fmla="*/ 3712072 w 4857351"/>
                <a:gd name="connsiteY34" fmla="*/ 1188356 h 3219167"/>
                <a:gd name="connsiteX35" fmla="*/ 3679935 w 4857351"/>
                <a:gd name="connsiteY35" fmla="*/ 1193825 h 3219167"/>
                <a:gd name="connsiteX36" fmla="*/ 3405752 w 4857351"/>
                <a:gd name="connsiteY36" fmla="*/ 1059127 h 3219167"/>
                <a:gd name="connsiteX37" fmla="*/ 3151398 w 4857351"/>
                <a:gd name="connsiteY37" fmla="*/ 869045 h 3219167"/>
                <a:gd name="connsiteX38" fmla="*/ 3144560 w 4857351"/>
                <a:gd name="connsiteY38" fmla="*/ 854002 h 3219167"/>
                <a:gd name="connsiteX39" fmla="*/ 3511733 w 4857351"/>
                <a:gd name="connsiteY39" fmla="*/ 854002 h 3219167"/>
                <a:gd name="connsiteX40" fmla="*/ 3502845 w 4857351"/>
                <a:gd name="connsiteY40" fmla="*/ 845797 h 3219167"/>
                <a:gd name="connsiteX41" fmla="*/ 3337377 w 4857351"/>
                <a:gd name="connsiteY41" fmla="*/ 765115 h 3219167"/>
                <a:gd name="connsiteX42" fmla="*/ 3015332 w 4857351"/>
                <a:gd name="connsiteY42" fmla="*/ 514863 h 3219167"/>
                <a:gd name="connsiteX43" fmla="*/ 3007127 w 4857351"/>
                <a:gd name="connsiteY43" fmla="*/ 499820 h 3219167"/>
                <a:gd name="connsiteX44" fmla="*/ 3023537 w 4857351"/>
                <a:gd name="connsiteY44" fmla="*/ 497085 h 3219167"/>
                <a:gd name="connsiteX45" fmla="*/ 3286096 w 4857351"/>
                <a:gd name="connsiteY45" fmla="*/ 497085 h 3219167"/>
                <a:gd name="connsiteX46" fmla="*/ 3305925 w 4857351"/>
                <a:gd name="connsiteY46" fmla="*/ 493667 h 3219167"/>
                <a:gd name="connsiteX47" fmla="*/ 3137723 w 4857351"/>
                <a:gd name="connsiteY47" fmla="*/ 410933 h 3219167"/>
                <a:gd name="connsiteX48" fmla="*/ 2993452 w 4857351"/>
                <a:gd name="connsiteY48" fmla="*/ 302217 h 3219167"/>
                <a:gd name="connsiteX49" fmla="*/ 2810891 w 4857351"/>
                <a:gd name="connsiteY49" fmla="*/ 17778 h 3219167"/>
                <a:gd name="connsiteX50" fmla="*/ 2799267 w 4857351"/>
                <a:gd name="connsiteY50" fmla="*/ 0 h 3219167"/>
                <a:gd name="connsiteX51" fmla="*/ 2791062 w 4857351"/>
                <a:gd name="connsiteY51" fmla="*/ 17094 h 3219167"/>
                <a:gd name="connsiteX52" fmla="*/ 2659782 w 4857351"/>
                <a:gd name="connsiteY52" fmla="*/ 239996 h 3219167"/>
                <a:gd name="connsiteX53" fmla="*/ 2476538 w 4857351"/>
                <a:gd name="connsiteY53" fmla="*/ 404096 h 3219167"/>
                <a:gd name="connsiteX54" fmla="*/ 2308336 w 4857351"/>
                <a:gd name="connsiteY54" fmla="*/ 486829 h 3219167"/>
                <a:gd name="connsiteX55" fmla="*/ 2296028 w 4857351"/>
                <a:gd name="connsiteY55" fmla="*/ 497769 h 3219167"/>
                <a:gd name="connsiteX56" fmla="*/ 2598245 w 4857351"/>
                <a:gd name="connsiteY56" fmla="*/ 497769 h 3219167"/>
                <a:gd name="connsiteX57" fmla="*/ 2348677 w 4857351"/>
                <a:gd name="connsiteY57" fmla="*/ 722039 h 3219167"/>
                <a:gd name="connsiteX58" fmla="*/ 2105262 w 4857351"/>
                <a:gd name="connsiteY58" fmla="*/ 841695 h 3219167"/>
                <a:gd name="connsiteX59" fmla="*/ 2087485 w 4857351"/>
                <a:gd name="connsiteY59" fmla="*/ 854686 h 3219167"/>
                <a:gd name="connsiteX60" fmla="*/ 2460128 w 4857351"/>
                <a:gd name="connsiteY60" fmla="*/ 854686 h 3219167"/>
                <a:gd name="connsiteX61" fmla="*/ 2455342 w 4857351"/>
                <a:gd name="connsiteY61" fmla="*/ 862891 h 3219167"/>
                <a:gd name="connsiteX62" fmla="*/ 2221499 w 4857351"/>
                <a:gd name="connsiteY62" fmla="*/ 1045452 h 3219167"/>
                <a:gd name="connsiteX63" fmla="*/ 1907659 w 4857351"/>
                <a:gd name="connsiteY63" fmla="*/ 1199979 h 3219167"/>
                <a:gd name="connsiteX64" fmla="*/ 1893300 w 4857351"/>
                <a:gd name="connsiteY64" fmla="*/ 1209552 h 3219167"/>
                <a:gd name="connsiteX65" fmla="*/ 1914496 w 4857351"/>
                <a:gd name="connsiteY65" fmla="*/ 1211603 h 3219167"/>
                <a:gd name="connsiteX66" fmla="*/ 2614655 w 4857351"/>
                <a:gd name="connsiteY66" fmla="*/ 1211603 h 3219167"/>
                <a:gd name="connsiteX67" fmla="*/ 2638586 w 4857351"/>
                <a:gd name="connsiteY67" fmla="*/ 1234167 h 3219167"/>
                <a:gd name="connsiteX68" fmla="*/ 2617390 w 4857351"/>
                <a:gd name="connsiteY68" fmla="*/ 1661510 h 3219167"/>
                <a:gd name="connsiteX69" fmla="*/ 2048511 w 4857351"/>
                <a:gd name="connsiteY69" fmla="*/ 1394848 h 3219167"/>
                <a:gd name="connsiteX70" fmla="*/ 1411941 w 4857351"/>
                <a:gd name="connsiteY70" fmla="*/ 1076221 h 3219167"/>
                <a:gd name="connsiteX71" fmla="*/ 1335361 w 4857351"/>
                <a:gd name="connsiteY71" fmla="*/ 1291601 h 3219167"/>
                <a:gd name="connsiteX72" fmla="*/ 963402 w 4857351"/>
                <a:gd name="connsiteY72" fmla="*/ 1956889 h 3219167"/>
                <a:gd name="connsiteX73" fmla="*/ 309738 w 4857351"/>
                <a:gd name="connsiteY73" fmla="*/ 2844395 h 3219167"/>
                <a:gd name="connsiteX74" fmla="*/ 0 w 4857351"/>
                <a:gd name="connsiteY74" fmla="*/ 3185586 h 3219167"/>
                <a:gd name="connsiteX75" fmla="*/ 3803694 w 4857351"/>
                <a:gd name="connsiteY75" fmla="*/ 1781849 h 3219167"/>
                <a:gd name="connsiteX76" fmla="*/ 3792249 w 4857351"/>
                <a:gd name="connsiteY76" fmla="*/ 2116290 h 3219167"/>
                <a:gd name="connsiteX77" fmla="*/ 2908637 w 4857351"/>
                <a:gd name="connsiteY77" fmla="*/ 1780363 h 3219167"/>
                <a:gd name="connsiteX78" fmla="*/ 2919607 w 4857351"/>
                <a:gd name="connsiteY78" fmla="*/ 1236218 h 3219167"/>
                <a:gd name="connsiteX79" fmla="*/ 2939436 w 4857351"/>
                <a:gd name="connsiteY79" fmla="*/ 1213654 h 3219167"/>
                <a:gd name="connsiteX80" fmla="*/ 3671731 w 4857351"/>
                <a:gd name="connsiteY80" fmla="*/ 1214338 h 3219167"/>
                <a:gd name="connsiteX81" fmla="*/ 3685406 w 4857351"/>
                <a:gd name="connsiteY81" fmla="*/ 1215022 h 3219167"/>
                <a:gd name="connsiteX82" fmla="*/ 3645748 w 4857351"/>
                <a:gd name="connsiteY82" fmla="*/ 1251944 h 3219167"/>
                <a:gd name="connsiteX83" fmla="*/ 3545237 w 4857351"/>
                <a:gd name="connsiteY83" fmla="*/ 1316216 h 3219167"/>
                <a:gd name="connsiteX84" fmla="*/ 3320967 w 4857351"/>
                <a:gd name="connsiteY84" fmla="*/ 1426300 h 3219167"/>
                <a:gd name="connsiteX85" fmla="*/ 3304558 w 4857351"/>
                <a:gd name="connsiteY85" fmla="*/ 1438607 h 3219167"/>
                <a:gd name="connsiteX86" fmla="*/ 3657372 w 4857351"/>
                <a:gd name="connsiteY86" fmla="*/ 1438607 h 3219167"/>
                <a:gd name="connsiteX87" fmla="*/ 3659423 w 4857351"/>
                <a:gd name="connsiteY87" fmla="*/ 1442710 h 3219167"/>
                <a:gd name="connsiteX88" fmla="*/ 3582843 w 4857351"/>
                <a:gd name="connsiteY88" fmla="*/ 1518606 h 3219167"/>
                <a:gd name="connsiteX89" fmla="*/ 3407804 w 4857351"/>
                <a:gd name="connsiteY89" fmla="*/ 1634160 h 3219167"/>
                <a:gd name="connsiteX90" fmla="*/ 3130202 w 4857351"/>
                <a:gd name="connsiteY90" fmla="*/ 1770226 h 3219167"/>
                <a:gd name="connsiteX91" fmla="*/ 3115159 w 4857351"/>
                <a:gd name="connsiteY91" fmla="*/ 1781849 h 3219167"/>
                <a:gd name="connsiteX92" fmla="*/ 3135672 w 4857351"/>
                <a:gd name="connsiteY92" fmla="*/ 1781849 h 3219167"/>
                <a:gd name="connsiteX93" fmla="*/ 3803694 w 4857351"/>
                <a:gd name="connsiteY93" fmla="*/ 1781849 h 3219167"/>
                <a:gd name="connsiteX0" fmla="*/ 0 w 4857351"/>
                <a:gd name="connsiteY0" fmla="*/ 3185586 h 3219167"/>
                <a:gd name="connsiteX1" fmla="*/ 4747180 w 4857351"/>
                <a:gd name="connsiteY1" fmla="*/ 3206513 h 3219167"/>
                <a:gd name="connsiteX2" fmla="*/ 4373257 w 4857351"/>
                <a:gd name="connsiteY2" fmla="*/ 2750721 h 3219167"/>
                <a:gd name="connsiteX3" fmla="*/ 4104544 w 4857351"/>
                <a:gd name="connsiteY3" fmla="*/ 2218765 h 3219167"/>
                <a:gd name="connsiteX4" fmla="*/ 4097022 w 4857351"/>
                <a:gd name="connsiteY4" fmla="*/ 2180475 h 3219167"/>
                <a:gd name="connsiteX5" fmla="*/ 4097022 w 4857351"/>
                <a:gd name="connsiteY5" fmla="*/ 1807148 h 3219167"/>
                <a:gd name="connsiteX6" fmla="*/ 4123689 w 4857351"/>
                <a:gd name="connsiteY6" fmla="*/ 1781166 h 3219167"/>
                <a:gd name="connsiteX7" fmla="*/ 4834104 w 4857351"/>
                <a:gd name="connsiteY7" fmla="*/ 1781166 h 3219167"/>
                <a:gd name="connsiteX8" fmla="*/ 4857351 w 4857351"/>
                <a:gd name="connsiteY8" fmla="*/ 1778431 h 3219167"/>
                <a:gd name="connsiteX9" fmla="*/ 4839574 w 4857351"/>
                <a:gd name="connsiteY9" fmla="*/ 1768858 h 3219167"/>
                <a:gd name="connsiteX10" fmla="*/ 4568809 w 4857351"/>
                <a:gd name="connsiteY10" fmla="*/ 1636211 h 3219167"/>
                <a:gd name="connsiteX11" fmla="*/ 4321292 w 4857351"/>
                <a:gd name="connsiteY11" fmla="*/ 1451599 h 3219167"/>
                <a:gd name="connsiteX12" fmla="*/ 4314455 w 4857351"/>
                <a:gd name="connsiteY12" fmla="*/ 1437240 h 3219167"/>
                <a:gd name="connsiteX13" fmla="*/ 4666585 w 4857351"/>
                <a:gd name="connsiteY13" fmla="*/ 1437240 h 3219167"/>
                <a:gd name="connsiteX14" fmla="*/ 4652226 w 4857351"/>
                <a:gd name="connsiteY14" fmla="*/ 1426300 h 3219167"/>
                <a:gd name="connsiteX15" fmla="*/ 4464195 w 4857351"/>
                <a:gd name="connsiteY15" fmla="*/ 1334678 h 3219167"/>
                <a:gd name="connsiteX16" fmla="*/ 4191380 w 4857351"/>
                <a:gd name="connsiteY16" fmla="*/ 1112459 h 3219167"/>
                <a:gd name="connsiteX17" fmla="*/ 4183175 w 4857351"/>
                <a:gd name="connsiteY17" fmla="*/ 1097417 h 3219167"/>
                <a:gd name="connsiteX18" fmla="*/ 4199585 w 4857351"/>
                <a:gd name="connsiteY18" fmla="*/ 1094682 h 3219167"/>
                <a:gd name="connsiteX19" fmla="*/ 4447786 w 4857351"/>
                <a:gd name="connsiteY19" fmla="*/ 1094682 h 3219167"/>
                <a:gd name="connsiteX20" fmla="*/ 4466247 w 4857351"/>
                <a:gd name="connsiteY20" fmla="*/ 1093998 h 3219167"/>
                <a:gd name="connsiteX21" fmla="*/ 4358214 w 4857351"/>
                <a:gd name="connsiteY21" fmla="*/ 1037247 h 3219167"/>
                <a:gd name="connsiteX22" fmla="*/ 4143518 w 4857351"/>
                <a:gd name="connsiteY22" fmla="*/ 878617 h 3219167"/>
                <a:gd name="connsiteX23" fmla="*/ 3994460 w 4857351"/>
                <a:gd name="connsiteY23" fmla="*/ 635886 h 3219167"/>
                <a:gd name="connsiteX24" fmla="*/ 3984204 w 4857351"/>
                <a:gd name="connsiteY24" fmla="*/ 619476 h 3219167"/>
                <a:gd name="connsiteX25" fmla="*/ 3973948 w 4857351"/>
                <a:gd name="connsiteY25" fmla="*/ 635886 h 3219167"/>
                <a:gd name="connsiteX26" fmla="*/ 3857710 w 4857351"/>
                <a:gd name="connsiteY26" fmla="*/ 836225 h 3219167"/>
                <a:gd name="connsiteX27" fmla="*/ 3634125 w 4857351"/>
                <a:gd name="connsiteY27" fmla="*/ 1024939 h 3219167"/>
                <a:gd name="connsiteX28" fmla="*/ 3512417 w 4857351"/>
                <a:gd name="connsiteY28" fmla="*/ 1084426 h 3219167"/>
                <a:gd name="connsiteX29" fmla="*/ 3502845 w 4857351"/>
                <a:gd name="connsiteY29" fmla="*/ 1093998 h 3219167"/>
                <a:gd name="connsiteX30" fmla="*/ 3517203 w 4857351"/>
                <a:gd name="connsiteY30" fmla="*/ 1093998 h 3219167"/>
                <a:gd name="connsiteX31" fmla="*/ 3768823 w 4857351"/>
                <a:gd name="connsiteY31" fmla="*/ 1093998 h 3219167"/>
                <a:gd name="connsiteX32" fmla="*/ 3785233 w 4857351"/>
                <a:gd name="connsiteY32" fmla="*/ 1097417 h 3219167"/>
                <a:gd name="connsiteX33" fmla="*/ 3777028 w 4857351"/>
                <a:gd name="connsiteY33" fmla="*/ 1112459 h 3219167"/>
                <a:gd name="connsiteX34" fmla="*/ 3712072 w 4857351"/>
                <a:gd name="connsiteY34" fmla="*/ 1188356 h 3219167"/>
                <a:gd name="connsiteX35" fmla="*/ 3679935 w 4857351"/>
                <a:gd name="connsiteY35" fmla="*/ 1193825 h 3219167"/>
                <a:gd name="connsiteX36" fmla="*/ 3405752 w 4857351"/>
                <a:gd name="connsiteY36" fmla="*/ 1059127 h 3219167"/>
                <a:gd name="connsiteX37" fmla="*/ 3151398 w 4857351"/>
                <a:gd name="connsiteY37" fmla="*/ 869045 h 3219167"/>
                <a:gd name="connsiteX38" fmla="*/ 3144560 w 4857351"/>
                <a:gd name="connsiteY38" fmla="*/ 854002 h 3219167"/>
                <a:gd name="connsiteX39" fmla="*/ 3511733 w 4857351"/>
                <a:gd name="connsiteY39" fmla="*/ 854002 h 3219167"/>
                <a:gd name="connsiteX40" fmla="*/ 3502845 w 4857351"/>
                <a:gd name="connsiteY40" fmla="*/ 845797 h 3219167"/>
                <a:gd name="connsiteX41" fmla="*/ 3337377 w 4857351"/>
                <a:gd name="connsiteY41" fmla="*/ 765115 h 3219167"/>
                <a:gd name="connsiteX42" fmla="*/ 3015332 w 4857351"/>
                <a:gd name="connsiteY42" fmla="*/ 514863 h 3219167"/>
                <a:gd name="connsiteX43" fmla="*/ 3007127 w 4857351"/>
                <a:gd name="connsiteY43" fmla="*/ 499820 h 3219167"/>
                <a:gd name="connsiteX44" fmla="*/ 3023537 w 4857351"/>
                <a:gd name="connsiteY44" fmla="*/ 497085 h 3219167"/>
                <a:gd name="connsiteX45" fmla="*/ 3286096 w 4857351"/>
                <a:gd name="connsiteY45" fmla="*/ 497085 h 3219167"/>
                <a:gd name="connsiteX46" fmla="*/ 3305925 w 4857351"/>
                <a:gd name="connsiteY46" fmla="*/ 493667 h 3219167"/>
                <a:gd name="connsiteX47" fmla="*/ 3137723 w 4857351"/>
                <a:gd name="connsiteY47" fmla="*/ 410933 h 3219167"/>
                <a:gd name="connsiteX48" fmla="*/ 2993452 w 4857351"/>
                <a:gd name="connsiteY48" fmla="*/ 302217 h 3219167"/>
                <a:gd name="connsiteX49" fmla="*/ 2810891 w 4857351"/>
                <a:gd name="connsiteY49" fmla="*/ 17778 h 3219167"/>
                <a:gd name="connsiteX50" fmla="*/ 2799267 w 4857351"/>
                <a:gd name="connsiteY50" fmla="*/ 0 h 3219167"/>
                <a:gd name="connsiteX51" fmla="*/ 2791062 w 4857351"/>
                <a:gd name="connsiteY51" fmla="*/ 17094 h 3219167"/>
                <a:gd name="connsiteX52" fmla="*/ 2659782 w 4857351"/>
                <a:gd name="connsiteY52" fmla="*/ 239996 h 3219167"/>
                <a:gd name="connsiteX53" fmla="*/ 2476538 w 4857351"/>
                <a:gd name="connsiteY53" fmla="*/ 404096 h 3219167"/>
                <a:gd name="connsiteX54" fmla="*/ 2308336 w 4857351"/>
                <a:gd name="connsiteY54" fmla="*/ 486829 h 3219167"/>
                <a:gd name="connsiteX55" fmla="*/ 2296028 w 4857351"/>
                <a:gd name="connsiteY55" fmla="*/ 497769 h 3219167"/>
                <a:gd name="connsiteX56" fmla="*/ 2598245 w 4857351"/>
                <a:gd name="connsiteY56" fmla="*/ 497769 h 3219167"/>
                <a:gd name="connsiteX57" fmla="*/ 2348677 w 4857351"/>
                <a:gd name="connsiteY57" fmla="*/ 722039 h 3219167"/>
                <a:gd name="connsiteX58" fmla="*/ 2105262 w 4857351"/>
                <a:gd name="connsiteY58" fmla="*/ 841695 h 3219167"/>
                <a:gd name="connsiteX59" fmla="*/ 2087485 w 4857351"/>
                <a:gd name="connsiteY59" fmla="*/ 854686 h 3219167"/>
                <a:gd name="connsiteX60" fmla="*/ 2460128 w 4857351"/>
                <a:gd name="connsiteY60" fmla="*/ 854686 h 3219167"/>
                <a:gd name="connsiteX61" fmla="*/ 2455342 w 4857351"/>
                <a:gd name="connsiteY61" fmla="*/ 862891 h 3219167"/>
                <a:gd name="connsiteX62" fmla="*/ 2221499 w 4857351"/>
                <a:gd name="connsiteY62" fmla="*/ 1045452 h 3219167"/>
                <a:gd name="connsiteX63" fmla="*/ 1907659 w 4857351"/>
                <a:gd name="connsiteY63" fmla="*/ 1199979 h 3219167"/>
                <a:gd name="connsiteX64" fmla="*/ 1893300 w 4857351"/>
                <a:gd name="connsiteY64" fmla="*/ 1209552 h 3219167"/>
                <a:gd name="connsiteX65" fmla="*/ 1914496 w 4857351"/>
                <a:gd name="connsiteY65" fmla="*/ 1211603 h 3219167"/>
                <a:gd name="connsiteX66" fmla="*/ 2614655 w 4857351"/>
                <a:gd name="connsiteY66" fmla="*/ 1211603 h 3219167"/>
                <a:gd name="connsiteX67" fmla="*/ 2638586 w 4857351"/>
                <a:gd name="connsiteY67" fmla="*/ 1234167 h 3219167"/>
                <a:gd name="connsiteX68" fmla="*/ 2617390 w 4857351"/>
                <a:gd name="connsiteY68" fmla="*/ 1661510 h 3219167"/>
                <a:gd name="connsiteX69" fmla="*/ 2048511 w 4857351"/>
                <a:gd name="connsiteY69" fmla="*/ 1394848 h 3219167"/>
                <a:gd name="connsiteX70" fmla="*/ 1411941 w 4857351"/>
                <a:gd name="connsiteY70" fmla="*/ 1076221 h 3219167"/>
                <a:gd name="connsiteX71" fmla="*/ 1317762 w 4857351"/>
                <a:gd name="connsiteY71" fmla="*/ 1300400 h 3219167"/>
                <a:gd name="connsiteX72" fmla="*/ 963402 w 4857351"/>
                <a:gd name="connsiteY72" fmla="*/ 1956889 h 3219167"/>
                <a:gd name="connsiteX73" fmla="*/ 309738 w 4857351"/>
                <a:gd name="connsiteY73" fmla="*/ 2844395 h 3219167"/>
                <a:gd name="connsiteX74" fmla="*/ 0 w 4857351"/>
                <a:gd name="connsiteY74" fmla="*/ 3185586 h 3219167"/>
                <a:gd name="connsiteX75" fmla="*/ 3803694 w 4857351"/>
                <a:gd name="connsiteY75" fmla="*/ 1781849 h 3219167"/>
                <a:gd name="connsiteX76" fmla="*/ 3792249 w 4857351"/>
                <a:gd name="connsiteY76" fmla="*/ 2116290 h 3219167"/>
                <a:gd name="connsiteX77" fmla="*/ 2908637 w 4857351"/>
                <a:gd name="connsiteY77" fmla="*/ 1780363 h 3219167"/>
                <a:gd name="connsiteX78" fmla="*/ 2919607 w 4857351"/>
                <a:gd name="connsiteY78" fmla="*/ 1236218 h 3219167"/>
                <a:gd name="connsiteX79" fmla="*/ 2939436 w 4857351"/>
                <a:gd name="connsiteY79" fmla="*/ 1213654 h 3219167"/>
                <a:gd name="connsiteX80" fmla="*/ 3671731 w 4857351"/>
                <a:gd name="connsiteY80" fmla="*/ 1214338 h 3219167"/>
                <a:gd name="connsiteX81" fmla="*/ 3685406 w 4857351"/>
                <a:gd name="connsiteY81" fmla="*/ 1215022 h 3219167"/>
                <a:gd name="connsiteX82" fmla="*/ 3645748 w 4857351"/>
                <a:gd name="connsiteY82" fmla="*/ 1251944 h 3219167"/>
                <a:gd name="connsiteX83" fmla="*/ 3545237 w 4857351"/>
                <a:gd name="connsiteY83" fmla="*/ 1316216 h 3219167"/>
                <a:gd name="connsiteX84" fmla="*/ 3320967 w 4857351"/>
                <a:gd name="connsiteY84" fmla="*/ 1426300 h 3219167"/>
                <a:gd name="connsiteX85" fmla="*/ 3304558 w 4857351"/>
                <a:gd name="connsiteY85" fmla="*/ 1438607 h 3219167"/>
                <a:gd name="connsiteX86" fmla="*/ 3657372 w 4857351"/>
                <a:gd name="connsiteY86" fmla="*/ 1438607 h 3219167"/>
                <a:gd name="connsiteX87" fmla="*/ 3659423 w 4857351"/>
                <a:gd name="connsiteY87" fmla="*/ 1442710 h 3219167"/>
                <a:gd name="connsiteX88" fmla="*/ 3582843 w 4857351"/>
                <a:gd name="connsiteY88" fmla="*/ 1518606 h 3219167"/>
                <a:gd name="connsiteX89" fmla="*/ 3407804 w 4857351"/>
                <a:gd name="connsiteY89" fmla="*/ 1634160 h 3219167"/>
                <a:gd name="connsiteX90" fmla="*/ 3130202 w 4857351"/>
                <a:gd name="connsiteY90" fmla="*/ 1770226 h 3219167"/>
                <a:gd name="connsiteX91" fmla="*/ 3115159 w 4857351"/>
                <a:gd name="connsiteY91" fmla="*/ 1781849 h 3219167"/>
                <a:gd name="connsiteX92" fmla="*/ 3135672 w 4857351"/>
                <a:gd name="connsiteY92" fmla="*/ 1781849 h 3219167"/>
                <a:gd name="connsiteX93" fmla="*/ 3803694 w 4857351"/>
                <a:gd name="connsiteY93" fmla="*/ 1781849 h 3219167"/>
                <a:gd name="connsiteX0" fmla="*/ 0 w 4857351"/>
                <a:gd name="connsiteY0" fmla="*/ 3185586 h 3219167"/>
                <a:gd name="connsiteX1" fmla="*/ 4747180 w 4857351"/>
                <a:gd name="connsiteY1" fmla="*/ 3206513 h 3219167"/>
                <a:gd name="connsiteX2" fmla="*/ 4373257 w 4857351"/>
                <a:gd name="connsiteY2" fmla="*/ 2750721 h 3219167"/>
                <a:gd name="connsiteX3" fmla="*/ 4097022 w 4857351"/>
                <a:gd name="connsiteY3" fmla="*/ 2180475 h 3219167"/>
                <a:gd name="connsiteX4" fmla="*/ 4097022 w 4857351"/>
                <a:gd name="connsiteY4" fmla="*/ 1807148 h 3219167"/>
                <a:gd name="connsiteX5" fmla="*/ 4123689 w 4857351"/>
                <a:gd name="connsiteY5" fmla="*/ 1781166 h 3219167"/>
                <a:gd name="connsiteX6" fmla="*/ 4834104 w 4857351"/>
                <a:gd name="connsiteY6" fmla="*/ 1781166 h 3219167"/>
                <a:gd name="connsiteX7" fmla="*/ 4857351 w 4857351"/>
                <a:gd name="connsiteY7" fmla="*/ 1778431 h 3219167"/>
                <a:gd name="connsiteX8" fmla="*/ 4839574 w 4857351"/>
                <a:gd name="connsiteY8" fmla="*/ 1768858 h 3219167"/>
                <a:gd name="connsiteX9" fmla="*/ 4568809 w 4857351"/>
                <a:gd name="connsiteY9" fmla="*/ 1636211 h 3219167"/>
                <a:gd name="connsiteX10" fmla="*/ 4321292 w 4857351"/>
                <a:gd name="connsiteY10" fmla="*/ 1451599 h 3219167"/>
                <a:gd name="connsiteX11" fmla="*/ 4314455 w 4857351"/>
                <a:gd name="connsiteY11" fmla="*/ 1437240 h 3219167"/>
                <a:gd name="connsiteX12" fmla="*/ 4666585 w 4857351"/>
                <a:gd name="connsiteY12" fmla="*/ 1437240 h 3219167"/>
                <a:gd name="connsiteX13" fmla="*/ 4652226 w 4857351"/>
                <a:gd name="connsiteY13" fmla="*/ 1426300 h 3219167"/>
                <a:gd name="connsiteX14" fmla="*/ 4464195 w 4857351"/>
                <a:gd name="connsiteY14" fmla="*/ 1334678 h 3219167"/>
                <a:gd name="connsiteX15" fmla="*/ 4191380 w 4857351"/>
                <a:gd name="connsiteY15" fmla="*/ 1112459 h 3219167"/>
                <a:gd name="connsiteX16" fmla="*/ 4183175 w 4857351"/>
                <a:gd name="connsiteY16" fmla="*/ 1097417 h 3219167"/>
                <a:gd name="connsiteX17" fmla="*/ 4199585 w 4857351"/>
                <a:gd name="connsiteY17" fmla="*/ 1094682 h 3219167"/>
                <a:gd name="connsiteX18" fmla="*/ 4447786 w 4857351"/>
                <a:gd name="connsiteY18" fmla="*/ 1094682 h 3219167"/>
                <a:gd name="connsiteX19" fmla="*/ 4466247 w 4857351"/>
                <a:gd name="connsiteY19" fmla="*/ 1093998 h 3219167"/>
                <a:gd name="connsiteX20" fmla="*/ 4358214 w 4857351"/>
                <a:gd name="connsiteY20" fmla="*/ 1037247 h 3219167"/>
                <a:gd name="connsiteX21" fmla="*/ 4143518 w 4857351"/>
                <a:gd name="connsiteY21" fmla="*/ 878617 h 3219167"/>
                <a:gd name="connsiteX22" fmla="*/ 3994460 w 4857351"/>
                <a:gd name="connsiteY22" fmla="*/ 635886 h 3219167"/>
                <a:gd name="connsiteX23" fmla="*/ 3984204 w 4857351"/>
                <a:gd name="connsiteY23" fmla="*/ 619476 h 3219167"/>
                <a:gd name="connsiteX24" fmla="*/ 3973948 w 4857351"/>
                <a:gd name="connsiteY24" fmla="*/ 635886 h 3219167"/>
                <a:gd name="connsiteX25" fmla="*/ 3857710 w 4857351"/>
                <a:gd name="connsiteY25" fmla="*/ 836225 h 3219167"/>
                <a:gd name="connsiteX26" fmla="*/ 3634125 w 4857351"/>
                <a:gd name="connsiteY26" fmla="*/ 1024939 h 3219167"/>
                <a:gd name="connsiteX27" fmla="*/ 3512417 w 4857351"/>
                <a:gd name="connsiteY27" fmla="*/ 1084426 h 3219167"/>
                <a:gd name="connsiteX28" fmla="*/ 3502845 w 4857351"/>
                <a:gd name="connsiteY28" fmla="*/ 1093998 h 3219167"/>
                <a:gd name="connsiteX29" fmla="*/ 3517203 w 4857351"/>
                <a:gd name="connsiteY29" fmla="*/ 1093998 h 3219167"/>
                <a:gd name="connsiteX30" fmla="*/ 3768823 w 4857351"/>
                <a:gd name="connsiteY30" fmla="*/ 1093998 h 3219167"/>
                <a:gd name="connsiteX31" fmla="*/ 3785233 w 4857351"/>
                <a:gd name="connsiteY31" fmla="*/ 1097417 h 3219167"/>
                <a:gd name="connsiteX32" fmla="*/ 3777028 w 4857351"/>
                <a:gd name="connsiteY32" fmla="*/ 1112459 h 3219167"/>
                <a:gd name="connsiteX33" fmla="*/ 3712072 w 4857351"/>
                <a:gd name="connsiteY33" fmla="*/ 1188356 h 3219167"/>
                <a:gd name="connsiteX34" fmla="*/ 3679935 w 4857351"/>
                <a:gd name="connsiteY34" fmla="*/ 1193825 h 3219167"/>
                <a:gd name="connsiteX35" fmla="*/ 3405752 w 4857351"/>
                <a:gd name="connsiteY35" fmla="*/ 1059127 h 3219167"/>
                <a:gd name="connsiteX36" fmla="*/ 3151398 w 4857351"/>
                <a:gd name="connsiteY36" fmla="*/ 869045 h 3219167"/>
                <a:gd name="connsiteX37" fmla="*/ 3144560 w 4857351"/>
                <a:gd name="connsiteY37" fmla="*/ 854002 h 3219167"/>
                <a:gd name="connsiteX38" fmla="*/ 3511733 w 4857351"/>
                <a:gd name="connsiteY38" fmla="*/ 854002 h 3219167"/>
                <a:gd name="connsiteX39" fmla="*/ 3502845 w 4857351"/>
                <a:gd name="connsiteY39" fmla="*/ 845797 h 3219167"/>
                <a:gd name="connsiteX40" fmla="*/ 3337377 w 4857351"/>
                <a:gd name="connsiteY40" fmla="*/ 765115 h 3219167"/>
                <a:gd name="connsiteX41" fmla="*/ 3015332 w 4857351"/>
                <a:gd name="connsiteY41" fmla="*/ 514863 h 3219167"/>
                <a:gd name="connsiteX42" fmla="*/ 3007127 w 4857351"/>
                <a:gd name="connsiteY42" fmla="*/ 499820 h 3219167"/>
                <a:gd name="connsiteX43" fmla="*/ 3023537 w 4857351"/>
                <a:gd name="connsiteY43" fmla="*/ 497085 h 3219167"/>
                <a:gd name="connsiteX44" fmla="*/ 3286096 w 4857351"/>
                <a:gd name="connsiteY44" fmla="*/ 497085 h 3219167"/>
                <a:gd name="connsiteX45" fmla="*/ 3305925 w 4857351"/>
                <a:gd name="connsiteY45" fmla="*/ 493667 h 3219167"/>
                <a:gd name="connsiteX46" fmla="*/ 3137723 w 4857351"/>
                <a:gd name="connsiteY46" fmla="*/ 410933 h 3219167"/>
                <a:gd name="connsiteX47" fmla="*/ 2993452 w 4857351"/>
                <a:gd name="connsiteY47" fmla="*/ 302217 h 3219167"/>
                <a:gd name="connsiteX48" fmla="*/ 2810891 w 4857351"/>
                <a:gd name="connsiteY48" fmla="*/ 17778 h 3219167"/>
                <a:gd name="connsiteX49" fmla="*/ 2799267 w 4857351"/>
                <a:gd name="connsiteY49" fmla="*/ 0 h 3219167"/>
                <a:gd name="connsiteX50" fmla="*/ 2791062 w 4857351"/>
                <a:gd name="connsiteY50" fmla="*/ 17094 h 3219167"/>
                <a:gd name="connsiteX51" fmla="*/ 2659782 w 4857351"/>
                <a:gd name="connsiteY51" fmla="*/ 239996 h 3219167"/>
                <a:gd name="connsiteX52" fmla="*/ 2476538 w 4857351"/>
                <a:gd name="connsiteY52" fmla="*/ 404096 h 3219167"/>
                <a:gd name="connsiteX53" fmla="*/ 2308336 w 4857351"/>
                <a:gd name="connsiteY53" fmla="*/ 486829 h 3219167"/>
                <a:gd name="connsiteX54" fmla="*/ 2296028 w 4857351"/>
                <a:gd name="connsiteY54" fmla="*/ 497769 h 3219167"/>
                <a:gd name="connsiteX55" fmla="*/ 2598245 w 4857351"/>
                <a:gd name="connsiteY55" fmla="*/ 497769 h 3219167"/>
                <a:gd name="connsiteX56" fmla="*/ 2348677 w 4857351"/>
                <a:gd name="connsiteY56" fmla="*/ 722039 h 3219167"/>
                <a:gd name="connsiteX57" fmla="*/ 2105262 w 4857351"/>
                <a:gd name="connsiteY57" fmla="*/ 841695 h 3219167"/>
                <a:gd name="connsiteX58" fmla="*/ 2087485 w 4857351"/>
                <a:gd name="connsiteY58" fmla="*/ 854686 h 3219167"/>
                <a:gd name="connsiteX59" fmla="*/ 2460128 w 4857351"/>
                <a:gd name="connsiteY59" fmla="*/ 854686 h 3219167"/>
                <a:gd name="connsiteX60" fmla="*/ 2455342 w 4857351"/>
                <a:gd name="connsiteY60" fmla="*/ 862891 h 3219167"/>
                <a:gd name="connsiteX61" fmla="*/ 2221499 w 4857351"/>
                <a:gd name="connsiteY61" fmla="*/ 1045452 h 3219167"/>
                <a:gd name="connsiteX62" fmla="*/ 1907659 w 4857351"/>
                <a:gd name="connsiteY62" fmla="*/ 1199979 h 3219167"/>
                <a:gd name="connsiteX63" fmla="*/ 1893300 w 4857351"/>
                <a:gd name="connsiteY63" fmla="*/ 1209552 h 3219167"/>
                <a:gd name="connsiteX64" fmla="*/ 1914496 w 4857351"/>
                <a:gd name="connsiteY64" fmla="*/ 1211603 h 3219167"/>
                <a:gd name="connsiteX65" fmla="*/ 2614655 w 4857351"/>
                <a:gd name="connsiteY65" fmla="*/ 1211603 h 3219167"/>
                <a:gd name="connsiteX66" fmla="*/ 2638586 w 4857351"/>
                <a:gd name="connsiteY66" fmla="*/ 1234167 h 3219167"/>
                <a:gd name="connsiteX67" fmla="*/ 2617390 w 4857351"/>
                <a:gd name="connsiteY67" fmla="*/ 1661510 h 3219167"/>
                <a:gd name="connsiteX68" fmla="*/ 2048511 w 4857351"/>
                <a:gd name="connsiteY68" fmla="*/ 1394848 h 3219167"/>
                <a:gd name="connsiteX69" fmla="*/ 1411941 w 4857351"/>
                <a:gd name="connsiteY69" fmla="*/ 1076221 h 3219167"/>
                <a:gd name="connsiteX70" fmla="*/ 1317762 w 4857351"/>
                <a:gd name="connsiteY70" fmla="*/ 1300400 h 3219167"/>
                <a:gd name="connsiteX71" fmla="*/ 963402 w 4857351"/>
                <a:gd name="connsiteY71" fmla="*/ 1956889 h 3219167"/>
                <a:gd name="connsiteX72" fmla="*/ 309738 w 4857351"/>
                <a:gd name="connsiteY72" fmla="*/ 2844395 h 3219167"/>
                <a:gd name="connsiteX73" fmla="*/ 0 w 4857351"/>
                <a:gd name="connsiteY73" fmla="*/ 3185586 h 3219167"/>
                <a:gd name="connsiteX74" fmla="*/ 3803694 w 4857351"/>
                <a:gd name="connsiteY74" fmla="*/ 1781849 h 3219167"/>
                <a:gd name="connsiteX75" fmla="*/ 3792249 w 4857351"/>
                <a:gd name="connsiteY75" fmla="*/ 2116290 h 3219167"/>
                <a:gd name="connsiteX76" fmla="*/ 2908637 w 4857351"/>
                <a:gd name="connsiteY76" fmla="*/ 1780363 h 3219167"/>
                <a:gd name="connsiteX77" fmla="*/ 2919607 w 4857351"/>
                <a:gd name="connsiteY77" fmla="*/ 1236218 h 3219167"/>
                <a:gd name="connsiteX78" fmla="*/ 2939436 w 4857351"/>
                <a:gd name="connsiteY78" fmla="*/ 1213654 h 3219167"/>
                <a:gd name="connsiteX79" fmla="*/ 3671731 w 4857351"/>
                <a:gd name="connsiteY79" fmla="*/ 1214338 h 3219167"/>
                <a:gd name="connsiteX80" fmla="*/ 3685406 w 4857351"/>
                <a:gd name="connsiteY80" fmla="*/ 1215022 h 3219167"/>
                <a:gd name="connsiteX81" fmla="*/ 3645748 w 4857351"/>
                <a:gd name="connsiteY81" fmla="*/ 1251944 h 3219167"/>
                <a:gd name="connsiteX82" fmla="*/ 3545237 w 4857351"/>
                <a:gd name="connsiteY82" fmla="*/ 1316216 h 3219167"/>
                <a:gd name="connsiteX83" fmla="*/ 3320967 w 4857351"/>
                <a:gd name="connsiteY83" fmla="*/ 1426300 h 3219167"/>
                <a:gd name="connsiteX84" fmla="*/ 3304558 w 4857351"/>
                <a:gd name="connsiteY84" fmla="*/ 1438607 h 3219167"/>
                <a:gd name="connsiteX85" fmla="*/ 3657372 w 4857351"/>
                <a:gd name="connsiteY85" fmla="*/ 1438607 h 3219167"/>
                <a:gd name="connsiteX86" fmla="*/ 3659423 w 4857351"/>
                <a:gd name="connsiteY86" fmla="*/ 1442710 h 3219167"/>
                <a:gd name="connsiteX87" fmla="*/ 3582843 w 4857351"/>
                <a:gd name="connsiteY87" fmla="*/ 1518606 h 3219167"/>
                <a:gd name="connsiteX88" fmla="*/ 3407804 w 4857351"/>
                <a:gd name="connsiteY88" fmla="*/ 1634160 h 3219167"/>
                <a:gd name="connsiteX89" fmla="*/ 3130202 w 4857351"/>
                <a:gd name="connsiteY89" fmla="*/ 1770226 h 3219167"/>
                <a:gd name="connsiteX90" fmla="*/ 3115159 w 4857351"/>
                <a:gd name="connsiteY90" fmla="*/ 1781849 h 3219167"/>
                <a:gd name="connsiteX91" fmla="*/ 3135672 w 4857351"/>
                <a:gd name="connsiteY91" fmla="*/ 1781849 h 3219167"/>
                <a:gd name="connsiteX92" fmla="*/ 3803694 w 4857351"/>
                <a:gd name="connsiteY92" fmla="*/ 1781849 h 3219167"/>
                <a:gd name="connsiteX0" fmla="*/ 0 w 4857351"/>
                <a:gd name="connsiteY0" fmla="*/ 3185586 h 3219167"/>
                <a:gd name="connsiteX1" fmla="*/ 4747180 w 4857351"/>
                <a:gd name="connsiteY1" fmla="*/ 3206513 h 3219167"/>
                <a:gd name="connsiteX2" fmla="*/ 4373257 w 4857351"/>
                <a:gd name="connsiteY2" fmla="*/ 2750721 h 3219167"/>
                <a:gd name="connsiteX3" fmla="*/ 4097022 w 4857351"/>
                <a:gd name="connsiteY3" fmla="*/ 2180475 h 3219167"/>
                <a:gd name="connsiteX4" fmla="*/ 4097022 w 4857351"/>
                <a:gd name="connsiteY4" fmla="*/ 1807148 h 3219167"/>
                <a:gd name="connsiteX5" fmla="*/ 4123689 w 4857351"/>
                <a:gd name="connsiteY5" fmla="*/ 1781166 h 3219167"/>
                <a:gd name="connsiteX6" fmla="*/ 4834104 w 4857351"/>
                <a:gd name="connsiteY6" fmla="*/ 1781166 h 3219167"/>
                <a:gd name="connsiteX7" fmla="*/ 4857351 w 4857351"/>
                <a:gd name="connsiteY7" fmla="*/ 1778431 h 3219167"/>
                <a:gd name="connsiteX8" fmla="*/ 4839574 w 4857351"/>
                <a:gd name="connsiteY8" fmla="*/ 1768858 h 3219167"/>
                <a:gd name="connsiteX9" fmla="*/ 4568809 w 4857351"/>
                <a:gd name="connsiteY9" fmla="*/ 1636211 h 3219167"/>
                <a:gd name="connsiteX10" fmla="*/ 4321292 w 4857351"/>
                <a:gd name="connsiteY10" fmla="*/ 1451599 h 3219167"/>
                <a:gd name="connsiteX11" fmla="*/ 4314455 w 4857351"/>
                <a:gd name="connsiteY11" fmla="*/ 1437240 h 3219167"/>
                <a:gd name="connsiteX12" fmla="*/ 4666585 w 4857351"/>
                <a:gd name="connsiteY12" fmla="*/ 1437240 h 3219167"/>
                <a:gd name="connsiteX13" fmla="*/ 4652226 w 4857351"/>
                <a:gd name="connsiteY13" fmla="*/ 1426300 h 3219167"/>
                <a:gd name="connsiteX14" fmla="*/ 4464195 w 4857351"/>
                <a:gd name="connsiteY14" fmla="*/ 1334678 h 3219167"/>
                <a:gd name="connsiteX15" fmla="*/ 4191380 w 4857351"/>
                <a:gd name="connsiteY15" fmla="*/ 1112459 h 3219167"/>
                <a:gd name="connsiteX16" fmla="*/ 4183175 w 4857351"/>
                <a:gd name="connsiteY16" fmla="*/ 1097417 h 3219167"/>
                <a:gd name="connsiteX17" fmla="*/ 4199585 w 4857351"/>
                <a:gd name="connsiteY17" fmla="*/ 1094682 h 3219167"/>
                <a:gd name="connsiteX18" fmla="*/ 4447786 w 4857351"/>
                <a:gd name="connsiteY18" fmla="*/ 1094682 h 3219167"/>
                <a:gd name="connsiteX19" fmla="*/ 4466247 w 4857351"/>
                <a:gd name="connsiteY19" fmla="*/ 1093998 h 3219167"/>
                <a:gd name="connsiteX20" fmla="*/ 4358214 w 4857351"/>
                <a:gd name="connsiteY20" fmla="*/ 1037247 h 3219167"/>
                <a:gd name="connsiteX21" fmla="*/ 4143518 w 4857351"/>
                <a:gd name="connsiteY21" fmla="*/ 878617 h 3219167"/>
                <a:gd name="connsiteX22" fmla="*/ 3994460 w 4857351"/>
                <a:gd name="connsiteY22" fmla="*/ 635886 h 3219167"/>
                <a:gd name="connsiteX23" fmla="*/ 3984204 w 4857351"/>
                <a:gd name="connsiteY23" fmla="*/ 619476 h 3219167"/>
                <a:gd name="connsiteX24" fmla="*/ 3973948 w 4857351"/>
                <a:gd name="connsiteY24" fmla="*/ 635886 h 3219167"/>
                <a:gd name="connsiteX25" fmla="*/ 3857710 w 4857351"/>
                <a:gd name="connsiteY25" fmla="*/ 836225 h 3219167"/>
                <a:gd name="connsiteX26" fmla="*/ 3634125 w 4857351"/>
                <a:gd name="connsiteY26" fmla="*/ 1024939 h 3219167"/>
                <a:gd name="connsiteX27" fmla="*/ 3512417 w 4857351"/>
                <a:gd name="connsiteY27" fmla="*/ 1084426 h 3219167"/>
                <a:gd name="connsiteX28" fmla="*/ 3502845 w 4857351"/>
                <a:gd name="connsiteY28" fmla="*/ 1093998 h 3219167"/>
                <a:gd name="connsiteX29" fmla="*/ 3517203 w 4857351"/>
                <a:gd name="connsiteY29" fmla="*/ 1093998 h 3219167"/>
                <a:gd name="connsiteX30" fmla="*/ 3768823 w 4857351"/>
                <a:gd name="connsiteY30" fmla="*/ 1093998 h 3219167"/>
                <a:gd name="connsiteX31" fmla="*/ 3785233 w 4857351"/>
                <a:gd name="connsiteY31" fmla="*/ 1097417 h 3219167"/>
                <a:gd name="connsiteX32" fmla="*/ 3777028 w 4857351"/>
                <a:gd name="connsiteY32" fmla="*/ 1112459 h 3219167"/>
                <a:gd name="connsiteX33" fmla="*/ 3712072 w 4857351"/>
                <a:gd name="connsiteY33" fmla="*/ 1188356 h 3219167"/>
                <a:gd name="connsiteX34" fmla="*/ 3679935 w 4857351"/>
                <a:gd name="connsiteY34" fmla="*/ 1193825 h 3219167"/>
                <a:gd name="connsiteX35" fmla="*/ 3405752 w 4857351"/>
                <a:gd name="connsiteY35" fmla="*/ 1059127 h 3219167"/>
                <a:gd name="connsiteX36" fmla="*/ 3151398 w 4857351"/>
                <a:gd name="connsiteY36" fmla="*/ 869045 h 3219167"/>
                <a:gd name="connsiteX37" fmla="*/ 3144560 w 4857351"/>
                <a:gd name="connsiteY37" fmla="*/ 854002 h 3219167"/>
                <a:gd name="connsiteX38" fmla="*/ 3511733 w 4857351"/>
                <a:gd name="connsiteY38" fmla="*/ 854002 h 3219167"/>
                <a:gd name="connsiteX39" fmla="*/ 3502845 w 4857351"/>
                <a:gd name="connsiteY39" fmla="*/ 845797 h 3219167"/>
                <a:gd name="connsiteX40" fmla="*/ 3337377 w 4857351"/>
                <a:gd name="connsiteY40" fmla="*/ 765115 h 3219167"/>
                <a:gd name="connsiteX41" fmla="*/ 3015332 w 4857351"/>
                <a:gd name="connsiteY41" fmla="*/ 514863 h 3219167"/>
                <a:gd name="connsiteX42" fmla="*/ 3007127 w 4857351"/>
                <a:gd name="connsiteY42" fmla="*/ 499820 h 3219167"/>
                <a:gd name="connsiteX43" fmla="*/ 3023537 w 4857351"/>
                <a:gd name="connsiteY43" fmla="*/ 497085 h 3219167"/>
                <a:gd name="connsiteX44" fmla="*/ 3286096 w 4857351"/>
                <a:gd name="connsiteY44" fmla="*/ 497085 h 3219167"/>
                <a:gd name="connsiteX45" fmla="*/ 3305925 w 4857351"/>
                <a:gd name="connsiteY45" fmla="*/ 493667 h 3219167"/>
                <a:gd name="connsiteX46" fmla="*/ 3137723 w 4857351"/>
                <a:gd name="connsiteY46" fmla="*/ 410933 h 3219167"/>
                <a:gd name="connsiteX47" fmla="*/ 2993452 w 4857351"/>
                <a:gd name="connsiteY47" fmla="*/ 302217 h 3219167"/>
                <a:gd name="connsiteX48" fmla="*/ 2810891 w 4857351"/>
                <a:gd name="connsiteY48" fmla="*/ 17778 h 3219167"/>
                <a:gd name="connsiteX49" fmla="*/ 2799267 w 4857351"/>
                <a:gd name="connsiteY49" fmla="*/ 0 h 3219167"/>
                <a:gd name="connsiteX50" fmla="*/ 2791062 w 4857351"/>
                <a:gd name="connsiteY50" fmla="*/ 17094 h 3219167"/>
                <a:gd name="connsiteX51" fmla="*/ 2659782 w 4857351"/>
                <a:gd name="connsiteY51" fmla="*/ 239996 h 3219167"/>
                <a:gd name="connsiteX52" fmla="*/ 2476538 w 4857351"/>
                <a:gd name="connsiteY52" fmla="*/ 404096 h 3219167"/>
                <a:gd name="connsiteX53" fmla="*/ 2308336 w 4857351"/>
                <a:gd name="connsiteY53" fmla="*/ 486829 h 3219167"/>
                <a:gd name="connsiteX54" fmla="*/ 2296028 w 4857351"/>
                <a:gd name="connsiteY54" fmla="*/ 497769 h 3219167"/>
                <a:gd name="connsiteX55" fmla="*/ 2598245 w 4857351"/>
                <a:gd name="connsiteY55" fmla="*/ 497769 h 3219167"/>
                <a:gd name="connsiteX56" fmla="*/ 2348677 w 4857351"/>
                <a:gd name="connsiteY56" fmla="*/ 722039 h 3219167"/>
                <a:gd name="connsiteX57" fmla="*/ 2105262 w 4857351"/>
                <a:gd name="connsiteY57" fmla="*/ 841695 h 3219167"/>
                <a:gd name="connsiteX58" fmla="*/ 2087485 w 4857351"/>
                <a:gd name="connsiteY58" fmla="*/ 854686 h 3219167"/>
                <a:gd name="connsiteX59" fmla="*/ 2460128 w 4857351"/>
                <a:gd name="connsiteY59" fmla="*/ 854686 h 3219167"/>
                <a:gd name="connsiteX60" fmla="*/ 2455342 w 4857351"/>
                <a:gd name="connsiteY60" fmla="*/ 862891 h 3219167"/>
                <a:gd name="connsiteX61" fmla="*/ 2221499 w 4857351"/>
                <a:gd name="connsiteY61" fmla="*/ 1045452 h 3219167"/>
                <a:gd name="connsiteX62" fmla="*/ 1907659 w 4857351"/>
                <a:gd name="connsiteY62" fmla="*/ 1199979 h 3219167"/>
                <a:gd name="connsiteX63" fmla="*/ 1893300 w 4857351"/>
                <a:gd name="connsiteY63" fmla="*/ 1209552 h 3219167"/>
                <a:gd name="connsiteX64" fmla="*/ 1914496 w 4857351"/>
                <a:gd name="connsiteY64" fmla="*/ 1211603 h 3219167"/>
                <a:gd name="connsiteX65" fmla="*/ 2614655 w 4857351"/>
                <a:gd name="connsiteY65" fmla="*/ 1211603 h 3219167"/>
                <a:gd name="connsiteX66" fmla="*/ 2638586 w 4857351"/>
                <a:gd name="connsiteY66" fmla="*/ 1234167 h 3219167"/>
                <a:gd name="connsiteX67" fmla="*/ 2617390 w 4857351"/>
                <a:gd name="connsiteY67" fmla="*/ 1661510 h 3219167"/>
                <a:gd name="connsiteX68" fmla="*/ 2048511 w 4857351"/>
                <a:gd name="connsiteY68" fmla="*/ 1394848 h 3219167"/>
                <a:gd name="connsiteX69" fmla="*/ 1411941 w 4857351"/>
                <a:gd name="connsiteY69" fmla="*/ 1076221 h 3219167"/>
                <a:gd name="connsiteX70" fmla="*/ 1317762 w 4857351"/>
                <a:gd name="connsiteY70" fmla="*/ 1300400 h 3219167"/>
                <a:gd name="connsiteX71" fmla="*/ 963402 w 4857351"/>
                <a:gd name="connsiteY71" fmla="*/ 1956889 h 3219167"/>
                <a:gd name="connsiteX72" fmla="*/ 309738 w 4857351"/>
                <a:gd name="connsiteY72" fmla="*/ 2844395 h 3219167"/>
                <a:gd name="connsiteX73" fmla="*/ 0 w 4857351"/>
                <a:gd name="connsiteY73" fmla="*/ 3185586 h 3219167"/>
                <a:gd name="connsiteX74" fmla="*/ 3803694 w 4857351"/>
                <a:gd name="connsiteY74" fmla="*/ 1781849 h 3219167"/>
                <a:gd name="connsiteX75" fmla="*/ 3792249 w 4857351"/>
                <a:gd name="connsiteY75" fmla="*/ 2116290 h 3219167"/>
                <a:gd name="connsiteX76" fmla="*/ 2908637 w 4857351"/>
                <a:gd name="connsiteY76" fmla="*/ 1780363 h 3219167"/>
                <a:gd name="connsiteX77" fmla="*/ 2919607 w 4857351"/>
                <a:gd name="connsiteY77" fmla="*/ 1236218 h 3219167"/>
                <a:gd name="connsiteX78" fmla="*/ 2939436 w 4857351"/>
                <a:gd name="connsiteY78" fmla="*/ 1213654 h 3219167"/>
                <a:gd name="connsiteX79" fmla="*/ 3671731 w 4857351"/>
                <a:gd name="connsiteY79" fmla="*/ 1214338 h 3219167"/>
                <a:gd name="connsiteX80" fmla="*/ 3685406 w 4857351"/>
                <a:gd name="connsiteY80" fmla="*/ 1215022 h 3219167"/>
                <a:gd name="connsiteX81" fmla="*/ 3645748 w 4857351"/>
                <a:gd name="connsiteY81" fmla="*/ 1251944 h 3219167"/>
                <a:gd name="connsiteX82" fmla="*/ 3545237 w 4857351"/>
                <a:gd name="connsiteY82" fmla="*/ 1316216 h 3219167"/>
                <a:gd name="connsiteX83" fmla="*/ 3320967 w 4857351"/>
                <a:gd name="connsiteY83" fmla="*/ 1426300 h 3219167"/>
                <a:gd name="connsiteX84" fmla="*/ 3304558 w 4857351"/>
                <a:gd name="connsiteY84" fmla="*/ 1438607 h 3219167"/>
                <a:gd name="connsiteX85" fmla="*/ 3657372 w 4857351"/>
                <a:gd name="connsiteY85" fmla="*/ 1438607 h 3219167"/>
                <a:gd name="connsiteX86" fmla="*/ 3659423 w 4857351"/>
                <a:gd name="connsiteY86" fmla="*/ 1442710 h 3219167"/>
                <a:gd name="connsiteX87" fmla="*/ 3582843 w 4857351"/>
                <a:gd name="connsiteY87" fmla="*/ 1518606 h 3219167"/>
                <a:gd name="connsiteX88" fmla="*/ 3407804 w 4857351"/>
                <a:gd name="connsiteY88" fmla="*/ 1634160 h 3219167"/>
                <a:gd name="connsiteX89" fmla="*/ 3130202 w 4857351"/>
                <a:gd name="connsiteY89" fmla="*/ 1770226 h 3219167"/>
                <a:gd name="connsiteX90" fmla="*/ 3115159 w 4857351"/>
                <a:gd name="connsiteY90" fmla="*/ 1781849 h 3219167"/>
                <a:gd name="connsiteX91" fmla="*/ 3135672 w 4857351"/>
                <a:gd name="connsiteY91" fmla="*/ 1781849 h 3219167"/>
                <a:gd name="connsiteX92" fmla="*/ 3803694 w 4857351"/>
                <a:gd name="connsiteY92" fmla="*/ 1781849 h 3219167"/>
                <a:gd name="connsiteX0" fmla="*/ 0 w 4857351"/>
                <a:gd name="connsiteY0" fmla="*/ 3185586 h 3213571"/>
                <a:gd name="connsiteX1" fmla="*/ 4747180 w 4857351"/>
                <a:gd name="connsiteY1" fmla="*/ 3206513 h 3213571"/>
                <a:gd name="connsiteX2" fmla="*/ 4373257 w 4857351"/>
                <a:gd name="connsiteY2" fmla="*/ 2750721 h 3213571"/>
                <a:gd name="connsiteX3" fmla="*/ 4097022 w 4857351"/>
                <a:gd name="connsiteY3" fmla="*/ 2180475 h 3213571"/>
                <a:gd name="connsiteX4" fmla="*/ 4097022 w 4857351"/>
                <a:gd name="connsiteY4" fmla="*/ 1807148 h 3213571"/>
                <a:gd name="connsiteX5" fmla="*/ 4123689 w 4857351"/>
                <a:gd name="connsiteY5" fmla="*/ 1781166 h 3213571"/>
                <a:gd name="connsiteX6" fmla="*/ 4834104 w 4857351"/>
                <a:gd name="connsiteY6" fmla="*/ 1781166 h 3213571"/>
                <a:gd name="connsiteX7" fmla="*/ 4857351 w 4857351"/>
                <a:gd name="connsiteY7" fmla="*/ 1778431 h 3213571"/>
                <a:gd name="connsiteX8" fmla="*/ 4839574 w 4857351"/>
                <a:gd name="connsiteY8" fmla="*/ 1768858 h 3213571"/>
                <a:gd name="connsiteX9" fmla="*/ 4568809 w 4857351"/>
                <a:gd name="connsiteY9" fmla="*/ 1636211 h 3213571"/>
                <a:gd name="connsiteX10" fmla="*/ 4321292 w 4857351"/>
                <a:gd name="connsiteY10" fmla="*/ 1451599 h 3213571"/>
                <a:gd name="connsiteX11" fmla="*/ 4314455 w 4857351"/>
                <a:gd name="connsiteY11" fmla="*/ 1437240 h 3213571"/>
                <a:gd name="connsiteX12" fmla="*/ 4666585 w 4857351"/>
                <a:gd name="connsiteY12" fmla="*/ 1437240 h 3213571"/>
                <a:gd name="connsiteX13" fmla="*/ 4652226 w 4857351"/>
                <a:gd name="connsiteY13" fmla="*/ 1426300 h 3213571"/>
                <a:gd name="connsiteX14" fmla="*/ 4464195 w 4857351"/>
                <a:gd name="connsiteY14" fmla="*/ 1334678 h 3213571"/>
                <a:gd name="connsiteX15" fmla="*/ 4191380 w 4857351"/>
                <a:gd name="connsiteY15" fmla="*/ 1112459 h 3213571"/>
                <a:gd name="connsiteX16" fmla="*/ 4183175 w 4857351"/>
                <a:gd name="connsiteY16" fmla="*/ 1097417 h 3213571"/>
                <a:gd name="connsiteX17" fmla="*/ 4199585 w 4857351"/>
                <a:gd name="connsiteY17" fmla="*/ 1094682 h 3213571"/>
                <a:gd name="connsiteX18" fmla="*/ 4447786 w 4857351"/>
                <a:gd name="connsiteY18" fmla="*/ 1094682 h 3213571"/>
                <a:gd name="connsiteX19" fmla="*/ 4466247 w 4857351"/>
                <a:gd name="connsiteY19" fmla="*/ 1093998 h 3213571"/>
                <a:gd name="connsiteX20" fmla="*/ 4358214 w 4857351"/>
                <a:gd name="connsiteY20" fmla="*/ 1037247 h 3213571"/>
                <a:gd name="connsiteX21" fmla="*/ 4143518 w 4857351"/>
                <a:gd name="connsiteY21" fmla="*/ 878617 h 3213571"/>
                <a:gd name="connsiteX22" fmla="*/ 3994460 w 4857351"/>
                <a:gd name="connsiteY22" fmla="*/ 635886 h 3213571"/>
                <a:gd name="connsiteX23" fmla="*/ 3984204 w 4857351"/>
                <a:gd name="connsiteY23" fmla="*/ 619476 h 3213571"/>
                <a:gd name="connsiteX24" fmla="*/ 3973948 w 4857351"/>
                <a:gd name="connsiteY24" fmla="*/ 635886 h 3213571"/>
                <a:gd name="connsiteX25" fmla="*/ 3857710 w 4857351"/>
                <a:gd name="connsiteY25" fmla="*/ 836225 h 3213571"/>
                <a:gd name="connsiteX26" fmla="*/ 3634125 w 4857351"/>
                <a:gd name="connsiteY26" fmla="*/ 1024939 h 3213571"/>
                <a:gd name="connsiteX27" fmla="*/ 3512417 w 4857351"/>
                <a:gd name="connsiteY27" fmla="*/ 1084426 h 3213571"/>
                <a:gd name="connsiteX28" fmla="*/ 3502845 w 4857351"/>
                <a:gd name="connsiteY28" fmla="*/ 1093998 h 3213571"/>
                <a:gd name="connsiteX29" fmla="*/ 3517203 w 4857351"/>
                <a:gd name="connsiteY29" fmla="*/ 1093998 h 3213571"/>
                <a:gd name="connsiteX30" fmla="*/ 3768823 w 4857351"/>
                <a:gd name="connsiteY30" fmla="*/ 1093998 h 3213571"/>
                <a:gd name="connsiteX31" fmla="*/ 3785233 w 4857351"/>
                <a:gd name="connsiteY31" fmla="*/ 1097417 h 3213571"/>
                <a:gd name="connsiteX32" fmla="*/ 3777028 w 4857351"/>
                <a:gd name="connsiteY32" fmla="*/ 1112459 h 3213571"/>
                <a:gd name="connsiteX33" fmla="*/ 3712072 w 4857351"/>
                <a:gd name="connsiteY33" fmla="*/ 1188356 h 3213571"/>
                <a:gd name="connsiteX34" fmla="*/ 3679935 w 4857351"/>
                <a:gd name="connsiteY34" fmla="*/ 1193825 h 3213571"/>
                <a:gd name="connsiteX35" fmla="*/ 3405752 w 4857351"/>
                <a:gd name="connsiteY35" fmla="*/ 1059127 h 3213571"/>
                <a:gd name="connsiteX36" fmla="*/ 3151398 w 4857351"/>
                <a:gd name="connsiteY36" fmla="*/ 869045 h 3213571"/>
                <a:gd name="connsiteX37" fmla="*/ 3144560 w 4857351"/>
                <a:gd name="connsiteY37" fmla="*/ 854002 h 3213571"/>
                <a:gd name="connsiteX38" fmla="*/ 3511733 w 4857351"/>
                <a:gd name="connsiteY38" fmla="*/ 854002 h 3213571"/>
                <a:gd name="connsiteX39" fmla="*/ 3502845 w 4857351"/>
                <a:gd name="connsiteY39" fmla="*/ 845797 h 3213571"/>
                <a:gd name="connsiteX40" fmla="*/ 3337377 w 4857351"/>
                <a:gd name="connsiteY40" fmla="*/ 765115 h 3213571"/>
                <a:gd name="connsiteX41" fmla="*/ 3015332 w 4857351"/>
                <a:gd name="connsiteY41" fmla="*/ 514863 h 3213571"/>
                <a:gd name="connsiteX42" fmla="*/ 3007127 w 4857351"/>
                <a:gd name="connsiteY42" fmla="*/ 499820 h 3213571"/>
                <a:gd name="connsiteX43" fmla="*/ 3023537 w 4857351"/>
                <a:gd name="connsiteY43" fmla="*/ 497085 h 3213571"/>
                <a:gd name="connsiteX44" fmla="*/ 3286096 w 4857351"/>
                <a:gd name="connsiteY44" fmla="*/ 497085 h 3213571"/>
                <a:gd name="connsiteX45" fmla="*/ 3305925 w 4857351"/>
                <a:gd name="connsiteY45" fmla="*/ 493667 h 3213571"/>
                <a:gd name="connsiteX46" fmla="*/ 3137723 w 4857351"/>
                <a:gd name="connsiteY46" fmla="*/ 410933 h 3213571"/>
                <a:gd name="connsiteX47" fmla="*/ 2993452 w 4857351"/>
                <a:gd name="connsiteY47" fmla="*/ 302217 h 3213571"/>
                <a:gd name="connsiteX48" fmla="*/ 2810891 w 4857351"/>
                <a:gd name="connsiteY48" fmla="*/ 17778 h 3213571"/>
                <a:gd name="connsiteX49" fmla="*/ 2799267 w 4857351"/>
                <a:gd name="connsiteY49" fmla="*/ 0 h 3213571"/>
                <a:gd name="connsiteX50" fmla="*/ 2791062 w 4857351"/>
                <a:gd name="connsiteY50" fmla="*/ 17094 h 3213571"/>
                <a:gd name="connsiteX51" fmla="*/ 2659782 w 4857351"/>
                <a:gd name="connsiteY51" fmla="*/ 239996 h 3213571"/>
                <a:gd name="connsiteX52" fmla="*/ 2476538 w 4857351"/>
                <a:gd name="connsiteY52" fmla="*/ 404096 h 3213571"/>
                <a:gd name="connsiteX53" fmla="*/ 2308336 w 4857351"/>
                <a:gd name="connsiteY53" fmla="*/ 486829 h 3213571"/>
                <a:gd name="connsiteX54" fmla="*/ 2296028 w 4857351"/>
                <a:gd name="connsiteY54" fmla="*/ 497769 h 3213571"/>
                <a:gd name="connsiteX55" fmla="*/ 2598245 w 4857351"/>
                <a:gd name="connsiteY55" fmla="*/ 497769 h 3213571"/>
                <a:gd name="connsiteX56" fmla="*/ 2348677 w 4857351"/>
                <a:gd name="connsiteY56" fmla="*/ 722039 h 3213571"/>
                <a:gd name="connsiteX57" fmla="*/ 2105262 w 4857351"/>
                <a:gd name="connsiteY57" fmla="*/ 841695 h 3213571"/>
                <a:gd name="connsiteX58" fmla="*/ 2087485 w 4857351"/>
                <a:gd name="connsiteY58" fmla="*/ 854686 h 3213571"/>
                <a:gd name="connsiteX59" fmla="*/ 2460128 w 4857351"/>
                <a:gd name="connsiteY59" fmla="*/ 854686 h 3213571"/>
                <a:gd name="connsiteX60" fmla="*/ 2455342 w 4857351"/>
                <a:gd name="connsiteY60" fmla="*/ 862891 h 3213571"/>
                <a:gd name="connsiteX61" fmla="*/ 2221499 w 4857351"/>
                <a:gd name="connsiteY61" fmla="*/ 1045452 h 3213571"/>
                <a:gd name="connsiteX62" fmla="*/ 1907659 w 4857351"/>
                <a:gd name="connsiteY62" fmla="*/ 1199979 h 3213571"/>
                <a:gd name="connsiteX63" fmla="*/ 1893300 w 4857351"/>
                <a:gd name="connsiteY63" fmla="*/ 1209552 h 3213571"/>
                <a:gd name="connsiteX64" fmla="*/ 1914496 w 4857351"/>
                <a:gd name="connsiteY64" fmla="*/ 1211603 h 3213571"/>
                <a:gd name="connsiteX65" fmla="*/ 2614655 w 4857351"/>
                <a:gd name="connsiteY65" fmla="*/ 1211603 h 3213571"/>
                <a:gd name="connsiteX66" fmla="*/ 2638586 w 4857351"/>
                <a:gd name="connsiteY66" fmla="*/ 1234167 h 3213571"/>
                <a:gd name="connsiteX67" fmla="*/ 2617390 w 4857351"/>
                <a:gd name="connsiteY67" fmla="*/ 1661510 h 3213571"/>
                <a:gd name="connsiteX68" fmla="*/ 2048511 w 4857351"/>
                <a:gd name="connsiteY68" fmla="*/ 1394848 h 3213571"/>
                <a:gd name="connsiteX69" fmla="*/ 1411941 w 4857351"/>
                <a:gd name="connsiteY69" fmla="*/ 1076221 h 3213571"/>
                <a:gd name="connsiteX70" fmla="*/ 1317762 w 4857351"/>
                <a:gd name="connsiteY70" fmla="*/ 1300400 h 3213571"/>
                <a:gd name="connsiteX71" fmla="*/ 963402 w 4857351"/>
                <a:gd name="connsiteY71" fmla="*/ 1956889 h 3213571"/>
                <a:gd name="connsiteX72" fmla="*/ 309738 w 4857351"/>
                <a:gd name="connsiteY72" fmla="*/ 2844395 h 3213571"/>
                <a:gd name="connsiteX73" fmla="*/ 0 w 4857351"/>
                <a:gd name="connsiteY73" fmla="*/ 3185586 h 3213571"/>
                <a:gd name="connsiteX74" fmla="*/ 3803694 w 4857351"/>
                <a:gd name="connsiteY74" fmla="*/ 1781849 h 3213571"/>
                <a:gd name="connsiteX75" fmla="*/ 3792249 w 4857351"/>
                <a:gd name="connsiteY75" fmla="*/ 2116290 h 3213571"/>
                <a:gd name="connsiteX76" fmla="*/ 2908637 w 4857351"/>
                <a:gd name="connsiteY76" fmla="*/ 1780363 h 3213571"/>
                <a:gd name="connsiteX77" fmla="*/ 2919607 w 4857351"/>
                <a:gd name="connsiteY77" fmla="*/ 1236218 h 3213571"/>
                <a:gd name="connsiteX78" fmla="*/ 2939436 w 4857351"/>
                <a:gd name="connsiteY78" fmla="*/ 1213654 h 3213571"/>
                <a:gd name="connsiteX79" fmla="*/ 3671731 w 4857351"/>
                <a:gd name="connsiteY79" fmla="*/ 1214338 h 3213571"/>
                <a:gd name="connsiteX80" fmla="*/ 3685406 w 4857351"/>
                <a:gd name="connsiteY80" fmla="*/ 1215022 h 3213571"/>
                <a:gd name="connsiteX81" fmla="*/ 3645748 w 4857351"/>
                <a:gd name="connsiteY81" fmla="*/ 1251944 h 3213571"/>
                <a:gd name="connsiteX82" fmla="*/ 3545237 w 4857351"/>
                <a:gd name="connsiteY82" fmla="*/ 1316216 h 3213571"/>
                <a:gd name="connsiteX83" fmla="*/ 3320967 w 4857351"/>
                <a:gd name="connsiteY83" fmla="*/ 1426300 h 3213571"/>
                <a:gd name="connsiteX84" fmla="*/ 3304558 w 4857351"/>
                <a:gd name="connsiteY84" fmla="*/ 1438607 h 3213571"/>
                <a:gd name="connsiteX85" fmla="*/ 3657372 w 4857351"/>
                <a:gd name="connsiteY85" fmla="*/ 1438607 h 3213571"/>
                <a:gd name="connsiteX86" fmla="*/ 3659423 w 4857351"/>
                <a:gd name="connsiteY86" fmla="*/ 1442710 h 3213571"/>
                <a:gd name="connsiteX87" fmla="*/ 3582843 w 4857351"/>
                <a:gd name="connsiteY87" fmla="*/ 1518606 h 3213571"/>
                <a:gd name="connsiteX88" fmla="*/ 3407804 w 4857351"/>
                <a:gd name="connsiteY88" fmla="*/ 1634160 h 3213571"/>
                <a:gd name="connsiteX89" fmla="*/ 3130202 w 4857351"/>
                <a:gd name="connsiteY89" fmla="*/ 1770226 h 3213571"/>
                <a:gd name="connsiteX90" fmla="*/ 3115159 w 4857351"/>
                <a:gd name="connsiteY90" fmla="*/ 1781849 h 3213571"/>
                <a:gd name="connsiteX91" fmla="*/ 3135672 w 4857351"/>
                <a:gd name="connsiteY91" fmla="*/ 1781849 h 3213571"/>
                <a:gd name="connsiteX92" fmla="*/ 3803694 w 4857351"/>
                <a:gd name="connsiteY92" fmla="*/ 1781849 h 3213571"/>
                <a:gd name="connsiteX0" fmla="*/ 0 w 4852952"/>
                <a:gd name="connsiteY0" fmla="*/ 3198786 h 3220473"/>
                <a:gd name="connsiteX1" fmla="*/ 4742781 w 4852952"/>
                <a:gd name="connsiteY1" fmla="*/ 3206513 h 3220473"/>
                <a:gd name="connsiteX2" fmla="*/ 4368858 w 4852952"/>
                <a:gd name="connsiteY2" fmla="*/ 2750721 h 3220473"/>
                <a:gd name="connsiteX3" fmla="*/ 4092623 w 4852952"/>
                <a:gd name="connsiteY3" fmla="*/ 2180475 h 3220473"/>
                <a:gd name="connsiteX4" fmla="*/ 4092623 w 4852952"/>
                <a:gd name="connsiteY4" fmla="*/ 1807148 h 3220473"/>
                <a:gd name="connsiteX5" fmla="*/ 4119290 w 4852952"/>
                <a:gd name="connsiteY5" fmla="*/ 1781166 h 3220473"/>
                <a:gd name="connsiteX6" fmla="*/ 4829705 w 4852952"/>
                <a:gd name="connsiteY6" fmla="*/ 1781166 h 3220473"/>
                <a:gd name="connsiteX7" fmla="*/ 4852952 w 4852952"/>
                <a:gd name="connsiteY7" fmla="*/ 1778431 h 3220473"/>
                <a:gd name="connsiteX8" fmla="*/ 4835175 w 4852952"/>
                <a:gd name="connsiteY8" fmla="*/ 1768858 h 3220473"/>
                <a:gd name="connsiteX9" fmla="*/ 4564410 w 4852952"/>
                <a:gd name="connsiteY9" fmla="*/ 1636211 h 3220473"/>
                <a:gd name="connsiteX10" fmla="*/ 4316893 w 4852952"/>
                <a:gd name="connsiteY10" fmla="*/ 1451599 h 3220473"/>
                <a:gd name="connsiteX11" fmla="*/ 4310056 w 4852952"/>
                <a:gd name="connsiteY11" fmla="*/ 1437240 h 3220473"/>
                <a:gd name="connsiteX12" fmla="*/ 4662186 w 4852952"/>
                <a:gd name="connsiteY12" fmla="*/ 1437240 h 3220473"/>
                <a:gd name="connsiteX13" fmla="*/ 4647827 w 4852952"/>
                <a:gd name="connsiteY13" fmla="*/ 1426300 h 3220473"/>
                <a:gd name="connsiteX14" fmla="*/ 4459796 w 4852952"/>
                <a:gd name="connsiteY14" fmla="*/ 1334678 h 3220473"/>
                <a:gd name="connsiteX15" fmla="*/ 4186981 w 4852952"/>
                <a:gd name="connsiteY15" fmla="*/ 1112459 h 3220473"/>
                <a:gd name="connsiteX16" fmla="*/ 4178776 w 4852952"/>
                <a:gd name="connsiteY16" fmla="*/ 1097417 h 3220473"/>
                <a:gd name="connsiteX17" fmla="*/ 4195186 w 4852952"/>
                <a:gd name="connsiteY17" fmla="*/ 1094682 h 3220473"/>
                <a:gd name="connsiteX18" fmla="*/ 4443387 w 4852952"/>
                <a:gd name="connsiteY18" fmla="*/ 1094682 h 3220473"/>
                <a:gd name="connsiteX19" fmla="*/ 4461848 w 4852952"/>
                <a:gd name="connsiteY19" fmla="*/ 1093998 h 3220473"/>
                <a:gd name="connsiteX20" fmla="*/ 4353815 w 4852952"/>
                <a:gd name="connsiteY20" fmla="*/ 1037247 h 3220473"/>
                <a:gd name="connsiteX21" fmla="*/ 4139119 w 4852952"/>
                <a:gd name="connsiteY21" fmla="*/ 878617 h 3220473"/>
                <a:gd name="connsiteX22" fmla="*/ 3990061 w 4852952"/>
                <a:gd name="connsiteY22" fmla="*/ 635886 h 3220473"/>
                <a:gd name="connsiteX23" fmla="*/ 3979805 w 4852952"/>
                <a:gd name="connsiteY23" fmla="*/ 619476 h 3220473"/>
                <a:gd name="connsiteX24" fmla="*/ 3969549 w 4852952"/>
                <a:gd name="connsiteY24" fmla="*/ 635886 h 3220473"/>
                <a:gd name="connsiteX25" fmla="*/ 3853311 w 4852952"/>
                <a:gd name="connsiteY25" fmla="*/ 836225 h 3220473"/>
                <a:gd name="connsiteX26" fmla="*/ 3629726 w 4852952"/>
                <a:gd name="connsiteY26" fmla="*/ 1024939 h 3220473"/>
                <a:gd name="connsiteX27" fmla="*/ 3508018 w 4852952"/>
                <a:gd name="connsiteY27" fmla="*/ 1084426 h 3220473"/>
                <a:gd name="connsiteX28" fmla="*/ 3498446 w 4852952"/>
                <a:gd name="connsiteY28" fmla="*/ 1093998 h 3220473"/>
                <a:gd name="connsiteX29" fmla="*/ 3512804 w 4852952"/>
                <a:gd name="connsiteY29" fmla="*/ 1093998 h 3220473"/>
                <a:gd name="connsiteX30" fmla="*/ 3764424 w 4852952"/>
                <a:gd name="connsiteY30" fmla="*/ 1093998 h 3220473"/>
                <a:gd name="connsiteX31" fmla="*/ 3780834 w 4852952"/>
                <a:gd name="connsiteY31" fmla="*/ 1097417 h 3220473"/>
                <a:gd name="connsiteX32" fmla="*/ 3772629 w 4852952"/>
                <a:gd name="connsiteY32" fmla="*/ 1112459 h 3220473"/>
                <a:gd name="connsiteX33" fmla="*/ 3707673 w 4852952"/>
                <a:gd name="connsiteY33" fmla="*/ 1188356 h 3220473"/>
                <a:gd name="connsiteX34" fmla="*/ 3675536 w 4852952"/>
                <a:gd name="connsiteY34" fmla="*/ 1193825 h 3220473"/>
                <a:gd name="connsiteX35" fmla="*/ 3401353 w 4852952"/>
                <a:gd name="connsiteY35" fmla="*/ 1059127 h 3220473"/>
                <a:gd name="connsiteX36" fmla="*/ 3146999 w 4852952"/>
                <a:gd name="connsiteY36" fmla="*/ 869045 h 3220473"/>
                <a:gd name="connsiteX37" fmla="*/ 3140161 w 4852952"/>
                <a:gd name="connsiteY37" fmla="*/ 854002 h 3220473"/>
                <a:gd name="connsiteX38" fmla="*/ 3507334 w 4852952"/>
                <a:gd name="connsiteY38" fmla="*/ 854002 h 3220473"/>
                <a:gd name="connsiteX39" fmla="*/ 3498446 w 4852952"/>
                <a:gd name="connsiteY39" fmla="*/ 845797 h 3220473"/>
                <a:gd name="connsiteX40" fmla="*/ 3332978 w 4852952"/>
                <a:gd name="connsiteY40" fmla="*/ 765115 h 3220473"/>
                <a:gd name="connsiteX41" fmla="*/ 3010933 w 4852952"/>
                <a:gd name="connsiteY41" fmla="*/ 514863 h 3220473"/>
                <a:gd name="connsiteX42" fmla="*/ 3002728 w 4852952"/>
                <a:gd name="connsiteY42" fmla="*/ 499820 h 3220473"/>
                <a:gd name="connsiteX43" fmla="*/ 3019138 w 4852952"/>
                <a:gd name="connsiteY43" fmla="*/ 497085 h 3220473"/>
                <a:gd name="connsiteX44" fmla="*/ 3281697 w 4852952"/>
                <a:gd name="connsiteY44" fmla="*/ 497085 h 3220473"/>
                <a:gd name="connsiteX45" fmla="*/ 3301526 w 4852952"/>
                <a:gd name="connsiteY45" fmla="*/ 493667 h 3220473"/>
                <a:gd name="connsiteX46" fmla="*/ 3133324 w 4852952"/>
                <a:gd name="connsiteY46" fmla="*/ 410933 h 3220473"/>
                <a:gd name="connsiteX47" fmla="*/ 2989053 w 4852952"/>
                <a:gd name="connsiteY47" fmla="*/ 302217 h 3220473"/>
                <a:gd name="connsiteX48" fmla="*/ 2806492 w 4852952"/>
                <a:gd name="connsiteY48" fmla="*/ 17778 h 3220473"/>
                <a:gd name="connsiteX49" fmla="*/ 2794868 w 4852952"/>
                <a:gd name="connsiteY49" fmla="*/ 0 h 3220473"/>
                <a:gd name="connsiteX50" fmla="*/ 2786663 w 4852952"/>
                <a:gd name="connsiteY50" fmla="*/ 17094 h 3220473"/>
                <a:gd name="connsiteX51" fmla="*/ 2655383 w 4852952"/>
                <a:gd name="connsiteY51" fmla="*/ 239996 h 3220473"/>
                <a:gd name="connsiteX52" fmla="*/ 2472139 w 4852952"/>
                <a:gd name="connsiteY52" fmla="*/ 404096 h 3220473"/>
                <a:gd name="connsiteX53" fmla="*/ 2303937 w 4852952"/>
                <a:gd name="connsiteY53" fmla="*/ 486829 h 3220473"/>
                <a:gd name="connsiteX54" fmla="*/ 2291629 w 4852952"/>
                <a:gd name="connsiteY54" fmla="*/ 497769 h 3220473"/>
                <a:gd name="connsiteX55" fmla="*/ 2593846 w 4852952"/>
                <a:gd name="connsiteY55" fmla="*/ 497769 h 3220473"/>
                <a:gd name="connsiteX56" fmla="*/ 2344278 w 4852952"/>
                <a:gd name="connsiteY56" fmla="*/ 722039 h 3220473"/>
                <a:gd name="connsiteX57" fmla="*/ 2100863 w 4852952"/>
                <a:gd name="connsiteY57" fmla="*/ 841695 h 3220473"/>
                <a:gd name="connsiteX58" fmla="*/ 2083086 w 4852952"/>
                <a:gd name="connsiteY58" fmla="*/ 854686 h 3220473"/>
                <a:gd name="connsiteX59" fmla="*/ 2455729 w 4852952"/>
                <a:gd name="connsiteY59" fmla="*/ 854686 h 3220473"/>
                <a:gd name="connsiteX60" fmla="*/ 2450943 w 4852952"/>
                <a:gd name="connsiteY60" fmla="*/ 862891 h 3220473"/>
                <a:gd name="connsiteX61" fmla="*/ 2217100 w 4852952"/>
                <a:gd name="connsiteY61" fmla="*/ 1045452 h 3220473"/>
                <a:gd name="connsiteX62" fmla="*/ 1903260 w 4852952"/>
                <a:gd name="connsiteY62" fmla="*/ 1199979 h 3220473"/>
                <a:gd name="connsiteX63" fmla="*/ 1888901 w 4852952"/>
                <a:gd name="connsiteY63" fmla="*/ 1209552 h 3220473"/>
                <a:gd name="connsiteX64" fmla="*/ 1910097 w 4852952"/>
                <a:gd name="connsiteY64" fmla="*/ 1211603 h 3220473"/>
                <a:gd name="connsiteX65" fmla="*/ 2610256 w 4852952"/>
                <a:gd name="connsiteY65" fmla="*/ 1211603 h 3220473"/>
                <a:gd name="connsiteX66" fmla="*/ 2634187 w 4852952"/>
                <a:gd name="connsiteY66" fmla="*/ 1234167 h 3220473"/>
                <a:gd name="connsiteX67" fmla="*/ 2612991 w 4852952"/>
                <a:gd name="connsiteY67" fmla="*/ 1661510 h 3220473"/>
                <a:gd name="connsiteX68" fmla="*/ 2044112 w 4852952"/>
                <a:gd name="connsiteY68" fmla="*/ 1394848 h 3220473"/>
                <a:gd name="connsiteX69" fmla="*/ 1407542 w 4852952"/>
                <a:gd name="connsiteY69" fmla="*/ 1076221 h 3220473"/>
                <a:gd name="connsiteX70" fmla="*/ 1313363 w 4852952"/>
                <a:gd name="connsiteY70" fmla="*/ 1300400 h 3220473"/>
                <a:gd name="connsiteX71" fmla="*/ 959003 w 4852952"/>
                <a:gd name="connsiteY71" fmla="*/ 1956889 h 3220473"/>
                <a:gd name="connsiteX72" fmla="*/ 305339 w 4852952"/>
                <a:gd name="connsiteY72" fmla="*/ 2844395 h 3220473"/>
                <a:gd name="connsiteX73" fmla="*/ 0 w 4852952"/>
                <a:gd name="connsiteY73" fmla="*/ 3198786 h 3220473"/>
                <a:gd name="connsiteX74" fmla="*/ 3799295 w 4852952"/>
                <a:gd name="connsiteY74" fmla="*/ 1781849 h 3220473"/>
                <a:gd name="connsiteX75" fmla="*/ 3787850 w 4852952"/>
                <a:gd name="connsiteY75" fmla="*/ 2116290 h 3220473"/>
                <a:gd name="connsiteX76" fmla="*/ 2904238 w 4852952"/>
                <a:gd name="connsiteY76" fmla="*/ 1780363 h 3220473"/>
                <a:gd name="connsiteX77" fmla="*/ 2915208 w 4852952"/>
                <a:gd name="connsiteY77" fmla="*/ 1236218 h 3220473"/>
                <a:gd name="connsiteX78" fmla="*/ 2935037 w 4852952"/>
                <a:gd name="connsiteY78" fmla="*/ 1213654 h 3220473"/>
                <a:gd name="connsiteX79" fmla="*/ 3667332 w 4852952"/>
                <a:gd name="connsiteY79" fmla="*/ 1214338 h 3220473"/>
                <a:gd name="connsiteX80" fmla="*/ 3681007 w 4852952"/>
                <a:gd name="connsiteY80" fmla="*/ 1215022 h 3220473"/>
                <a:gd name="connsiteX81" fmla="*/ 3641349 w 4852952"/>
                <a:gd name="connsiteY81" fmla="*/ 1251944 h 3220473"/>
                <a:gd name="connsiteX82" fmla="*/ 3540838 w 4852952"/>
                <a:gd name="connsiteY82" fmla="*/ 1316216 h 3220473"/>
                <a:gd name="connsiteX83" fmla="*/ 3316568 w 4852952"/>
                <a:gd name="connsiteY83" fmla="*/ 1426300 h 3220473"/>
                <a:gd name="connsiteX84" fmla="*/ 3300159 w 4852952"/>
                <a:gd name="connsiteY84" fmla="*/ 1438607 h 3220473"/>
                <a:gd name="connsiteX85" fmla="*/ 3652973 w 4852952"/>
                <a:gd name="connsiteY85" fmla="*/ 1438607 h 3220473"/>
                <a:gd name="connsiteX86" fmla="*/ 3655024 w 4852952"/>
                <a:gd name="connsiteY86" fmla="*/ 1442710 h 3220473"/>
                <a:gd name="connsiteX87" fmla="*/ 3578444 w 4852952"/>
                <a:gd name="connsiteY87" fmla="*/ 1518606 h 3220473"/>
                <a:gd name="connsiteX88" fmla="*/ 3403405 w 4852952"/>
                <a:gd name="connsiteY88" fmla="*/ 1634160 h 3220473"/>
                <a:gd name="connsiteX89" fmla="*/ 3125803 w 4852952"/>
                <a:gd name="connsiteY89" fmla="*/ 1770226 h 3220473"/>
                <a:gd name="connsiteX90" fmla="*/ 3110760 w 4852952"/>
                <a:gd name="connsiteY90" fmla="*/ 1781849 h 3220473"/>
                <a:gd name="connsiteX91" fmla="*/ 3131273 w 4852952"/>
                <a:gd name="connsiteY91" fmla="*/ 1781849 h 3220473"/>
                <a:gd name="connsiteX92" fmla="*/ 3799295 w 4852952"/>
                <a:gd name="connsiteY92" fmla="*/ 1781849 h 3220473"/>
                <a:gd name="connsiteX0" fmla="*/ 0 w 4852952"/>
                <a:gd name="connsiteY0" fmla="*/ 3198786 h 3220473"/>
                <a:gd name="connsiteX1" fmla="*/ 4742781 w 4852952"/>
                <a:gd name="connsiteY1" fmla="*/ 3206513 h 3220473"/>
                <a:gd name="connsiteX2" fmla="*/ 4368858 w 4852952"/>
                <a:gd name="connsiteY2" fmla="*/ 2750721 h 3220473"/>
                <a:gd name="connsiteX3" fmla="*/ 4092623 w 4852952"/>
                <a:gd name="connsiteY3" fmla="*/ 2180475 h 3220473"/>
                <a:gd name="connsiteX4" fmla="*/ 4092623 w 4852952"/>
                <a:gd name="connsiteY4" fmla="*/ 1807148 h 3220473"/>
                <a:gd name="connsiteX5" fmla="*/ 4119290 w 4852952"/>
                <a:gd name="connsiteY5" fmla="*/ 1781166 h 3220473"/>
                <a:gd name="connsiteX6" fmla="*/ 4829705 w 4852952"/>
                <a:gd name="connsiteY6" fmla="*/ 1781166 h 3220473"/>
                <a:gd name="connsiteX7" fmla="*/ 4852952 w 4852952"/>
                <a:gd name="connsiteY7" fmla="*/ 1778431 h 3220473"/>
                <a:gd name="connsiteX8" fmla="*/ 4835175 w 4852952"/>
                <a:gd name="connsiteY8" fmla="*/ 1768858 h 3220473"/>
                <a:gd name="connsiteX9" fmla="*/ 4564410 w 4852952"/>
                <a:gd name="connsiteY9" fmla="*/ 1636211 h 3220473"/>
                <a:gd name="connsiteX10" fmla="*/ 4316893 w 4852952"/>
                <a:gd name="connsiteY10" fmla="*/ 1451599 h 3220473"/>
                <a:gd name="connsiteX11" fmla="*/ 4310056 w 4852952"/>
                <a:gd name="connsiteY11" fmla="*/ 1437240 h 3220473"/>
                <a:gd name="connsiteX12" fmla="*/ 4662186 w 4852952"/>
                <a:gd name="connsiteY12" fmla="*/ 1437240 h 3220473"/>
                <a:gd name="connsiteX13" fmla="*/ 4647827 w 4852952"/>
                <a:gd name="connsiteY13" fmla="*/ 1426300 h 3220473"/>
                <a:gd name="connsiteX14" fmla="*/ 4459796 w 4852952"/>
                <a:gd name="connsiteY14" fmla="*/ 1334678 h 3220473"/>
                <a:gd name="connsiteX15" fmla="*/ 4186981 w 4852952"/>
                <a:gd name="connsiteY15" fmla="*/ 1112459 h 3220473"/>
                <a:gd name="connsiteX16" fmla="*/ 4178776 w 4852952"/>
                <a:gd name="connsiteY16" fmla="*/ 1097417 h 3220473"/>
                <a:gd name="connsiteX17" fmla="*/ 4195186 w 4852952"/>
                <a:gd name="connsiteY17" fmla="*/ 1094682 h 3220473"/>
                <a:gd name="connsiteX18" fmla="*/ 4443387 w 4852952"/>
                <a:gd name="connsiteY18" fmla="*/ 1094682 h 3220473"/>
                <a:gd name="connsiteX19" fmla="*/ 4461848 w 4852952"/>
                <a:gd name="connsiteY19" fmla="*/ 1093998 h 3220473"/>
                <a:gd name="connsiteX20" fmla="*/ 4353815 w 4852952"/>
                <a:gd name="connsiteY20" fmla="*/ 1037247 h 3220473"/>
                <a:gd name="connsiteX21" fmla="*/ 4139119 w 4852952"/>
                <a:gd name="connsiteY21" fmla="*/ 878617 h 3220473"/>
                <a:gd name="connsiteX22" fmla="*/ 3990061 w 4852952"/>
                <a:gd name="connsiteY22" fmla="*/ 635886 h 3220473"/>
                <a:gd name="connsiteX23" fmla="*/ 3979805 w 4852952"/>
                <a:gd name="connsiteY23" fmla="*/ 619476 h 3220473"/>
                <a:gd name="connsiteX24" fmla="*/ 3969549 w 4852952"/>
                <a:gd name="connsiteY24" fmla="*/ 635886 h 3220473"/>
                <a:gd name="connsiteX25" fmla="*/ 3853311 w 4852952"/>
                <a:gd name="connsiteY25" fmla="*/ 836225 h 3220473"/>
                <a:gd name="connsiteX26" fmla="*/ 3629726 w 4852952"/>
                <a:gd name="connsiteY26" fmla="*/ 1024939 h 3220473"/>
                <a:gd name="connsiteX27" fmla="*/ 3508018 w 4852952"/>
                <a:gd name="connsiteY27" fmla="*/ 1084426 h 3220473"/>
                <a:gd name="connsiteX28" fmla="*/ 3498446 w 4852952"/>
                <a:gd name="connsiteY28" fmla="*/ 1093998 h 3220473"/>
                <a:gd name="connsiteX29" fmla="*/ 3512804 w 4852952"/>
                <a:gd name="connsiteY29" fmla="*/ 1093998 h 3220473"/>
                <a:gd name="connsiteX30" fmla="*/ 3764424 w 4852952"/>
                <a:gd name="connsiteY30" fmla="*/ 1093998 h 3220473"/>
                <a:gd name="connsiteX31" fmla="*/ 3780834 w 4852952"/>
                <a:gd name="connsiteY31" fmla="*/ 1097417 h 3220473"/>
                <a:gd name="connsiteX32" fmla="*/ 3772629 w 4852952"/>
                <a:gd name="connsiteY32" fmla="*/ 1112459 h 3220473"/>
                <a:gd name="connsiteX33" fmla="*/ 3707673 w 4852952"/>
                <a:gd name="connsiteY33" fmla="*/ 1188356 h 3220473"/>
                <a:gd name="connsiteX34" fmla="*/ 3675536 w 4852952"/>
                <a:gd name="connsiteY34" fmla="*/ 1193825 h 3220473"/>
                <a:gd name="connsiteX35" fmla="*/ 3401353 w 4852952"/>
                <a:gd name="connsiteY35" fmla="*/ 1059127 h 3220473"/>
                <a:gd name="connsiteX36" fmla="*/ 3146999 w 4852952"/>
                <a:gd name="connsiteY36" fmla="*/ 869045 h 3220473"/>
                <a:gd name="connsiteX37" fmla="*/ 3140161 w 4852952"/>
                <a:gd name="connsiteY37" fmla="*/ 854002 h 3220473"/>
                <a:gd name="connsiteX38" fmla="*/ 3507334 w 4852952"/>
                <a:gd name="connsiteY38" fmla="*/ 854002 h 3220473"/>
                <a:gd name="connsiteX39" fmla="*/ 3498446 w 4852952"/>
                <a:gd name="connsiteY39" fmla="*/ 845797 h 3220473"/>
                <a:gd name="connsiteX40" fmla="*/ 3332978 w 4852952"/>
                <a:gd name="connsiteY40" fmla="*/ 765115 h 3220473"/>
                <a:gd name="connsiteX41" fmla="*/ 3010933 w 4852952"/>
                <a:gd name="connsiteY41" fmla="*/ 514863 h 3220473"/>
                <a:gd name="connsiteX42" fmla="*/ 3002728 w 4852952"/>
                <a:gd name="connsiteY42" fmla="*/ 499820 h 3220473"/>
                <a:gd name="connsiteX43" fmla="*/ 3019138 w 4852952"/>
                <a:gd name="connsiteY43" fmla="*/ 497085 h 3220473"/>
                <a:gd name="connsiteX44" fmla="*/ 3281697 w 4852952"/>
                <a:gd name="connsiteY44" fmla="*/ 497085 h 3220473"/>
                <a:gd name="connsiteX45" fmla="*/ 3301526 w 4852952"/>
                <a:gd name="connsiteY45" fmla="*/ 493667 h 3220473"/>
                <a:gd name="connsiteX46" fmla="*/ 3133324 w 4852952"/>
                <a:gd name="connsiteY46" fmla="*/ 410933 h 3220473"/>
                <a:gd name="connsiteX47" fmla="*/ 2989053 w 4852952"/>
                <a:gd name="connsiteY47" fmla="*/ 302217 h 3220473"/>
                <a:gd name="connsiteX48" fmla="*/ 2806492 w 4852952"/>
                <a:gd name="connsiteY48" fmla="*/ 17778 h 3220473"/>
                <a:gd name="connsiteX49" fmla="*/ 2794868 w 4852952"/>
                <a:gd name="connsiteY49" fmla="*/ 0 h 3220473"/>
                <a:gd name="connsiteX50" fmla="*/ 2786663 w 4852952"/>
                <a:gd name="connsiteY50" fmla="*/ 17094 h 3220473"/>
                <a:gd name="connsiteX51" fmla="*/ 2655383 w 4852952"/>
                <a:gd name="connsiteY51" fmla="*/ 239996 h 3220473"/>
                <a:gd name="connsiteX52" fmla="*/ 2472139 w 4852952"/>
                <a:gd name="connsiteY52" fmla="*/ 404096 h 3220473"/>
                <a:gd name="connsiteX53" fmla="*/ 2303937 w 4852952"/>
                <a:gd name="connsiteY53" fmla="*/ 486829 h 3220473"/>
                <a:gd name="connsiteX54" fmla="*/ 2291629 w 4852952"/>
                <a:gd name="connsiteY54" fmla="*/ 497769 h 3220473"/>
                <a:gd name="connsiteX55" fmla="*/ 2593846 w 4852952"/>
                <a:gd name="connsiteY55" fmla="*/ 497769 h 3220473"/>
                <a:gd name="connsiteX56" fmla="*/ 2344278 w 4852952"/>
                <a:gd name="connsiteY56" fmla="*/ 722039 h 3220473"/>
                <a:gd name="connsiteX57" fmla="*/ 2100863 w 4852952"/>
                <a:gd name="connsiteY57" fmla="*/ 841695 h 3220473"/>
                <a:gd name="connsiteX58" fmla="*/ 2083086 w 4852952"/>
                <a:gd name="connsiteY58" fmla="*/ 854686 h 3220473"/>
                <a:gd name="connsiteX59" fmla="*/ 2455729 w 4852952"/>
                <a:gd name="connsiteY59" fmla="*/ 854686 h 3220473"/>
                <a:gd name="connsiteX60" fmla="*/ 2450943 w 4852952"/>
                <a:gd name="connsiteY60" fmla="*/ 862891 h 3220473"/>
                <a:gd name="connsiteX61" fmla="*/ 2217100 w 4852952"/>
                <a:gd name="connsiteY61" fmla="*/ 1045452 h 3220473"/>
                <a:gd name="connsiteX62" fmla="*/ 1903260 w 4852952"/>
                <a:gd name="connsiteY62" fmla="*/ 1199979 h 3220473"/>
                <a:gd name="connsiteX63" fmla="*/ 1888901 w 4852952"/>
                <a:gd name="connsiteY63" fmla="*/ 1209552 h 3220473"/>
                <a:gd name="connsiteX64" fmla="*/ 1910097 w 4852952"/>
                <a:gd name="connsiteY64" fmla="*/ 1211603 h 3220473"/>
                <a:gd name="connsiteX65" fmla="*/ 2610256 w 4852952"/>
                <a:gd name="connsiteY65" fmla="*/ 1211603 h 3220473"/>
                <a:gd name="connsiteX66" fmla="*/ 2634187 w 4852952"/>
                <a:gd name="connsiteY66" fmla="*/ 1234167 h 3220473"/>
                <a:gd name="connsiteX67" fmla="*/ 2612991 w 4852952"/>
                <a:gd name="connsiteY67" fmla="*/ 1661510 h 3220473"/>
                <a:gd name="connsiteX68" fmla="*/ 2044112 w 4852952"/>
                <a:gd name="connsiteY68" fmla="*/ 1394848 h 3220473"/>
                <a:gd name="connsiteX69" fmla="*/ 1407542 w 4852952"/>
                <a:gd name="connsiteY69" fmla="*/ 1076221 h 3220473"/>
                <a:gd name="connsiteX70" fmla="*/ 959003 w 4852952"/>
                <a:gd name="connsiteY70" fmla="*/ 1956889 h 3220473"/>
                <a:gd name="connsiteX71" fmla="*/ 305339 w 4852952"/>
                <a:gd name="connsiteY71" fmla="*/ 2844395 h 3220473"/>
                <a:gd name="connsiteX72" fmla="*/ 0 w 4852952"/>
                <a:gd name="connsiteY72" fmla="*/ 3198786 h 3220473"/>
                <a:gd name="connsiteX73" fmla="*/ 3799295 w 4852952"/>
                <a:gd name="connsiteY73" fmla="*/ 1781849 h 3220473"/>
                <a:gd name="connsiteX74" fmla="*/ 3787850 w 4852952"/>
                <a:gd name="connsiteY74" fmla="*/ 2116290 h 3220473"/>
                <a:gd name="connsiteX75" fmla="*/ 2904238 w 4852952"/>
                <a:gd name="connsiteY75" fmla="*/ 1780363 h 3220473"/>
                <a:gd name="connsiteX76" fmla="*/ 2915208 w 4852952"/>
                <a:gd name="connsiteY76" fmla="*/ 1236218 h 3220473"/>
                <a:gd name="connsiteX77" fmla="*/ 2935037 w 4852952"/>
                <a:gd name="connsiteY77" fmla="*/ 1213654 h 3220473"/>
                <a:gd name="connsiteX78" fmla="*/ 3667332 w 4852952"/>
                <a:gd name="connsiteY78" fmla="*/ 1214338 h 3220473"/>
                <a:gd name="connsiteX79" fmla="*/ 3681007 w 4852952"/>
                <a:gd name="connsiteY79" fmla="*/ 1215022 h 3220473"/>
                <a:gd name="connsiteX80" fmla="*/ 3641349 w 4852952"/>
                <a:gd name="connsiteY80" fmla="*/ 1251944 h 3220473"/>
                <a:gd name="connsiteX81" fmla="*/ 3540838 w 4852952"/>
                <a:gd name="connsiteY81" fmla="*/ 1316216 h 3220473"/>
                <a:gd name="connsiteX82" fmla="*/ 3316568 w 4852952"/>
                <a:gd name="connsiteY82" fmla="*/ 1426300 h 3220473"/>
                <a:gd name="connsiteX83" fmla="*/ 3300159 w 4852952"/>
                <a:gd name="connsiteY83" fmla="*/ 1438607 h 3220473"/>
                <a:gd name="connsiteX84" fmla="*/ 3652973 w 4852952"/>
                <a:gd name="connsiteY84" fmla="*/ 1438607 h 3220473"/>
                <a:gd name="connsiteX85" fmla="*/ 3655024 w 4852952"/>
                <a:gd name="connsiteY85" fmla="*/ 1442710 h 3220473"/>
                <a:gd name="connsiteX86" fmla="*/ 3578444 w 4852952"/>
                <a:gd name="connsiteY86" fmla="*/ 1518606 h 3220473"/>
                <a:gd name="connsiteX87" fmla="*/ 3403405 w 4852952"/>
                <a:gd name="connsiteY87" fmla="*/ 1634160 h 3220473"/>
                <a:gd name="connsiteX88" fmla="*/ 3125803 w 4852952"/>
                <a:gd name="connsiteY88" fmla="*/ 1770226 h 3220473"/>
                <a:gd name="connsiteX89" fmla="*/ 3110760 w 4852952"/>
                <a:gd name="connsiteY89" fmla="*/ 1781849 h 3220473"/>
                <a:gd name="connsiteX90" fmla="*/ 3131273 w 4852952"/>
                <a:gd name="connsiteY90" fmla="*/ 1781849 h 3220473"/>
                <a:gd name="connsiteX91" fmla="*/ 3799295 w 4852952"/>
                <a:gd name="connsiteY91" fmla="*/ 1781849 h 3220473"/>
                <a:gd name="connsiteX0" fmla="*/ 0 w 4852952"/>
                <a:gd name="connsiteY0" fmla="*/ 3198786 h 3220473"/>
                <a:gd name="connsiteX1" fmla="*/ 4742781 w 4852952"/>
                <a:gd name="connsiteY1" fmla="*/ 3206513 h 3220473"/>
                <a:gd name="connsiteX2" fmla="*/ 4368858 w 4852952"/>
                <a:gd name="connsiteY2" fmla="*/ 2750721 h 3220473"/>
                <a:gd name="connsiteX3" fmla="*/ 4092623 w 4852952"/>
                <a:gd name="connsiteY3" fmla="*/ 2180475 h 3220473"/>
                <a:gd name="connsiteX4" fmla="*/ 4092623 w 4852952"/>
                <a:gd name="connsiteY4" fmla="*/ 1807148 h 3220473"/>
                <a:gd name="connsiteX5" fmla="*/ 4119290 w 4852952"/>
                <a:gd name="connsiteY5" fmla="*/ 1781166 h 3220473"/>
                <a:gd name="connsiteX6" fmla="*/ 4829705 w 4852952"/>
                <a:gd name="connsiteY6" fmla="*/ 1781166 h 3220473"/>
                <a:gd name="connsiteX7" fmla="*/ 4852952 w 4852952"/>
                <a:gd name="connsiteY7" fmla="*/ 1778431 h 3220473"/>
                <a:gd name="connsiteX8" fmla="*/ 4835175 w 4852952"/>
                <a:gd name="connsiteY8" fmla="*/ 1768858 h 3220473"/>
                <a:gd name="connsiteX9" fmla="*/ 4564410 w 4852952"/>
                <a:gd name="connsiteY9" fmla="*/ 1636211 h 3220473"/>
                <a:gd name="connsiteX10" fmla="*/ 4316893 w 4852952"/>
                <a:gd name="connsiteY10" fmla="*/ 1451599 h 3220473"/>
                <a:gd name="connsiteX11" fmla="*/ 4310056 w 4852952"/>
                <a:gd name="connsiteY11" fmla="*/ 1437240 h 3220473"/>
                <a:gd name="connsiteX12" fmla="*/ 4662186 w 4852952"/>
                <a:gd name="connsiteY12" fmla="*/ 1437240 h 3220473"/>
                <a:gd name="connsiteX13" fmla="*/ 4647827 w 4852952"/>
                <a:gd name="connsiteY13" fmla="*/ 1426300 h 3220473"/>
                <a:gd name="connsiteX14" fmla="*/ 4459796 w 4852952"/>
                <a:gd name="connsiteY14" fmla="*/ 1334678 h 3220473"/>
                <a:gd name="connsiteX15" fmla="*/ 4186981 w 4852952"/>
                <a:gd name="connsiteY15" fmla="*/ 1112459 h 3220473"/>
                <a:gd name="connsiteX16" fmla="*/ 4178776 w 4852952"/>
                <a:gd name="connsiteY16" fmla="*/ 1097417 h 3220473"/>
                <a:gd name="connsiteX17" fmla="*/ 4195186 w 4852952"/>
                <a:gd name="connsiteY17" fmla="*/ 1094682 h 3220473"/>
                <a:gd name="connsiteX18" fmla="*/ 4443387 w 4852952"/>
                <a:gd name="connsiteY18" fmla="*/ 1094682 h 3220473"/>
                <a:gd name="connsiteX19" fmla="*/ 4461848 w 4852952"/>
                <a:gd name="connsiteY19" fmla="*/ 1093998 h 3220473"/>
                <a:gd name="connsiteX20" fmla="*/ 4353815 w 4852952"/>
                <a:gd name="connsiteY20" fmla="*/ 1037247 h 3220473"/>
                <a:gd name="connsiteX21" fmla="*/ 4139119 w 4852952"/>
                <a:gd name="connsiteY21" fmla="*/ 878617 h 3220473"/>
                <a:gd name="connsiteX22" fmla="*/ 3990061 w 4852952"/>
                <a:gd name="connsiteY22" fmla="*/ 635886 h 3220473"/>
                <a:gd name="connsiteX23" fmla="*/ 3979805 w 4852952"/>
                <a:gd name="connsiteY23" fmla="*/ 619476 h 3220473"/>
                <a:gd name="connsiteX24" fmla="*/ 3969549 w 4852952"/>
                <a:gd name="connsiteY24" fmla="*/ 635886 h 3220473"/>
                <a:gd name="connsiteX25" fmla="*/ 3853311 w 4852952"/>
                <a:gd name="connsiteY25" fmla="*/ 836225 h 3220473"/>
                <a:gd name="connsiteX26" fmla="*/ 3629726 w 4852952"/>
                <a:gd name="connsiteY26" fmla="*/ 1024939 h 3220473"/>
                <a:gd name="connsiteX27" fmla="*/ 3508018 w 4852952"/>
                <a:gd name="connsiteY27" fmla="*/ 1084426 h 3220473"/>
                <a:gd name="connsiteX28" fmla="*/ 3498446 w 4852952"/>
                <a:gd name="connsiteY28" fmla="*/ 1093998 h 3220473"/>
                <a:gd name="connsiteX29" fmla="*/ 3512804 w 4852952"/>
                <a:gd name="connsiteY29" fmla="*/ 1093998 h 3220473"/>
                <a:gd name="connsiteX30" fmla="*/ 3764424 w 4852952"/>
                <a:gd name="connsiteY30" fmla="*/ 1093998 h 3220473"/>
                <a:gd name="connsiteX31" fmla="*/ 3780834 w 4852952"/>
                <a:gd name="connsiteY31" fmla="*/ 1097417 h 3220473"/>
                <a:gd name="connsiteX32" fmla="*/ 3772629 w 4852952"/>
                <a:gd name="connsiteY32" fmla="*/ 1112459 h 3220473"/>
                <a:gd name="connsiteX33" fmla="*/ 3707673 w 4852952"/>
                <a:gd name="connsiteY33" fmla="*/ 1188356 h 3220473"/>
                <a:gd name="connsiteX34" fmla="*/ 3675536 w 4852952"/>
                <a:gd name="connsiteY34" fmla="*/ 1193825 h 3220473"/>
                <a:gd name="connsiteX35" fmla="*/ 3401353 w 4852952"/>
                <a:gd name="connsiteY35" fmla="*/ 1059127 h 3220473"/>
                <a:gd name="connsiteX36" fmla="*/ 3146999 w 4852952"/>
                <a:gd name="connsiteY36" fmla="*/ 869045 h 3220473"/>
                <a:gd name="connsiteX37" fmla="*/ 3140161 w 4852952"/>
                <a:gd name="connsiteY37" fmla="*/ 854002 h 3220473"/>
                <a:gd name="connsiteX38" fmla="*/ 3507334 w 4852952"/>
                <a:gd name="connsiteY38" fmla="*/ 854002 h 3220473"/>
                <a:gd name="connsiteX39" fmla="*/ 3498446 w 4852952"/>
                <a:gd name="connsiteY39" fmla="*/ 845797 h 3220473"/>
                <a:gd name="connsiteX40" fmla="*/ 3332978 w 4852952"/>
                <a:gd name="connsiteY40" fmla="*/ 765115 h 3220473"/>
                <a:gd name="connsiteX41" fmla="*/ 3010933 w 4852952"/>
                <a:gd name="connsiteY41" fmla="*/ 514863 h 3220473"/>
                <a:gd name="connsiteX42" fmla="*/ 3002728 w 4852952"/>
                <a:gd name="connsiteY42" fmla="*/ 499820 h 3220473"/>
                <a:gd name="connsiteX43" fmla="*/ 3019138 w 4852952"/>
                <a:gd name="connsiteY43" fmla="*/ 497085 h 3220473"/>
                <a:gd name="connsiteX44" fmla="*/ 3281697 w 4852952"/>
                <a:gd name="connsiteY44" fmla="*/ 497085 h 3220473"/>
                <a:gd name="connsiteX45" fmla="*/ 3301526 w 4852952"/>
                <a:gd name="connsiteY45" fmla="*/ 493667 h 3220473"/>
                <a:gd name="connsiteX46" fmla="*/ 3133324 w 4852952"/>
                <a:gd name="connsiteY46" fmla="*/ 410933 h 3220473"/>
                <a:gd name="connsiteX47" fmla="*/ 2989053 w 4852952"/>
                <a:gd name="connsiteY47" fmla="*/ 302217 h 3220473"/>
                <a:gd name="connsiteX48" fmla="*/ 2806492 w 4852952"/>
                <a:gd name="connsiteY48" fmla="*/ 17778 h 3220473"/>
                <a:gd name="connsiteX49" fmla="*/ 2794868 w 4852952"/>
                <a:gd name="connsiteY49" fmla="*/ 0 h 3220473"/>
                <a:gd name="connsiteX50" fmla="*/ 2786663 w 4852952"/>
                <a:gd name="connsiteY50" fmla="*/ 17094 h 3220473"/>
                <a:gd name="connsiteX51" fmla="*/ 2655383 w 4852952"/>
                <a:gd name="connsiteY51" fmla="*/ 239996 h 3220473"/>
                <a:gd name="connsiteX52" fmla="*/ 2472139 w 4852952"/>
                <a:gd name="connsiteY52" fmla="*/ 404096 h 3220473"/>
                <a:gd name="connsiteX53" fmla="*/ 2303937 w 4852952"/>
                <a:gd name="connsiteY53" fmla="*/ 486829 h 3220473"/>
                <a:gd name="connsiteX54" fmla="*/ 2291629 w 4852952"/>
                <a:gd name="connsiteY54" fmla="*/ 497769 h 3220473"/>
                <a:gd name="connsiteX55" fmla="*/ 2593846 w 4852952"/>
                <a:gd name="connsiteY55" fmla="*/ 497769 h 3220473"/>
                <a:gd name="connsiteX56" fmla="*/ 2344278 w 4852952"/>
                <a:gd name="connsiteY56" fmla="*/ 722039 h 3220473"/>
                <a:gd name="connsiteX57" fmla="*/ 2100863 w 4852952"/>
                <a:gd name="connsiteY57" fmla="*/ 841695 h 3220473"/>
                <a:gd name="connsiteX58" fmla="*/ 2083086 w 4852952"/>
                <a:gd name="connsiteY58" fmla="*/ 854686 h 3220473"/>
                <a:gd name="connsiteX59" fmla="*/ 2455729 w 4852952"/>
                <a:gd name="connsiteY59" fmla="*/ 854686 h 3220473"/>
                <a:gd name="connsiteX60" fmla="*/ 2450943 w 4852952"/>
                <a:gd name="connsiteY60" fmla="*/ 862891 h 3220473"/>
                <a:gd name="connsiteX61" fmla="*/ 2217100 w 4852952"/>
                <a:gd name="connsiteY61" fmla="*/ 1045452 h 3220473"/>
                <a:gd name="connsiteX62" fmla="*/ 1903260 w 4852952"/>
                <a:gd name="connsiteY62" fmla="*/ 1199979 h 3220473"/>
                <a:gd name="connsiteX63" fmla="*/ 1888901 w 4852952"/>
                <a:gd name="connsiteY63" fmla="*/ 1209552 h 3220473"/>
                <a:gd name="connsiteX64" fmla="*/ 1910097 w 4852952"/>
                <a:gd name="connsiteY64" fmla="*/ 1211603 h 3220473"/>
                <a:gd name="connsiteX65" fmla="*/ 2610256 w 4852952"/>
                <a:gd name="connsiteY65" fmla="*/ 1211603 h 3220473"/>
                <a:gd name="connsiteX66" fmla="*/ 2634187 w 4852952"/>
                <a:gd name="connsiteY66" fmla="*/ 1234167 h 3220473"/>
                <a:gd name="connsiteX67" fmla="*/ 2612991 w 4852952"/>
                <a:gd name="connsiteY67" fmla="*/ 1661510 h 3220473"/>
                <a:gd name="connsiteX68" fmla="*/ 2044112 w 4852952"/>
                <a:gd name="connsiteY68" fmla="*/ 1394848 h 3220473"/>
                <a:gd name="connsiteX69" fmla="*/ 1407542 w 4852952"/>
                <a:gd name="connsiteY69" fmla="*/ 1076221 h 3220473"/>
                <a:gd name="connsiteX70" fmla="*/ 959003 w 4852952"/>
                <a:gd name="connsiteY70" fmla="*/ 1956889 h 3220473"/>
                <a:gd name="connsiteX71" fmla="*/ 305339 w 4852952"/>
                <a:gd name="connsiteY71" fmla="*/ 2844395 h 3220473"/>
                <a:gd name="connsiteX72" fmla="*/ 0 w 4852952"/>
                <a:gd name="connsiteY72" fmla="*/ 3198786 h 3220473"/>
                <a:gd name="connsiteX73" fmla="*/ 3799295 w 4852952"/>
                <a:gd name="connsiteY73" fmla="*/ 1781849 h 3220473"/>
                <a:gd name="connsiteX74" fmla="*/ 3787850 w 4852952"/>
                <a:gd name="connsiteY74" fmla="*/ 2116290 h 3220473"/>
                <a:gd name="connsiteX75" fmla="*/ 2904238 w 4852952"/>
                <a:gd name="connsiteY75" fmla="*/ 1780363 h 3220473"/>
                <a:gd name="connsiteX76" fmla="*/ 2915208 w 4852952"/>
                <a:gd name="connsiteY76" fmla="*/ 1236218 h 3220473"/>
                <a:gd name="connsiteX77" fmla="*/ 2935037 w 4852952"/>
                <a:gd name="connsiteY77" fmla="*/ 1213654 h 3220473"/>
                <a:gd name="connsiteX78" fmla="*/ 3667332 w 4852952"/>
                <a:gd name="connsiteY78" fmla="*/ 1214338 h 3220473"/>
                <a:gd name="connsiteX79" fmla="*/ 3681007 w 4852952"/>
                <a:gd name="connsiteY79" fmla="*/ 1215022 h 3220473"/>
                <a:gd name="connsiteX80" fmla="*/ 3641349 w 4852952"/>
                <a:gd name="connsiteY80" fmla="*/ 1251944 h 3220473"/>
                <a:gd name="connsiteX81" fmla="*/ 3540838 w 4852952"/>
                <a:gd name="connsiteY81" fmla="*/ 1316216 h 3220473"/>
                <a:gd name="connsiteX82" fmla="*/ 3316568 w 4852952"/>
                <a:gd name="connsiteY82" fmla="*/ 1426300 h 3220473"/>
                <a:gd name="connsiteX83" fmla="*/ 3300159 w 4852952"/>
                <a:gd name="connsiteY83" fmla="*/ 1438607 h 3220473"/>
                <a:gd name="connsiteX84" fmla="*/ 3652973 w 4852952"/>
                <a:gd name="connsiteY84" fmla="*/ 1438607 h 3220473"/>
                <a:gd name="connsiteX85" fmla="*/ 3655024 w 4852952"/>
                <a:gd name="connsiteY85" fmla="*/ 1442710 h 3220473"/>
                <a:gd name="connsiteX86" fmla="*/ 3578444 w 4852952"/>
                <a:gd name="connsiteY86" fmla="*/ 1518606 h 3220473"/>
                <a:gd name="connsiteX87" fmla="*/ 3403405 w 4852952"/>
                <a:gd name="connsiteY87" fmla="*/ 1634160 h 3220473"/>
                <a:gd name="connsiteX88" fmla="*/ 3125803 w 4852952"/>
                <a:gd name="connsiteY88" fmla="*/ 1770226 h 3220473"/>
                <a:gd name="connsiteX89" fmla="*/ 3110760 w 4852952"/>
                <a:gd name="connsiteY89" fmla="*/ 1781849 h 3220473"/>
                <a:gd name="connsiteX90" fmla="*/ 3131273 w 4852952"/>
                <a:gd name="connsiteY90" fmla="*/ 1781849 h 3220473"/>
                <a:gd name="connsiteX91" fmla="*/ 3799295 w 4852952"/>
                <a:gd name="connsiteY91" fmla="*/ 1781849 h 3220473"/>
                <a:gd name="connsiteX0" fmla="*/ 0 w 4852952"/>
                <a:gd name="connsiteY0" fmla="*/ 3198786 h 3220473"/>
                <a:gd name="connsiteX1" fmla="*/ 4742781 w 4852952"/>
                <a:gd name="connsiteY1" fmla="*/ 3206513 h 3220473"/>
                <a:gd name="connsiteX2" fmla="*/ 4368858 w 4852952"/>
                <a:gd name="connsiteY2" fmla="*/ 2750721 h 3220473"/>
                <a:gd name="connsiteX3" fmla="*/ 4092623 w 4852952"/>
                <a:gd name="connsiteY3" fmla="*/ 2180475 h 3220473"/>
                <a:gd name="connsiteX4" fmla="*/ 4092623 w 4852952"/>
                <a:gd name="connsiteY4" fmla="*/ 1807148 h 3220473"/>
                <a:gd name="connsiteX5" fmla="*/ 4119290 w 4852952"/>
                <a:gd name="connsiteY5" fmla="*/ 1781166 h 3220473"/>
                <a:gd name="connsiteX6" fmla="*/ 4829705 w 4852952"/>
                <a:gd name="connsiteY6" fmla="*/ 1781166 h 3220473"/>
                <a:gd name="connsiteX7" fmla="*/ 4852952 w 4852952"/>
                <a:gd name="connsiteY7" fmla="*/ 1778431 h 3220473"/>
                <a:gd name="connsiteX8" fmla="*/ 4835175 w 4852952"/>
                <a:gd name="connsiteY8" fmla="*/ 1768858 h 3220473"/>
                <a:gd name="connsiteX9" fmla="*/ 4564410 w 4852952"/>
                <a:gd name="connsiteY9" fmla="*/ 1636211 h 3220473"/>
                <a:gd name="connsiteX10" fmla="*/ 4316893 w 4852952"/>
                <a:gd name="connsiteY10" fmla="*/ 1451599 h 3220473"/>
                <a:gd name="connsiteX11" fmla="*/ 4310056 w 4852952"/>
                <a:gd name="connsiteY11" fmla="*/ 1437240 h 3220473"/>
                <a:gd name="connsiteX12" fmla="*/ 4662186 w 4852952"/>
                <a:gd name="connsiteY12" fmla="*/ 1437240 h 3220473"/>
                <a:gd name="connsiteX13" fmla="*/ 4647827 w 4852952"/>
                <a:gd name="connsiteY13" fmla="*/ 1426300 h 3220473"/>
                <a:gd name="connsiteX14" fmla="*/ 4459796 w 4852952"/>
                <a:gd name="connsiteY14" fmla="*/ 1334678 h 3220473"/>
                <a:gd name="connsiteX15" fmla="*/ 4186981 w 4852952"/>
                <a:gd name="connsiteY15" fmla="*/ 1112459 h 3220473"/>
                <a:gd name="connsiteX16" fmla="*/ 4178776 w 4852952"/>
                <a:gd name="connsiteY16" fmla="*/ 1097417 h 3220473"/>
                <a:gd name="connsiteX17" fmla="*/ 4195186 w 4852952"/>
                <a:gd name="connsiteY17" fmla="*/ 1094682 h 3220473"/>
                <a:gd name="connsiteX18" fmla="*/ 4443387 w 4852952"/>
                <a:gd name="connsiteY18" fmla="*/ 1094682 h 3220473"/>
                <a:gd name="connsiteX19" fmla="*/ 4461848 w 4852952"/>
                <a:gd name="connsiteY19" fmla="*/ 1093998 h 3220473"/>
                <a:gd name="connsiteX20" fmla="*/ 4353815 w 4852952"/>
                <a:gd name="connsiteY20" fmla="*/ 1037247 h 3220473"/>
                <a:gd name="connsiteX21" fmla="*/ 4139119 w 4852952"/>
                <a:gd name="connsiteY21" fmla="*/ 878617 h 3220473"/>
                <a:gd name="connsiteX22" fmla="*/ 3990061 w 4852952"/>
                <a:gd name="connsiteY22" fmla="*/ 635886 h 3220473"/>
                <a:gd name="connsiteX23" fmla="*/ 3979805 w 4852952"/>
                <a:gd name="connsiteY23" fmla="*/ 619476 h 3220473"/>
                <a:gd name="connsiteX24" fmla="*/ 3969549 w 4852952"/>
                <a:gd name="connsiteY24" fmla="*/ 635886 h 3220473"/>
                <a:gd name="connsiteX25" fmla="*/ 3853311 w 4852952"/>
                <a:gd name="connsiteY25" fmla="*/ 836225 h 3220473"/>
                <a:gd name="connsiteX26" fmla="*/ 3629726 w 4852952"/>
                <a:gd name="connsiteY26" fmla="*/ 1024939 h 3220473"/>
                <a:gd name="connsiteX27" fmla="*/ 3508018 w 4852952"/>
                <a:gd name="connsiteY27" fmla="*/ 1084426 h 3220473"/>
                <a:gd name="connsiteX28" fmla="*/ 3498446 w 4852952"/>
                <a:gd name="connsiteY28" fmla="*/ 1093998 h 3220473"/>
                <a:gd name="connsiteX29" fmla="*/ 3512804 w 4852952"/>
                <a:gd name="connsiteY29" fmla="*/ 1093998 h 3220473"/>
                <a:gd name="connsiteX30" fmla="*/ 3764424 w 4852952"/>
                <a:gd name="connsiteY30" fmla="*/ 1093998 h 3220473"/>
                <a:gd name="connsiteX31" fmla="*/ 3780834 w 4852952"/>
                <a:gd name="connsiteY31" fmla="*/ 1097417 h 3220473"/>
                <a:gd name="connsiteX32" fmla="*/ 3772629 w 4852952"/>
                <a:gd name="connsiteY32" fmla="*/ 1112459 h 3220473"/>
                <a:gd name="connsiteX33" fmla="*/ 3707673 w 4852952"/>
                <a:gd name="connsiteY33" fmla="*/ 1188356 h 3220473"/>
                <a:gd name="connsiteX34" fmla="*/ 3675536 w 4852952"/>
                <a:gd name="connsiteY34" fmla="*/ 1193825 h 3220473"/>
                <a:gd name="connsiteX35" fmla="*/ 3401353 w 4852952"/>
                <a:gd name="connsiteY35" fmla="*/ 1059127 h 3220473"/>
                <a:gd name="connsiteX36" fmla="*/ 3146999 w 4852952"/>
                <a:gd name="connsiteY36" fmla="*/ 869045 h 3220473"/>
                <a:gd name="connsiteX37" fmla="*/ 3140161 w 4852952"/>
                <a:gd name="connsiteY37" fmla="*/ 854002 h 3220473"/>
                <a:gd name="connsiteX38" fmla="*/ 3507334 w 4852952"/>
                <a:gd name="connsiteY38" fmla="*/ 854002 h 3220473"/>
                <a:gd name="connsiteX39" fmla="*/ 3498446 w 4852952"/>
                <a:gd name="connsiteY39" fmla="*/ 845797 h 3220473"/>
                <a:gd name="connsiteX40" fmla="*/ 3332978 w 4852952"/>
                <a:gd name="connsiteY40" fmla="*/ 765115 h 3220473"/>
                <a:gd name="connsiteX41" fmla="*/ 3010933 w 4852952"/>
                <a:gd name="connsiteY41" fmla="*/ 514863 h 3220473"/>
                <a:gd name="connsiteX42" fmla="*/ 3002728 w 4852952"/>
                <a:gd name="connsiteY42" fmla="*/ 499820 h 3220473"/>
                <a:gd name="connsiteX43" fmla="*/ 3019138 w 4852952"/>
                <a:gd name="connsiteY43" fmla="*/ 497085 h 3220473"/>
                <a:gd name="connsiteX44" fmla="*/ 3281697 w 4852952"/>
                <a:gd name="connsiteY44" fmla="*/ 497085 h 3220473"/>
                <a:gd name="connsiteX45" fmla="*/ 3301526 w 4852952"/>
                <a:gd name="connsiteY45" fmla="*/ 493667 h 3220473"/>
                <a:gd name="connsiteX46" fmla="*/ 3133324 w 4852952"/>
                <a:gd name="connsiteY46" fmla="*/ 410933 h 3220473"/>
                <a:gd name="connsiteX47" fmla="*/ 2989053 w 4852952"/>
                <a:gd name="connsiteY47" fmla="*/ 302217 h 3220473"/>
                <a:gd name="connsiteX48" fmla="*/ 2806492 w 4852952"/>
                <a:gd name="connsiteY48" fmla="*/ 17778 h 3220473"/>
                <a:gd name="connsiteX49" fmla="*/ 2794868 w 4852952"/>
                <a:gd name="connsiteY49" fmla="*/ 0 h 3220473"/>
                <a:gd name="connsiteX50" fmla="*/ 2786663 w 4852952"/>
                <a:gd name="connsiteY50" fmla="*/ 17094 h 3220473"/>
                <a:gd name="connsiteX51" fmla="*/ 2655383 w 4852952"/>
                <a:gd name="connsiteY51" fmla="*/ 239996 h 3220473"/>
                <a:gd name="connsiteX52" fmla="*/ 2472139 w 4852952"/>
                <a:gd name="connsiteY52" fmla="*/ 404096 h 3220473"/>
                <a:gd name="connsiteX53" fmla="*/ 2303937 w 4852952"/>
                <a:gd name="connsiteY53" fmla="*/ 486829 h 3220473"/>
                <a:gd name="connsiteX54" fmla="*/ 2291629 w 4852952"/>
                <a:gd name="connsiteY54" fmla="*/ 497769 h 3220473"/>
                <a:gd name="connsiteX55" fmla="*/ 2593846 w 4852952"/>
                <a:gd name="connsiteY55" fmla="*/ 497769 h 3220473"/>
                <a:gd name="connsiteX56" fmla="*/ 2344278 w 4852952"/>
                <a:gd name="connsiteY56" fmla="*/ 722039 h 3220473"/>
                <a:gd name="connsiteX57" fmla="*/ 2100863 w 4852952"/>
                <a:gd name="connsiteY57" fmla="*/ 841695 h 3220473"/>
                <a:gd name="connsiteX58" fmla="*/ 2083086 w 4852952"/>
                <a:gd name="connsiteY58" fmla="*/ 854686 h 3220473"/>
                <a:gd name="connsiteX59" fmla="*/ 2455729 w 4852952"/>
                <a:gd name="connsiteY59" fmla="*/ 854686 h 3220473"/>
                <a:gd name="connsiteX60" fmla="*/ 2450943 w 4852952"/>
                <a:gd name="connsiteY60" fmla="*/ 862891 h 3220473"/>
                <a:gd name="connsiteX61" fmla="*/ 2217100 w 4852952"/>
                <a:gd name="connsiteY61" fmla="*/ 1045452 h 3220473"/>
                <a:gd name="connsiteX62" fmla="*/ 1903260 w 4852952"/>
                <a:gd name="connsiteY62" fmla="*/ 1199979 h 3220473"/>
                <a:gd name="connsiteX63" fmla="*/ 1888901 w 4852952"/>
                <a:gd name="connsiteY63" fmla="*/ 1209552 h 3220473"/>
                <a:gd name="connsiteX64" fmla="*/ 1910097 w 4852952"/>
                <a:gd name="connsiteY64" fmla="*/ 1211603 h 3220473"/>
                <a:gd name="connsiteX65" fmla="*/ 2610256 w 4852952"/>
                <a:gd name="connsiteY65" fmla="*/ 1211603 h 3220473"/>
                <a:gd name="connsiteX66" fmla="*/ 2634187 w 4852952"/>
                <a:gd name="connsiteY66" fmla="*/ 1234167 h 3220473"/>
                <a:gd name="connsiteX67" fmla="*/ 2612991 w 4852952"/>
                <a:gd name="connsiteY67" fmla="*/ 1661510 h 3220473"/>
                <a:gd name="connsiteX68" fmla="*/ 2044112 w 4852952"/>
                <a:gd name="connsiteY68" fmla="*/ 1394848 h 3220473"/>
                <a:gd name="connsiteX69" fmla="*/ 1407542 w 4852952"/>
                <a:gd name="connsiteY69" fmla="*/ 1076221 h 3220473"/>
                <a:gd name="connsiteX70" fmla="*/ 959003 w 4852952"/>
                <a:gd name="connsiteY70" fmla="*/ 1956889 h 3220473"/>
                <a:gd name="connsiteX71" fmla="*/ 305339 w 4852952"/>
                <a:gd name="connsiteY71" fmla="*/ 2844395 h 3220473"/>
                <a:gd name="connsiteX72" fmla="*/ 0 w 4852952"/>
                <a:gd name="connsiteY72" fmla="*/ 3198786 h 3220473"/>
                <a:gd name="connsiteX73" fmla="*/ 3799295 w 4852952"/>
                <a:gd name="connsiteY73" fmla="*/ 1781849 h 3220473"/>
                <a:gd name="connsiteX74" fmla="*/ 3787850 w 4852952"/>
                <a:gd name="connsiteY74" fmla="*/ 2116290 h 3220473"/>
                <a:gd name="connsiteX75" fmla="*/ 2904238 w 4852952"/>
                <a:gd name="connsiteY75" fmla="*/ 1780363 h 3220473"/>
                <a:gd name="connsiteX76" fmla="*/ 2915208 w 4852952"/>
                <a:gd name="connsiteY76" fmla="*/ 1236218 h 3220473"/>
                <a:gd name="connsiteX77" fmla="*/ 2935037 w 4852952"/>
                <a:gd name="connsiteY77" fmla="*/ 1213654 h 3220473"/>
                <a:gd name="connsiteX78" fmla="*/ 3667332 w 4852952"/>
                <a:gd name="connsiteY78" fmla="*/ 1214338 h 3220473"/>
                <a:gd name="connsiteX79" fmla="*/ 3681007 w 4852952"/>
                <a:gd name="connsiteY79" fmla="*/ 1215022 h 3220473"/>
                <a:gd name="connsiteX80" fmla="*/ 3641349 w 4852952"/>
                <a:gd name="connsiteY80" fmla="*/ 1251944 h 3220473"/>
                <a:gd name="connsiteX81" fmla="*/ 3540838 w 4852952"/>
                <a:gd name="connsiteY81" fmla="*/ 1316216 h 3220473"/>
                <a:gd name="connsiteX82" fmla="*/ 3316568 w 4852952"/>
                <a:gd name="connsiteY82" fmla="*/ 1426300 h 3220473"/>
                <a:gd name="connsiteX83" fmla="*/ 3300159 w 4852952"/>
                <a:gd name="connsiteY83" fmla="*/ 1438607 h 3220473"/>
                <a:gd name="connsiteX84" fmla="*/ 3652973 w 4852952"/>
                <a:gd name="connsiteY84" fmla="*/ 1438607 h 3220473"/>
                <a:gd name="connsiteX85" fmla="*/ 3655024 w 4852952"/>
                <a:gd name="connsiteY85" fmla="*/ 1442710 h 3220473"/>
                <a:gd name="connsiteX86" fmla="*/ 3578444 w 4852952"/>
                <a:gd name="connsiteY86" fmla="*/ 1518606 h 3220473"/>
                <a:gd name="connsiteX87" fmla="*/ 3403405 w 4852952"/>
                <a:gd name="connsiteY87" fmla="*/ 1634160 h 3220473"/>
                <a:gd name="connsiteX88" fmla="*/ 3125803 w 4852952"/>
                <a:gd name="connsiteY88" fmla="*/ 1770226 h 3220473"/>
                <a:gd name="connsiteX89" fmla="*/ 3110760 w 4852952"/>
                <a:gd name="connsiteY89" fmla="*/ 1781849 h 3220473"/>
                <a:gd name="connsiteX90" fmla="*/ 3131273 w 4852952"/>
                <a:gd name="connsiteY90" fmla="*/ 1781849 h 3220473"/>
                <a:gd name="connsiteX91" fmla="*/ 3799295 w 4852952"/>
                <a:gd name="connsiteY91" fmla="*/ 1781849 h 3220473"/>
                <a:gd name="connsiteX0" fmla="*/ 0 w 4857351"/>
                <a:gd name="connsiteY0" fmla="*/ 3211986 h 3229514"/>
                <a:gd name="connsiteX1" fmla="*/ 4747180 w 4857351"/>
                <a:gd name="connsiteY1" fmla="*/ 3206513 h 3229514"/>
                <a:gd name="connsiteX2" fmla="*/ 4373257 w 4857351"/>
                <a:gd name="connsiteY2" fmla="*/ 2750721 h 3229514"/>
                <a:gd name="connsiteX3" fmla="*/ 4097022 w 4857351"/>
                <a:gd name="connsiteY3" fmla="*/ 2180475 h 3229514"/>
                <a:gd name="connsiteX4" fmla="*/ 4097022 w 4857351"/>
                <a:gd name="connsiteY4" fmla="*/ 1807148 h 3229514"/>
                <a:gd name="connsiteX5" fmla="*/ 4123689 w 4857351"/>
                <a:gd name="connsiteY5" fmla="*/ 1781166 h 3229514"/>
                <a:gd name="connsiteX6" fmla="*/ 4834104 w 4857351"/>
                <a:gd name="connsiteY6" fmla="*/ 1781166 h 3229514"/>
                <a:gd name="connsiteX7" fmla="*/ 4857351 w 4857351"/>
                <a:gd name="connsiteY7" fmla="*/ 1778431 h 3229514"/>
                <a:gd name="connsiteX8" fmla="*/ 4839574 w 4857351"/>
                <a:gd name="connsiteY8" fmla="*/ 1768858 h 3229514"/>
                <a:gd name="connsiteX9" fmla="*/ 4568809 w 4857351"/>
                <a:gd name="connsiteY9" fmla="*/ 1636211 h 3229514"/>
                <a:gd name="connsiteX10" fmla="*/ 4321292 w 4857351"/>
                <a:gd name="connsiteY10" fmla="*/ 1451599 h 3229514"/>
                <a:gd name="connsiteX11" fmla="*/ 4314455 w 4857351"/>
                <a:gd name="connsiteY11" fmla="*/ 1437240 h 3229514"/>
                <a:gd name="connsiteX12" fmla="*/ 4666585 w 4857351"/>
                <a:gd name="connsiteY12" fmla="*/ 1437240 h 3229514"/>
                <a:gd name="connsiteX13" fmla="*/ 4652226 w 4857351"/>
                <a:gd name="connsiteY13" fmla="*/ 1426300 h 3229514"/>
                <a:gd name="connsiteX14" fmla="*/ 4464195 w 4857351"/>
                <a:gd name="connsiteY14" fmla="*/ 1334678 h 3229514"/>
                <a:gd name="connsiteX15" fmla="*/ 4191380 w 4857351"/>
                <a:gd name="connsiteY15" fmla="*/ 1112459 h 3229514"/>
                <a:gd name="connsiteX16" fmla="*/ 4183175 w 4857351"/>
                <a:gd name="connsiteY16" fmla="*/ 1097417 h 3229514"/>
                <a:gd name="connsiteX17" fmla="*/ 4199585 w 4857351"/>
                <a:gd name="connsiteY17" fmla="*/ 1094682 h 3229514"/>
                <a:gd name="connsiteX18" fmla="*/ 4447786 w 4857351"/>
                <a:gd name="connsiteY18" fmla="*/ 1094682 h 3229514"/>
                <a:gd name="connsiteX19" fmla="*/ 4466247 w 4857351"/>
                <a:gd name="connsiteY19" fmla="*/ 1093998 h 3229514"/>
                <a:gd name="connsiteX20" fmla="*/ 4358214 w 4857351"/>
                <a:gd name="connsiteY20" fmla="*/ 1037247 h 3229514"/>
                <a:gd name="connsiteX21" fmla="*/ 4143518 w 4857351"/>
                <a:gd name="connsiteY21" fmla="*/ 878617 h 3229514"/>
                <a:gd name="connsiteX22" fmla="*/ 3994460 w 4857351"/>
                <a:gd name="connsiteY22" fmla="*/ 635886 h 3229514"/>
                <a:gd name="connsiteX23" fmla="*/ 3984204 w 4857351"/>
                <a:gd name="connsiteY23" fmla="*/ 619476 h 3229514"/>
                <a:gd name="connsiteX24" fmla="*/ 3973948 w 4857351"/>
                <a:gd name="connsiteY24" fmla="*/ 635886 h 3229514"/>
                <a:gd name="connsiteX25" fmla="*/ 3857710 w 4857351"/>
                <a:gd name="connsiteY25" fmla="*/ 836225 h 3229514"/>
                <a:gd name="connsiteX26" fmla="*/ 3634125 w 4857351"/>
                <a:gd name="connsiteY26" fmla="*/ 1024939 h 3229514"/>
                <a:gd name="connsiteX27" fmla="*/ 3512417 w 4857351"/>
                <a:gd name="connsiteY27" fmla="*/ 1084426 h 3229514"/>
                <a:gd name="connsiteX28" fmla="*/ 3502845 w 4857351"/>
                <a:gd name="connsiteY28" fmla="*/ 1093998 h 3229514"/>
                <a:gd name="connsiteX29" fmla="*/ 3517203 w 4857351"/>
                <a:gd name="connsiteY29" fmla="*/ 1093998 h 3229514"/>
                <a:gd name="connsiteX30" fmla="*/ 3768823 w 4857351"/>
                <a:gd name="connsiteY30" fmla="*/ 1093998 h 3229514"/>
                <a:gd name="connsiteX31" fmla="*/ 3785233 w 4857351"/>
                <a:gd name="connsiteY31" fmla="*/ 1097417 h 3229514"/>
                <a:gd name="connsiteX32" fmla="*/ 3777028 w 4857351"/>
                <a:gd name="connsiteY32" fmla="*/ 1112459 h 3229514"/>
                <a:gd name="connsiteX33" fmla="*/ 3712072 w 4857351"/>
                <a:gd name="connsiteY33" fmla="*/ 1188356 h 3229514"/>
                <a:gd name="connsiteX34" fmla="*/ 3679935 w 4857351"/>
                <a:gd name="connsiteY34" fmla="*/ 1193825 h 3229514"/>
                <a:gd name="connsiteX35" fmla="*/ 3405752 w 4857351"/>
                <a:gd name="connsiteY35" fmla="*/ 1059127 h 3229514"/>
                <a:gd name="connsiteX36" fmla="*/ 3151398 w 4857351"/>
                <a:gd name="connsiteY36" fmla="*/ 869045 h 3229514"/>
                <a:gd name="connsiteX37" fmla="*/ 3144560 w 4857351"/>
                <a:gd name="connsiteY37" fmla="*/ 854002 h 3229514"/>
                <a:gd name="connsiteX38" fmla="*/ 3511733 w 4857351"/>
                <a:gd name="connsiteY38" fmla="*/ 854002 h 3229514"/>
                <a:gd name="connsiteX39" fmla="*/ 3502845 w 4857351"/>
                <a:gd name="connsiteY39" fmla="*/ 845797 h 3229514"/>
                <a:gd name="connsiteX40" fmla="*/ 3337377 w 4857351"/>
                <a:gd name="connsiteY40" fmla="*/ 765115 h 3229514"/>
                <a:gd name="connsiteX41" fmla="*/ 3015332 w 4857351"/>
                <a:gd name="connsiteY41" fmla="*/ 514863 h 3229514"/>
                <a:gd name="connsiteX42" fmla="*/ 3007127 w 4857351"/>
                <a:gd name="connsiteY42" fmla="*/ 499820 h 3229514"/>
                <a:gd name="connsiteX43" fmla="*/ 3023537 w 4857351"/>
                <a:gd name="connsiteY43" fmla="*/ 497085 h 3229514"/>
                <a:gd name="connsiteX44" fmla="*/ 3286096 w 4857351"/>
                <a:gd name="connsiteY44" fmla="*/ 497085 h 3229514"/>
                <a:gd name="connsiteX45" fmla="*/ 3305925 w 4857351"/>
                <a:gd name="connsiteY45" fmla="*/ 493667 h 3229514"/>
                <a:gd name="connsiteX46" fmla="*/ 3137723 w 4857351"/>
                <a:gd name="connsiteY46" fmla="*/ 410933 h 3229514"/>
                <a:gd name="connsiteX47" fmla="*/ 2993452 w 4857351"/>
                <a:gd name="connsiteY47" fmla="*/ 302217 h 3229514"/>
                <a:gd name="connsiteX48" fmla="*/ 2810891 w 4857351"/>
                <a:gd name="connsiteY48" fmla="*/ 17778 h 3229514"/>
                <a:gd name="connsiteX49" fmla="*/ 2799267 w 4857351"/>
                <a:gd name="connsiteY49" fmla="*/ 0 h 3229514"/>
                <a:gd name="connsiteX50" fmla="*/ 2791062 w 4857351"/>
                <a:gd name="connsiteY50" fmla="*/ 17094 h 3229514"/>
                <a:gd name="connsiteX51" fmla="*/ 2659782 w 4857351"/>
                <a:gd name="connsiteY51" fmla="*/ 239996 h 3229514"/>
                <a:gd name="connsiteX52" fmla="*/ 2476538 w 4857351"/>
                <a:gd name="connsiteY52" fmla="*/ 404096 h 3229514"/>
                <a:gd name="connsiteX53" fmla="*/ 2308336 w 4857351"/>
                <a:gd name="connsiteY53" fmla="*/ 486829 h 3229514"/>
                <a:gd name="connsiteX54" fmla="*/ 2296028 w 4857351"/>
                <a:gd name="connsiteY54" fmla="*/ 497769 h 3229514"/>
                <a:gd name="connsiteX55" fmla="*/ 2598245 w 4857351"/>
                <a:gd name="connsiteY55" fmla="*/ 497769 h 3229514"/>
                <a:gd name="connsiteX56" fmla="*/ 2348677 w 4857351"/>
                <a:gd name="connsiteY56" fmla="*/ 722039 h 3229514"/>
                <a:gd name="connsiteX57" fmla="*/ 2105262 w 4857351"/>
                <a:gd name="connsiteY57" fmla="*/ 841695 h 3229514"/>
                <a:gd name="connsiteX58" fmla="*/ 2087485 w 4857351"/>
                <a:gd name="connsiteY58" fmla="*/ 854686 h 3229514"/>
                <a:gd name="connsiteX59" fmla="*/ 2460128 w 4857351"/>
                <a:gd name="connsiteY59" fmla="*/ 854686 h 3229514"/>
                <a:gd name="connsiteX60" fmla="*/ 2455342 w 4857351"/>
                <a:gd name="connsiteY60" fmla="*/ 862891 h 3229514"/>
                <a:gd name="connsiteX61" fmla="*/ 2221499 w 4857351"/>
                <a:gd name="connsiteY61" fmla="*/ 1045452 h 3229514"/>
                <a:gd name="connsiteX62" fmla="*/ 1907659 w 4857351"/>
                <a:gd name="connsiteY62" fmla="*/ 1199979 h 3229514"/>
                <a:gd name="connsiteX63" fmla="*/ 1893300 w 4857351"/>
                <a:gd name="connsiteY63" fmla="*/ 1209552 h 3229514"/>
                <a:gd name="connsiteX64" fmla="*/ 1914496 w 4857351"/>
                <a:gd name="connsiteY64" fmla="*/ 1211603 h 3229514"/>
                <a:gd name="connsiteX65" fmla="*/ 2614655 w 4857351"/>
                <a:gd name="connsiteY65" fmla="*/ 1211603 h 3229514"/>
                <a:gd name="connsiteX66" fmla="*/ 2638586 w 4857351"/>
                <a:gd name="connsiteY66" fmla="*/ 1234167 h 3229514"/>
                <a:gd name="connsiteX67" fmla="*/ 2617390 w 4857351"/>
                <a:gd name="connsiteY67" fmla="*/ 1661510 h 3229514"/>
                <a:gd name="connsiteX68" fmla="*/ 2048511 w 4857351"/>
                <a:gd name="connsiteY68" fmla="*/ 1394848 h 3229514"/>
                <a:gd name="connsiteX69" fmla="*/ 1411941 w 4857351"/>
                <a:gd name="connsiteY69" fmla="*/ 1076221 h 3229514"/>
                <a:gd name="connsiteX70" fmla="*/ 963402 w 4857351"/>
                <a:gd name="connsiteY70" fmla="*/ 1956889 h 3229514"/>
                <a:gd name="connsiteX71" fmla="*/ 309738 w 4857351"/>
                <a:gd name="connsiteY71" fmla="*/ 2844395 h 3229514"/>
                <a:gd name="connsiteX72" fmla="*/ 0 w 4857351"/>
                <a:gd name="connsiteY72" fmla="*/ 3211986 h 3229514"/>
                <a:gd name="connsiteX73" fmla="*/ 3803694 w 4857351"/>
                <a:gd name="connsiteY73" fmla="*/ 1781849 h 3229514"/>
                <a:gd name="connsiteX74" fmla="*/ 3792249 w 4857351"/>
                <a:gd name="connsiteY74" fmla="*/ 2116290 h 3229514"/>
                <a:gd name="connsiteX75" fmla="*/ 2908637 w 4857351"/>
                <a:gd name="connsiteY75" fmla="*/ 1780363 h 3229514"/>
                <a:gd name="connsiteX76" fmla="*/ 2919607 w 4857351"/>
                <a:gd name="connsiteY76" fmla="*/ 1236218 h 3229514"/>
                <a:gd name="connsiteX77" fmla="*/ 2939436 w 4857351"/>
                <a:gd name="connsiteY77" fmla="*/ 1213654 h 3229514"/>
                <a:gd name="connsiteX78" fmla="*/ 3671731 w 4857351"/>
                <a:gd name="connsiteY78" fmla="*/ 1214338 h 3229514"/>
                <a:gd name="connsiteX79" fmla="*/ 3685406 w 4857351"/>
                <a:gd name="connsiteY79" fmla="*/ 1215022 h 3229514"/>
                <a:gd name="connsiteX80" fmla="*/ 3645748 w 4857351"/>
                <a:gd name="connsiteY80" fmla="*/ 1251944 h 3229514"/>
                <a:gd name="connsiteX81" fmla="*/ 3545237 w 4857351"/>
                <a:gd name="connsiteY81" fmla="*/ 1316216 h 3229514"/>
                <a:gd name="connsiteX82" fmla="*/ 3320967 w 4857351"/>
                <a:gd name="connsiteY82" fmla="*/ 1426300 h 3229514"/>
                <a:gd name="connsiteX83" fmla="*/ 3304558 w 4857351"/>
                <a:gd name="connsiteY83" fmla="*/ 1438607 h 3229514"/>
                <a:gd name="connsiteX84" fmla="*/ 3657372 w 4857351"/>
                <a:gd name="connsiteY84" fmla="*/ 1438607 h 3229514"/>
                <a:gd name="connsiteX85" fmla="*/ 3659423 w 4857351"/>
                <a:gd name="connsiteY85" fmla="*/ 1442710 h 3229514"/>
                <a:gd name="connsiteX86" fmla="*/ 3582843 w 4857351"/>
                <a:gd name="connsiteY86" fmla="*/ 1518606 h 3229514"/>
                <a:gd name="connsiteX87" fmla="*/ 3407804 w 4857351"/>
                <a:gd name="connsiteY87" fmla="*/ 1634160 h 3229514"/>
                <a:gd name="connsiteX88" fmla="*/ 3130202 w 4857351"/>
                <a:gd name="connsiteY88" fmla="*/ 1770226 h 3229514"/>
                <a:gd name="connsiteX89" fmla="*/ 3115159 w 4857351"/>
                <a:gd name="connsiteY89" fmla="*/ 1781849 h 3229514"/>
                <a:gd name="connsiteX90" fmla="*/ 3135672 w 4857351"/>
                <a:gd name="connsiteY90" fmla="*/ 1781849 h 3229514"/>
                <a:gd name="connsiteX91" fmla="*/ 3803694 w 4857351"/>
                <a:gd name="connsiteY91" fmla="*/ 1781849 h 3229514"/>
                <a:gd name="connsiteX0" fmla="*/ 0 w 4857351"/>
                <a:gd name="connsiteY0" fmla="*/ 3211986 h 3229514"/>
                <a:gd name="connsiteX1" fmla="*/ 4747180 w 4857351"/>
                <a:gd name="connsiteY1" fmla="*/ 3206513 h 3229514"/>
                <a:gd name="connsiteX2" fmla="*/ 4373257 w 4857351"/>
                <a:gd name="connsiteY2" fmla="*/ 2750721 h 3229514"/>
                <a:gd name="connsiteX3" fmla="*/ 4097022 w 4857351"/>
                <a:gd name="connsiteY3" fmla="*/ 2202473 h 3229514"/>
                <a:gd name="connsiteX4" fmla="*/ 4097022 w 4857351"/>
                <a:gd name="connsiteY4" fmla="*/ 1807148 h 3229514"/>
                <a:gd name="connsiteX5" fmla="*/ 4123689 w 4857351"/>
                <a:gd name="connsiteY5" fmla="*/ 1781166 h 3229514"/>
                <a:gd name="connsiteX6" fmla="*/ 4834104 w 4857351"/>
                <a:gd name="connsiteY6" fmla="*/ 1781166 h 3229514"/>
                <a:gd name="connsiteX7" fmla="*/ 4857351 w 4857351"/>
                <a:gd name="connsiteY7" fmla="*/ 1778431 h 3229514"/>
                <a:gd name="connsiteX8" fmla="*/ 4839574 w 4857351"/>
                <a:gd name="connsiteY8" fmla="*/ 1768858 h 3229514"/>
                <a:gd name="connsiteX9" fmla="*/ 4568809 w 4857351"/>
                <a:gd name="connsiteY9" fmla="*/ 1636211 h 3229514"/>
                <a:gd name="connsiteX10" fmla="*/ 4321292 w 4857351"/>
                <a:gd name="connsiteY10" fmla="*/ 1451599 h 3229514"/>
                <a:gd name="connsiteX11" fmla="*/ 4314455 w 4857351"/>
                <a:gd name="connsiteY11" fmla="*/ 1437240 h 3229514"/>
                <a:gd name="connsiteX12" fmla="*/ 4666585 w 4857351"/>
                <a:gd name="connsiteY12" fmla="*/ 1437240 h 3229514"/>
                <a:gd name="connsiteX13" fmla="*/ 4652226 w 4857351"/>
                <a:gd name="connsiteY13" fmla="*/ 1426300 h 3229514"/>
                <a:gd name="connsiteX14" fmla="*/ 4464195 w 4857351"/>
                <a:gd name="connsiteY14" fmla="*/ 1334678 h 3229514"/>
                <a:gd name="connsiteX15" fmla="*/ 4191380 w 4857351"/>
                <a:gd name="connsiteY15" fmla="*/ 1112459 h 3229514"/>
                <a:gd name="connsiteX16" fmla="*/ 4183175 w 4857351"/>
                <a:gd name="connsiteY16" fmla="*/ 1097417 h 3229514"/>
                <a:gd name="connsiteX17" fmla="*/ 4199585 w 4857351"/>
                <a:gd name="connsiteY17" fmla="*/ 1094682 h 3229514"/>
                <a:gd name="connsiteX18" fmla="*/ 4447786 w 4857351"/>
                <a:gd name="connsiteY18" fmla="*/ 1094682 h 3229514"/>
                <a:gd name="connsiteX19" fmla="*/ 4466247 w 4857351"/>
                <a:gd name="connsiteY19" fmla="*/ 1093998 h 3229514"/>
                <a:gd name="connsiteX20" fmla="*/ 4358214 w 4857351"/>
                <a:gd name="connsiteY20" fmla="*/ 1037247 h 3229514"/>
                <a:gd name="connsiteX21" fmla="*/ 4143518 w 4857351"/>
                <a:gd name="connsiteY21" fmla="*/ 878617 h 3229514"/>
                <a:gd name="connsiteX22" fmla="*/ 3994460 w 4857351"/>
                <a:gd name="connsiteY22" fmla="*/ 635886 h 3229514"/>
                <a:gd name="connsiteX23" fmla="*/ 3984204 w 4857351"/>
                <a:gd name="connsiteY23" fmla="*/ 619476 h 3229514"/>
                <a:gd name="connsiteX24" fmla="*/ 3973948 w 4857351"/>
                <a:gd name="connsiteY24" fmla="*/ 635886 h 3229514"/>
                <a:gd name="connsiteX25" fmla="*/ 3857710 w 4857351"/>
                <a:gd name="connsiteY25" fmla="*/ 836225 h 3229514"/>
                <a:gd name="connsiteX26" fmla="*/ 3634125 w 4857351"/>
                <a:gd name="connsiteY26" fmla="*/ 1024939 h 3229514"/>
                <a:gd name="connsiteX27" fmla="*/ 3512417 w 4857351"/>
                <a:gd name="connsiteY27" fmla="*/ 1084426 h 3229514"/>
                <a:gd name="connsiteX28" fmla="*/ 3502845 w 4857351"/>
                <a:gd name="connsiteY28" fmla="*/ 1093998 h 3229514"/>
                <a:gd name="connsiteX29" fmla="*/ 3517203 w 4857351"/>
                <a:gd name="connsiteY29" fmla="*/ 1093998 h 3229514"/>
                <a:gd name="connsiteX30" fmla="*/ 3768823 w 4857351"/>
                <a:gd name="connsiteY30" fmla="*/ 1093998 h 3229514"/>
                <a:gd name="connsiteX31" fmla="*/ 3785233 w 4857351"/>
                <a:gd name="connsiteY31" fmla="*/ 1097417 h 3229514"/>
                <a:gd name="connsiteX32" fmla="*/ 3777028 w 4857351"/>
                <a:gd name="connsiteY32" fmla="*/ 1112459 h 3229514"/>
                <a:gd name="connsiteX33" fmla="*/ 3712072 w 4857351"/>
                <a:gd name="connsiteY33" fmla="*/ 1188356 h 3229514"/>
                <a:gd name="connsiteX34" fmla="*/ 3679935 w 4857351"/>
                <a:gd name="connsiteY34" fmla="*/ 1193825 h 3229514"/>
                <a:gd name="connsiteX35" fmla="*/ 3405752 w 4857351"/>
                <a:gd name="connsiteY35" fmla="*/ 1059127 h 3229514"/>
                <a:gd name="connsiteX36" fmla="*/ 3151398 w 4857351"/>
                <a:gd name="connsiteY36" fmla="*/ 869045 h 3229514"/>
                <a:gd name="connsiteX37" fmla="*/ 3144560 w 4857351"/>
                <a:gd name="connsiteY37" fmla="*/ 854002 h 3229514"/>
                <a:gd name="connsiteX38" fmla="*/ 3511733 w 4857351"/>
                <a:gd name="connsiteY38" fmla="*/ 854002 h 3229514"/>
                <a:gd name="connsiteX39" fmla="*/ 3502845 w 4857351"/>
                <a:gd name="connsiteY39" fmla="*/ 845797 h 3229514"/>
                <a:gd name="connsiteX40" fmla="*/ 3337377 w 4857351"/>
                <a:gd name="connsiteY40" fmla="*/ 765115 h 3229514"/>
                <a:gd name="connsiteX41" fmla="*/ 3015332 w 4857351"/>
                <a:gd name="connsiteY41" fmla="*/ 514863 h 3229514"/>
                <a:gd name="connsiteX42" fmla="*/ 3007127 w 4857351"/>
                <a:gd name="connsiteY42" fmla="*/ 499820 h 3229514"/>
                <a:gd name="connsiteX43" fmla="*/ 3023537 w 4857351"/>
                <a:gd name="connsiteY43" fmla="*/ 497085 h 3229514"/>
                <a:gd name="connsiteX44" fmla="*/ 3286096 w 4857351"/>
                <a:gd name="connsiteY44" fmla="*/ 497085 h 3229514"/>
                <a:gd name="connsiteX45" fmla="*/ 3305925 w 4857351"/>
                <a:gd name="connsiteY45" fmla="*/ 493667 h 3229514"/>
                <a:gd name="connsiteX46" fmla="*/ 3137723 w 4857351"/>
                <a:gd name="connsiteY46" fmla="*/ 410933 h 3229514"/>
                <a:gd name="connsiteX47" fmla="*/ 2993452 w 4857351"/>
                <a:gd name="connsiteY47" fmla="*/ 302217 h 3229514"/>
                <a:gd name="connsiteX48" fmla="*/ 2810891 w 4857351"/>
                <a:gd name="connsiteY48" fmla="*/ 17778 h 3229514"/>
                <a:gd name="connsiteX49" fmla="*/ 2799267 w 4857351"/>
                <a:gd name="connsiteY49" fmla="*/ 0 h 3229514"/>
                <a:gd name="connsiteX50" fmla="*/ 2791062 w 4857351"/>
                <a:gd name="connsiteY50" fmla="*/ 17094 h 3229514"/>
                <a:gd name="connsiteX51" fmla="*/ 2659782 w 4857351"/>
                <a:gd name="connsiteY51" fmla="*/ 239996 h 3229514"/>
                <a:gd name="connsiteX52" fmla="*/ 2476538 w 4857351"/>
                <a:gd name="connsiteY52" fmla="*/ 404096 h 3229514"/>
                <a:gd name="connsiteX53" fmla="*/ 2308336 w 4857351"/>
                <a:gd name="connsiteY53" fmla="*/ 486829 h 3229514"/>
                <a:gd name="connsiteX54" fmla="*/ 2296028 w 4857351"/>
                <a:gd name="connsiteY54" fmla="*/ 497769 h 3229514"/>
                <a:gd name="connsiteX55" fmla="*/ 2598245 w 4857351"/>
                <a:gd name="connsiteY55" fmla="*/ 497769 h 3229514"/>
                <a:gd name="connsiteX56" fmla="*/ 2348677 w 4857351"/>
                <a:gd name="connsiteY56" fmla="*/ 722039 h 3229514"/>
                <a:gd name="connsiteX57" fmla="*/ 2105262 w 4857351"/>
                <a:gd name="connsiteY57" fmla="*/ 841695 h 3229514"/>
                <a:gd name="connsiteX58" fmla="*/ 2087485 w 4857351"/>
                <a:gd name="connsiteY58" fmla="*/ 854686 h 3229514"/>
                <a:gd name="connsiteX59" fmla="*/ 2460128 w 4857351"/>
                <a:gd name="connsiteY59" fmla="*/ 854686 h 3229514"/>
                <a:gd name="connsiteX60" fmla="*/ 2455342 w 4857351"/>
                <a:gd name="connsiteY60" fmla="*/ 862891 h 3229514"/>
                <a:gd name="connsiteX61" fmla="*/ 2221499 w 4857351"/>
                <a:gd name="connsiteY61" fmla="*/ 1045452 h 3229514"/>
                <a:gd name="connsiteX62" fmla="*/ 1907659 w 4857351"/>
                <a:gd name="connsiteY62" fmla="*/ 1199979 h 3229514"/>
                <a:gd name="connsiteX63" fmla="*/ 1893300 w 4857351"/>
                <a:gd name="connsiteY63" fmla="*/ 1209552 h 3229514"/>
                <a:gd name="connsiteX64" fmla="*/ 1914496 w 4857351"/>
                <a:gd name="connsiteY64" fmla="*/ 1211603 h 3229514"/>
                <a:gd name="connsiteX65" fmla="*/ 2614655 w 4857351"/>
                <a:gd name="connsiteY65" fmla="*/ 1211603 h 3229514"/>
                <a:gd name="connsiteX66" fmla="*/ 2638586 w 4857351"/>
                <a:gd name="connsiteY66" fmla="*/ 1234167 h 3229514"/>
                <a:gd name="connsiteX67" fmla="*/ 2617390 w 4857351"/>
                <a:gd name="connsiteY67" fmla="*/ 1661510 h 3229514"/>
                <a:gd name="connsiteX68" fmla="*/ 2048511 w 4857351"/>
                <a:gd name="connsiteY68" fmla="*/ 1394848 h 3229514"/>
                <a:gd name="connsiteX69" fmla="*/ 1411941 w 4857351"/>
                <a:gd name="connsiteY69" fmla="*/ 1076221 h 3229514"/>
                <a:gd name="connsiteX70" fmla="*/ 963402 w 4857351"/>
                <a:gd name="connsiteY70" fmla="*/ 1956889 h 3229514"/>
                <a:gd name="connsiteX71" fmla="*/ 309738 w 4857351"/>
                <a:gd name="connsiteY71" fmla="*/ 2844395 h 3229514"/>
                <a:gd name="connsiteX72" fmla="*/ 0 w 4857351"/>
                <a:gd name="connsiteY72" fmla="*/ 3211986 h 3229514"/>
                <a:gd name="connsiteX73" fmla="*/ 3803694 w 4857351"/>
                <a:gd name="connsiteY73" fmla="*/ 1781849 h 3229514"/>
                <a:gd name="connsiteX74" fmla="*/ 3792249 w 4857351"/>
                <a:gd name="connsiteY74" fmla="*/ 2116290 h 3229514"/>
                <a:gd name="connsiteX75" fmla="*/ 2908637 w 4857351"/>
                <a:gd name="connsiteY75" fmla="*/ 1780363 h 3229514"/>
                <a:gd name="connsiteX76" fmla="*/ 2919607 w 4857351"/>
                <a:gd name="connsiteY76" fmla="*/ 1236218 h 3229514"/>
                <a:gd name="connsiteX77" fmla="*/ 2939436 w 4857351"/>
                <a:gd name="connsiteY77" fmla="*/ 1213654 h 3229514"/>
                <a:gd name="connsiteX78" fmla="*/ 3671731 w 4857351"/>
                <a:gd name="connsiteY78" fmla="*/ 1214338 h 3229514"/>
                <a:gd name="connsiteX79" fmla="*/ 3685406 w 4857351"/>
                <a:gd name="connsiteY79" fmla="*/ 1215022 h 3229514"/>
                <a:gd name="connsiteX80" fmla="*/ 3645748 w 4857351"/>
                <a:gd name="connsiteY80" fmla="*/ 1251944 h 3229514"/>
                <a:gd name="connsiteX81" fmla="*/ 3545237 w 4857351"/>
                <a:gd name="connsiteY81" fmla="*/ 1316216 h 3229514"/>
                <a:gd name="connsiteX82" fmla="*/ 3320967 w 4857351"/>
                <a:gd name="connsiteY82" fmla="*/ 1426300 h 3229514"/>
                <a:gd name="connsiteX83" fmla="*/ 3304558 w 4857351"/>
                <a:gd name="connsiteY83" fmla="*/ 1438607 h 3229514"/>
                <a:gd name="connsiteX84" fmla="*/ 3657372 w 4857351"/>
                <a:gd name="connsiteY84" fmla="*/ 1438607 h 3229514"/>
                <a:gd name="connsiteX85" fmla="*/ 3659423 w 4857351"/>
                <a:gd name="connsiteY85" fmla="*/ 1442710 h 3229514"/>
                <a:gd name="connsiteX86" fmla="*/ 3582843 w 4857351"/>
                <a:gd name="connsiteY86" fmla="*/ 1518606 h 3229514"/>
                <a:gd name="connsiteX87" fmla="*/ 3407804 w 4857351"/>
                <a:gd name="connsiteY87" fmla="*/ 1634160 h 3229514"/>
                <a:gd name="connsiteX88" fmla="*/ 3130202 w 4857351"/>
                <a:gd name="connsiteY88" fmla="*/ 1770226 h 3229514"/>
                <a:gd name="connsiteX89" fmla="*/ 3115159 w 4857351"/>
                <a:gd name="connsiteY89" fmla="*/ 1781849 h 3229514"/>
                <a:gd name="connsiteX90" fmla="*/ 3135672 w 4857351"/>
                <a:gd name="connsiteY90" fmla="*/ 1781849 h 3229514"/>
                <a:gd name="connsiteX91" fmla="*/ 3803694 w 4857351"/>
                <a:gd name="connsiteY91" fmla="*/ 1781849 h 3229514"/>
                <a:gd name="connsiteX0" fmla="*/ 0 w 4857351"/>
                <a:gd name="connsiteY0" fmla="*/ 3211986 h 3229514"/>
                <a:gd name="connsiteX1" fmla="*/ 4747180 w 4857351"/>
                <a:gd name="connsiteY1" fmla="*/ 3206513 h 3229514"/>
                <a:gd name="connsiteX2" fmla="*/ 4373257 w 4857351"/>
                <a:gd name="connsiteY2" fmla="*/ 2750721 h 3229514"/>
                <a:gd name="connsiteX3" fmla="*/ 4097022 w 4857351"/>
                <a:gd name="connsiteY3" fmla="*/ 2202473 h 3229514"/>
                <a:gd name="connsiteX4" fmla="*/ 4097022 w 4857351"/>
                <a:gd name="connsiteY4" fmla="*/ 1807148 h 3229514"/>
                <a:gd name="connsiteX5" fmla="*/ 4123689 w 4857351"/>
                <a:gd name="connsiteY5" fmla="*/ 1781166 h 3229514"/>
                <a:gd name="connsiteX6" fmla="*/ 4834104 w 4857351"/>
                <a:gd name="connsiteY6" fmla="*/ 1781166 h 3229514"/>
                <a:gd name="connsiteX7" fmla="*/ 4857351 w 4857351"/>
                <a:gd name="connsiteY7" fmla="*/ 1778431 h 3229514"/>
                <a:gd name="connsiteX8" fmla="*/ 4839574 w 4857351"/>
                <a:gd name="connsiteY8" fmla="*/ 1768858 h 3229514"/>
                <a:gd name="connsiteX9" fmla="*/ 4568809 w 4857351"/>
                <a:gd name="connsiteY9" fmla="*/ 1636211 h 3229514"/>
                <a:gd name="connsiteX10" fmla="*/ 4321292 w 4857351"/>
                <a:gd name="connsiteY10" fmla="*/ 1451599 h 3229514"/>
                <a:gd name="connsiteX11" fmla="*/ 4314455 w 4857351"/>
                <a:gd name="connsiteY11" fmla="*/ 1437240 h 3229514"/>
                <a:gd name="connsiteX12" fmla="*/ 4666585 w 4857351"/>
                <a:gd name="connsiteY12" fmla="*/ 1437240 h 3229514"/>
                <a:gd name="connsiteX13" fmla="*/ 4652226 w 4857351"/>
                <a:gd name="connsiteY13" fmla="*/ 1426300 h 3229514"/>
                <a:gd name="connsiteX14" fmla="*/ 4464195 w 4857351"/>
                <a:gd name="connsiteY14" fmla="*/ 1334678 h 3229514"/>
                <a:gd name="connsiteX15" fmla="*/ 4191380 w 4857351"/>
                <a:gd name="connsiteY15" fmla="*/ 1112459 h 3229514"/>
                <a:gd name="connsiteX16" fmla="*/ 4183175 w 4857351"/>
                <a:gd name="connsiteY16" fmla="*/ 1097417 h 3229514"/>
                <a:gd name="connsiteX17" fmla="*/ 4199585 w 4857351"/>
                <a:gd name="connsiteY17" fmla="*/ 1094682 h 3229514"/>
                <a:gd name="connsiteX18" fmla="*/ 4447786 w 4857351"/>
                <a:gd name="connsiteY18" fmla="*/ 1094682 h 3229514"/>
                <a:gd name="connsiteX19" fmla="*/ 4466247 w 4857351"/>
                <a:gd name="connsiteY19" fmla="*/ 1093998 h 3229514"/>
                <a:gd name="connsiteX20" fmla="*/ 4358214 w 4857351"/>
                <a:gd name="connsiteY20" fmla="*/ 1037247 h 3229514"/>
                <a:gd name="connsiteX21" fmla="*/ 4143518 w 4857351"/>
                <a:gd name="connsiteY21" fmla="*/ 878617 h 3229514"/>
                <a:gd name="connsiteX22" fmla="*/ 3994460 w 4857351"/>
                <a:gd name="connsiteY22" fmla="*/ 635886 h 3229514"/>
                <a:gd name="connsiteX23" fmla="*/ 3984204 w 4857351"/>
                <a:gd name="connsiteY23" fmla="*/ 619476 h 3229514"/>
                <a:gd name="connsiteX24" fmla="*/ 3973948 w 4857351"/>
                <a:gd name="connsiteY24" fmla="*/ 635886 h 3229514"/>
                <a:gd name="connsiteX25" fmla="*/ 3857710 w 4857351"/>
                <a:gd name="connsiteY25" fmla="*/ 836225 h 3229514"/>
                <a:gd name="connsiteX26" fmla="*/ 3634125 w 4857351"/>
                <a:gd name="connsiteY26" fmla="*/ 1024939 h 3229514"/>
                <a:gd name="connsiteX27" fmla="*/ 3512417 w 4857351"/>
                <a:gd name="connsiteY27" fmla="*/ 1084426 h 3229514"/>
                <a:gd name="connsiteX28" fmla="*/ 3502845 w 4857351"/>
                <a:gd name="connsiteY28" fmla="*/ 1093998 h 3229514"/>
                <a:gd name="connsiteX29" fmla="*/ 3517203 w 4857351"/>
                <a:gd name="connsiteY29" fmla="*/ 1093998 h 3229514"/>
                <a:gd name="connsiteX30" fmla="*/ 3768823 w 4857351"/>
                <a:gd name="connsiteY30" fmla="*/ 1093998 h 3229514"/>
                <a:gd name="connsiteX31" fmla="*/ 3785233 w 4857351"/>
                <a:gd name="connsiteY31" fmla="*/ 1097417 h 3229514"/>
                <a:gd name="connsiteX32" fmla="*/ 3777028 w 4857351"/>
                <a:gd name="connsiteY32" fmla="*/ 1112459 h 3229514"/>
                <a:gd name="connsiteX33" fmla="*/ 3712072 w 4857351"/>
                <a:gd name="connsiteY33" fmla="*/ 1188356 h 3229514"/>
                <a:gd name="connsiteX34" fmla="*/ 3679935 w 4857351"/>
                <a:gd name="connsiteY34" fmla="*/ 1193825 h 3229514"/>
                <a:gd name="connsiteX35" fmla="*/ 3405752 w 4857351"/>
                <a:gd name="connsiteY35" fmla="*/ 1059127 h 3229514"/>
                <a:gd name="connsiteX36" fmla="*/ 3151398 w 4857351"/>
                <a:gd name="connsiteY36" fmla="*/ 869045 h 3229514"/>
                <a:gd name="connsiteX37" fmla="*/ 3144560 w 4857351"/>
                <a:gd name="connsiteY37" fmla="*/ 854002 h 3229514"/>
                <a:gd name="connsiteX38" fmla="*/ 3511733 w 4857351"/>
                <a:gd name="connsiteY38" fmla="*/ 854002 h 3229514"/>
                <a:gd name="connsiteX39" fmla="*/ 3502845 w 4857351"/>
                <a:gd name="connsiteY39" fmla="*/ 845797 h 3229514"/>
                <a:gd name="connsiteX40" fmla="*/ 3337377 w 4857351"/>
                <a:gd name="connsiteY40" fmla="*/ 765115 h 3229514"/>
                <a:gd name="connsiteX41" fmla="*/ 3015332 w 4857351"/>
                <a:gd name="connsiteY41" fmla="*/ 514863 h 3229514"/>
                <a:gd name="connsiteX42" fmla="*/ 3007127 w 4857351"/>
                <a:gd name="connsiteY42" fmla="*/ 499820 h 3229514"/>
                <a:gd name="connsiteX43" fmla="*/ 3023537 w 4857351"/>
                <a:gd name="connsiteY43" fmla="*/ 497085 h 3229514"/>
                <a:gd name="connsiteX44" fmla="*/ 3286096 w 4857351"/>
                <a:gd name="connsiteY44" fmla="*/ 497085 h 3229514"/>
                <a:gd name="connsiteX45" fmla="*/ 3305925 w 4857351"/>
                <a:gd name="connsiteY45" fmla="*/ 493667 h 3229514"/>
                <a:gd name="connsiteX46" fmla="*/ 3137723 w 4857351"/>
                <a:gd name="connsiteY46" fmla="*/ 410933 h 3229514"/>
                <a:gd name="connsiteX47" fmla="*/ 2993452 w 4857351"/>
                <a:gd name="connsiteY47" fmla="*/ 302217 h 3229514"/>
                <a:gd name="connsiteX48" fmla="*/ 2810891 w 4857351"/>
                <a:gd name="connsiteY48" fmla="*/ 17778 h 3229514"/>
                <a:gd name="connsiteX49" fmla="*/ 2799267 w 4857351"/>
                <a:gd name="connsiteY49" fmla="*/ 0 h 3229514"/>
                <a:gd name="connsiteX50" fmla="*/ 2791062 w 4857351"/>
                <a:gd name="connsiteY50" fmla="*/ 17094 h 3229514"/>
                <a:gd name="connsiteX51" fmla="*/ 2659782 w 4857351"/>
                <a:gd name="connsiteY51" fmla="*/ 239996 h 3229514"/>
                <a:gd name="connsiteX52" fmla="*/ 2476538 w 4857351"/>
                <a:gd name="connsiteY52" fmla="*/ 404096 h 3229514"/>
                <a:gd name="connsiteX53" fmla="*/ 2308336 w 4857351"/>
                <a:gd name="connsiteY53" fmla="*/ 486829 h 3229514"/>
                <a:gd name="connsiteX54" fmla="*/ 2296028 w 4857351"/>
                <a:gd name="connsiteY54" fmla="*/ 497769 h 3229514"/>
                <a:gd name="connsiteX55" fmla="*/ 2598245 w 4857351"/>
                <a:gd name="connsiteY55" fmla="*/ 497769 h 3229514"/>
                <a:gd name="connsiteX56" fmla="*/ 2348677 w 4857351"/>
                <a:gd name="connsiteY56" fmla="*/ 722039 h 3229514"/>
                <a:gd name="connsiteX57" fmla="*/ 2105262 w 4857351"/>
                <a:gd name="connsiteY57" fmla="*/ 841695 h 3229514"/>
                <a:gd name="connsiteX58" fmla="*/ 2087485 w 4857351"/>
                <a:gd name="connsiteY58" fmla="*/ 854686 h 3229514"/>
                <a:gd name="connsiteX59" fmla="*/ 2460128 w 4857351"/>
                <a:gd name="connsiteY59" fmla="*/ 854686 h 3229514"/>
                <a:gd name="connsiteX60" fmla="*/ 2455342 w 4857351"/>
                <a:gd name="connsiteY60" fmla="*/ 862891 h 3229514"/>
                <a:gd name="connsiteX61" fmla="*/ 2221499 w 4857351"/>
                <a:gd name="connsiteY61" fmla="*/ 1045452 h 3229514"/>
                <a:gd name="connsiteX62" fmla="*/ 1907659 w 4857351"/>
                <a:gd name="connsiteY62" fmla="*/ 1199979 h 3229514"/>
                <a:gd name="connsiteX63" fmla="*/ 1893300 w 4857351"/>
                <a:gd name="connsiteY63" fmla="*/ 1209552 h 3229514"/>
                <a:gd name="connsiteX64" fmla="*/ 1914496 w 4857351"/>
                <a:gd name="connsiteY64" fmla="*/ 1211603 h 3229514"/>
                <a:gd name="connsiteX65" fmla="*/ 2614655 w 4857351"/>
                <a:gd name="connsiteY65" fmla="*/ 1211603 h 3229514"/>
                <a:gd name="connsiteX66" fmla="*/ 2638586 w 4857351"/>
                <a:gd name="connsiteY66" fmla="*/ 1234167 h 3229514"/>
                <a:gd name="connsiteX67" fmla="*/ 2617390 w 4857351"/>
                <a:gd name="connsiteY67" fmla="*/ 1661510 h 3229514"/>
                <a:gd name="connsiteX68" fmla="*/ 2048511 w 4857351"/>
                <a:gd name="connsiteY68" fmla="*/ 1394848 h 3229514"/>
                <a:gd name="connsiteX69" fmla="*/ 1411941 w 4857351"/>
                <a:gd name="connsiteY69" fmla="*/ 1076221 h 3229514"/>
                <a:gd name="connsiteX70" fmla="*/ 963402 w 4857351"/>
                <a:gd name="connsiteY70" fmla="*/ 1956889 h 3229514"/>
                <a:gd name="connsiteX71" fmla="*/ 309738 w 4857351"/>
                <a:gd name="connsiteY71" fmla="*/ 2844395 h 3229514"/>
                <a:gd name="connsiteX72" fmla="*/ 0 w 4857351"/>
                <a:gd name="connsiteY72" fmla="*/ 3211986 h 3229514"/>
                <a:gd name="connsiteX73" fmla="*/ 3803694 w 4857351"/>
                <a:gd name="connsiteY73" fmla="*/ 1781849 h 3229514"/>
                <a:gd name="connsiteX74" fmla="*/ 3792249 w 4857351"/>
                <a:gd name="connsiteY74" fmla="*/ 2116290 h 3229514"/>
                <a:gd name="connsiteX75" fmla="*/ 2908637 w 4857351"/>
                <a:gd name="connsiteY75" fmla="*/ 1780363 h 3229514"/>
                <a:gd name="connsiteX76" fmla="*/ 2919607 w 4857351"/>
                <a:gd name="connsiteY76" fmla="*/ 1236218 h 3229514"/>
                <a:gd name="connsiteX77" fmla="*/ 2939436 w 4857351"/>
                <a:gd name="connsiteY77" fmla="*/ 1213654 h 3229514"/>
                <a:gd name="connsiteX78" fmla="*/ 3671731 w 4857351"/>
                <a:gd name="connsiteY78" fmla="*/ 1214338 h 3229514"/>
                <a:gd name="connsiteX79" fmla="*/ 3685406 w 4857351"/>
                <a:gd name="connsiteY79" fmla="*/ 1215022 h 3229514"/>
                <a:gd name="connsiteX80" fmla="*/ 3645748 w 4857351"/>
                <a:gd name="connsiteY80" fmla="*/ 1251944 h 3229514"/>
                <a:gd name="connsiteX81" fmla="*/ 3545237 w 4857351"/>
                <a:gd name="connsiteY81" fmla="*/ 1316216 h 3229514"/>
                <a:gd name="connsiteX82" fmla="*/ 3320967 w 4857351"/>
                <a:gd name="connsiteY82" fmla="*/ 1426300 h 3229514"/>
                <a:gd name="connsiteX83" fmla="*/ 3304558 w 4857351"/>
                <a:gd name="connsiteY83" fmla="*/ 1438607 h 3229514"/>
                <a:gd name="connsiteX84" fmla="*/ 3657372 w 4857351"/>
                <a:gd name="connsiteY84" fmla="*/ 1438607 h 3229514"/>
                <a:gd name="connsiteX85" fmla="*/ 3659423 w 4857351"/>
                <a:gd name="connsiteY85" fmla="*/ 1442710 h 3229514"/>
                <a:gd name="connsiteX86" fmla="*/ 3582843 w 4857351"/>
                <a:gd name="connsiteY86" fmla="*/ 1518606 h 3229514"/>
                <a:gd name="connsiteX87" fmla="*/ 3407804 w 4857351"/>
                <a:gd name="connsiteY87" fmla="*/ 1634160 h 3229514"/>
                <a:gd name="connsiteX88" fmla="*/ 3130202 w 4857351"/>
                <a:gd name="connsiteY88" fmla="*/ 1770226 h 3229514"/>
                <a:gd name="connsiteX89" fmla="*/ 3115159 w 4857351"/>
                <a:gd name="connsiteY89" fmla="*/ 1781849 h 3229514"/>
                <a:gd name="connsiteX90" fmla="*/ 3135672 w 4857351"/>
                <a:gd name="connsiteY90" fmla="*/ 1781849 h 3229514"/>
                <a:gd name="connsiteX91" fmla="*/ 3803694 w 4857351"/>
                <a:gd name="connsiteY91" fmla="*/ 1781849 h 3229514"/>
                <a:gd name="connsiteX0" fmla="*/ 0 w 4857351"/>
                <a:gd name="connsiteY0" fmla="*/ 3211986 h 3229514"/>
                <a:gd name="connsiteX1" fmla="*/ 4747180 w 4857351"/>
                <a:gd name="connsiteY1" fmla="*/ 3206513 h 3229514"/>
                <a:gd name="connsiteX2" fmla="*/ 4373257 w 4857351"/>
                <a:gd name="connsiteY2" fmla="*/ 2750721 h 3229514"/>
                <a:gd name="connsiteX3" fmla="*/ 4097022 w 4857351"/>
                <a:gd name="connsiteY3" fmla="*/ 2224474 h 3229514"/>
                <a:gd name="connsiteX4" fmla="*/ 4097022 w 4857351"/>
                <a:gd name="connsiteY4" fmla="*/ 1807148 h 3229514"/>
                <a:gd name="connsiteX5" fmla="*/ 4123689 w 4857351"/>
                <a:gd name="connsiteY5" fmla="*/ 1781166 h 3229514"/>
                <a:gd name="connsiteX6" fmla="*/ 4834104 w 4857351"/>
                <a:gd name="connsiteY6" fmla="*/ 1781166 h 3229514"/>
                <a:gd name="connsiteX7" fmla="*/ 4857351 w 4857351"/>
                <a:gd name="connsiteY7" fmla="*/ 1778431 h 3229514"/>
                <a:gd name="connsiteX8" fmla="*/ 4839574 w 4857351"/>
                <a:gd name="connsiteY8" fmla="*/ 1768858 h 3229514"/>
                <a:gd name="connsiteX9" fmla="*/ 4568809 w 4857351"/>
                <a:gd name="connsiteY9" fmla="*/ 1636211 h 3229514"/>
                <a:gd name="connsiteX10" fmla="*/ 4321292 w 4857351"/>
                <a:gd name="connsiteY10" fmla="*/ 1451599 h 3229514"/>
                <a:gd name="connsiteX11" fmla="*/ 4314455 w 4857351"/>
                <a:gd name="connsiteY11" fmla="*/ 1437240 h 3229514"/>
                <a:gd name="connsiteX12" fmla="*/ 4666585 w 4857351"/>
                <a:gd name="connsiteY12" fmla="*/ 1437240 h 3229514"/>
                <a:gd name="connsiteX13" fmla="*/ 4652226 w 4857351"/>
                <a:gd name="connsiteY13" fmla="*/ 1426300 h 3229514"/>
                <a:gd name="connsiteX14" fmla="*/ 4464195 w 4857351"/>
                <a:gd name="connsiteY14" fmla="*/ 1334678 h 3229514"/>
                <a:gd name="connsiteX15" fmla="*/ 4191380 w 4857351"/>
                <a:gd name="connsiteY15" fmla="*/ 1112459 h 3229514"/>
                <a:gd name="connsiteX16" fmla="*/ 4183175 w 4857351"/>
                <a:gd name="connsiteY16" fmla="*/ 1097417 h 3229514"/>
                <a:gd name="connsiteX17" fmla="*/ 4199585 w 4857351"/>
                <a:gd name="connsiteY17" fmla="*/ 1094682 h 3229514"/>
                <a:gd name="connsiteX18" fmla="*/ 4447786 w 4857351"/>
                <a:gd name="connsiteY18" fmla="*/ 1094682 h 3229514"/>
                <a:gd name="connsiteX19" fmla="*/ 4466247 w 4857351"/>
                <a:gd name="connsiteY19" fmla="*/ 1093998 h 3229514"/>
                <a:gd name="connsiteX20" fmla="*/ 4358214 w 4857351"/>
                <a:gd name="connsiteY20" fmla="*/ 1037247 h 3229514"/>
                <a:gd name="connsiteX21" fmla="*/ 4143518 w 4857351"/>
                <a:gd name="connsiteY21" fmla="*/ 878617 h 3229514"/>
                <a:gd name="connsiteX22" fmla="*/ 3994460 w 4857351"/>
                <a:gd name="connsiteY22" fmla="*/ 635886 h 3229514"/>
                <a:gd name="connsiteX23" fmla="*/ 3984204 w 4857351"/>
                <a:gd name="connsiteY23" fmla="*/ 619476 h 3229514"/>
                <a:gd name="connsiteX24" fmla="*/ 3973948 w 4857351"/>
                <a:gd name="connsiteY24" fmla="*/ 635886 h 3229514"/>
                <a:gd name="connsiteX25" fmla="*/ 3857710 w 4857351"/>
                <a:gd name="connsiteY25" fmla="*/ 836225 h 3229514"/>
                <a:gd name="connsiteX26" fmla="*/ 3634125 w 4857351"/>
                <a:gd name="connsiteY26" fmla="*/ 1024939 h 3229514"/>
                <a:gd name="connsiteX27" fmla="*/ 3512417 w 4857351"/>
                <a:gd name="connsiteY27" fmla="*/ 1084426 h 3229514"/>
                <a:gd name="connsiteX28" fmla="*/ 3502845 w 4857351"/>
                <a:gd name="connsiteY28" fmla="*/ 1093998 h 3229514"/>
                <a:gd name="connsiteX29" fmla="*/ 3517203 w 4857351"/>
                <a:gd name="connsiteY29" fmla="*/ 1093998 h 3229514"/>
                <a:gd name="connsiteX30" fmla="*/ 3768823 w 4857351"/>
                <a:gd name="connsiteY30" fmla="*/ 1093998 h 3229514"/>
                <a:gd name="connsiteX31" fmla="*/ 3785233 w 4857351"/>
                <a:gd name="connsiteY31" fmla="*/ 1097417 h 3229514"/>
                <a:gd name="connsiteX32" fmla="*/ 3777028 w 4857351"/>
                <a:gd name="connsiteY32" fmla="*/ 1112459 h 3229514"/>
                <a:gd name="connsiteX33" fmla="*/ 3712072 w 4857351"/>
                <a:gd name="connsiteY33" fmla="*/ 1188356 h 3229514"/>
                <a:gd name="connsiteX34" fmla="*/ 3679935 w 4857351"/>
                <a:gd name="connsiteY34" fmla="*/ 1193825 h 3229514"/>
                <a:gd name="connsiteX35" fmla="*/ 3405752 w 4857351"/>
                <a:gd name="connsiteY35" fmla="*/ 1059127 h 3229514"/>
                <a:gd name="connsiteX36" fmla="*/ 3151398 w 4857351"/>
                <a:gd name="connsiteY36" fmla="*/ 869045 h 3229514"/>
                <a:gd name="connsiteX37" fmla="*/ 3144560 w 4857351"/>
                <a:gd name="connsiteY37" fmla="*/ 854002 h 3229514"/>
                <a:gd name="connsiteX38" fmla="*/ 3511733 w 4857351"/>
                <a:gd name="connsiteY38" fmla="*/ 854002 h 3229514"/>
                <a:gd name="connsiteX39" fmla="*/ 3502845 w 4857351"/>
                <a:gd name="connsiteY39" fmla="*/ 845797 h 3229514"/>
                <a:gd name="connsiteX40" fmla="*/ 3337377 w 4857351"/>
                <a:gd name="connsiteY40" fmla="*/ 765115 h 3229514"/>
                <a:gd name="connsiteX41" fmla="*/ 3015332 w 4857351"/>
                <a:gd name="connsiteY41" fmla="*/ 514863 h 3229514"/>
                <a:gd name="connsiteX42" fmla="*/ 3007127 w 4857351"/>
                <a:gd name="connsiteY42" fmla="*/ 499820 h 3229514"/>
                <a:gd name="connsiteX43" fmla="*/ 3023537 w 4857351"/>
                <a:gd name="connsiteY43" fmla="*/ 497085 h 3229514"/>
                <a:gd name="connsiteX44" fmla="*/ 3286096 w 4857351"/>
                <a:gd name="connsiteY44" fmla="*/ 497085 h 3229514"/>
                <a:gd name="connsiteX45" fmla="*/ 3305925 w 4857351"/>
                <a:gd name="connsiteY45" fmla="*/ 493667 h 3229514"/>
                <a:gd name="connsiteX46" fmla="*/ 3137723 w 4857351"/>
                <a:gd name="connsiteY46" fmla="*/ 410933 h 3229514"/>
                <a:gd name="connsiteX47" fmla="*/ 2993452 w 4857351"/>
                <a:gd name="connsiteY47" fmla="*/ 302217 h 3229514"/>
                <a:gd name="connsiteX48" fmla="*/ 2810891 w 4857351"/>
                <a:gd name="connsiteY48" fmla="*/ 17778 h 3229514"/>
                <a:gd name="connsiteX49" fmla="*/ 2799267 w 4857351"/>
                <a:gd name="connsiteY49" fmla="*/ 0 h 3229514"/>
                <a:gd name="connsiteX50" fmla="*/ 2791062 w 4857351"/>
                <a:gd name="connsiteY50" fmla="*/ 17094 h 3229514"/>
                <a:gd name="connsiteX51" fmla="*/ 2659782 w 4857351"/>
                <a:gd name="connsiteY51" fmla="*/ 239996 h 3229514"/>
                <a:gd name="connsiteX52" fmla="*/ 2476538 w 4857351"/>
                <a:gd name="connsiteY52" fmla="*/ 404096 h 3229514"/>
                <a:gd name="connsiteX53" fmla="*/ 2308336 w 4857351"/>
                <a:gd name="connsiteY53" fmla="*/ 486829 h 3229514"/>
                <a:gd name="connsiteX54" fmla="*/ 2296028 w 4857351"/>
                <a:gd name="connsiteY54" fmla="*/ 497769 h 3229514"/>
                <a:gd name="connsiteX55" fmla="*/ 2598245 w 4857351"/>
                <a:gd name="connsiteY55" fmla="*/ 497769 h 3229514"/>
                <a:gd name="connsiteX56" fmla="*/ 2348677 w 4857351"/>
                <a:gd name="connsiteY56" fmla="*/ 722039 h 3229514"/>
                <a:gd name="connsiteX57" fmla="*/ 2105262 w 4857351"/>
                <a:gd name="connsiteY57" fmla="*/ 841695 h 3229514"/>
                <a:gd name="connsiteX58" fmla="*/ 2087485 w 4857351"/>
                <a:gd name="connsiteY58" fmla="*/ 854686 h 3229514"/>
                <a:gd name="connsiteX59" fmla="*/ 2460128 w 4857351"/>
                <a:gd name="connsiteY59" fmla="*/ 854686 h 3229514"/>
                <a:gd name="connsiteX60" fmla="*/ 2455342 w 4857351"/>
                <a:gd name="connsiteY60" fmla="*/ 862891 h 3229514"/>
                <a:gd name="connsiteX61" fmla="*/ 2221499 w 4857351"/>
                <a:gd name="connsiteY61" fmla="*/ 1045452 h 3229514"/>
                <a:gd name="connsiteX62" fmla="*/ 1907659 w 4857351"/>
                <a:gd name="connsiteY62" fmla="*/ 1199979 h 3229514"/>
                <a:gd name="connsiteX63" fmla="*/ 1893300 w 4857351"/>
                <a:gd name="connsiteY63" fmla="*/ 1209552 h 3229514"/>
                <a:gd name="connsiteX64" fmla="*/ 1914496 w 4857351"/>
                <a:gd name="connsiteY64" fmla="*/ 1211603 h 3229514"/>
                <a:gd name="connsiteX65" fmla="*/ 2614655 w 4857351"/>
                <a:gd name="connsiteY65" fmla="*/ 1211603 h 3229514"/>
                <a:gd name="connsiteX66" fmla="*/ 2638586 w 4857351"/>
                <a:gd name="connsiteY66" fmla="*/ 1234167 h 3229514"/>
                <a:gd name="connsiteX67" fmla="*/ 2617390 w 4857351"/>
                <a:gd name="connsiteY67" fmla="*/ 1661510 h 3229514"/>
                <a:gd name="connsiteX68" fmla="*/ 2048511 w 4857351"/>
                <a:gd name="connsiteY68" fmla="*/ 1394848 h 3229514"/>
                <a:gd name="connsiteX69" fmla="*/ 1411941 w 4857351"/>
                <a:gd name="connsiteY69" fmla="*/ 1076221 h 3229514"/>
                <a:gd name="connsiteX70" fmla="*/ 963402 w 4857351"/>
                <a:gd name="connsiteY70" fmla="*/ 1956889 h 3229514"/>
                <a:gd name="connsiteX71" fmla="*/ 309738 w 4857351"/>
                <a:gd name="connsiteY71" fmla="*/ 2844395 h 3229514"/>
                <a:gd name="connsiteX72" fmla="*/ 0 w 4857351"/>
                <a:gd name="connsiteY72" fmla="*/ 3211986 h 3229514"/>
                <a:gd name="connsiteX73" fmla="*/ 3803694 w 4857351"/>
                <a:gd name="connsiteY73" fmla="*/ 1781849 h 3229514"/>
                <a:gd name="connsiteX74" fmla="*/ 3792249 w 4857351"/>
                <a:gd name="connsiteY74" fmla="*/ 2116290 h 3229514"/>
                <a:gd name="connsiteX75" fmla="*/ 2908637 w 4857351"/>
                <a:gd name="connsiteY75" fmla="*/ 1780363 h 3229514"/>
                <a:gd name="connsiteX76" fmla="*/ 2919607 w 4857351"/>
                <a:gd name="connsiteY76" fmla="*/ 1236218 h 3229514"/>
                <a:gd name="connsiteX77" fmla="*/ 2939436 w 4857351"/>
                <a:gd name="connsiteY77" fmla="*/ 1213654 h 3229514"/>
                <a:gd name="connsiteX78" fmla="*/ 3671731 w 4857351"/>
                <a:gd name="connsiteY78" fmla="*/ 1214338 h 3229514"/>
                <a:gd name="connsiteX79" fmla="*/ 3685406 w 4857351"/>
                <a:gd name="connsiteY79" fmla="*/ 1215022 h 3229514"/>
                <a:gd name="connsiteX80" fmla="*/ 3645748 w 4857351"/>
                <a:gd name="connsiteY80" fmla="*/ 1251944 h 3229514"/>
                <a:gd name="connsiteX81" fmla="*/ 3545237 w 4857351"/>
                <a:gd name="connsiteY81" fmla="*/ 1316216 h 3229514"/>
                <a:gd name="connsiteX82" fmla="*/ 3320967 w 4857351"/>
                <a:gd name="connsiteY82" fmla="*/ 1426300 h 3229514"/>
                <a:gd name="connsiteX83" fmla="*/ 3304558 w 4857351"/>
                <a:gd name="connsiteY83" fmla="*/ 1438607 h 3229514"/>
                <a:gd name="connsiteX84" fmla="*/ 3657372 w 4857351"/>
                <a:gd name="connsiteY84" fmla="*/ 1438607 h 3229514"/>
                <a:gd name="connsiteX85" fmla="*/ 3659423 w 4857351"/>
                <a:gd name="connsiteY85" fmla="*/ 1442710 h 3229514"/>
                <a:gd name="connsiteX86" fmla="*/ 3582843 w 4857351"/>
                <a:gd name="connsiteY86" fmla="*/ 1518606 h 3229514"/>
                <a:gd name="connsiteX87" fmla="*/ 3407804 w 4857351"/>
                <a:gd name="connsiteY87" fmla="*/ 1634160 h 3229514"/>
                <a:gd name="connsiteX88" fmla="*/ 3130202 w 4857351"/>
                <a:gd name="connsiteY88" fmla="*/ 1770226 h 3229514"/>
                <a:gd name="connsiteX89" fmla="*/ 3115159 w 4857351"/>
                <a:gd name="connsiteY89" fmla="*/ 1781849 h 3229514"/>
                <a:gd name="connsiteX90" fmla="*/ 3135672 w 4857351"/>
                <a:gd name="connsiteY90" fmla="*/ 1781849 h 3229514"/>
                <a:gd name="connsiteX91" fmla="*/ 3803694 w 4857351"/>
                <a:gd name="connsiteY91" fmla="*/ 1781849 h 3229514"/>
                <a:gd name="connsiteX0" fmla="*/ 0 w 4857351"/>
                <a:gd name="connsiteY0" fmla="*/ 3211986 h 3229514"/>
                <a:gd name="connsiteX1" fmla="*/ 4747180 w 4857351"/>
                <a:gd name="connsiteY1" fmla="*/ 3206513 h 3229514"/>
                <a:gd name="connsiteX2" fmla="*/ 4373257 w 4857351"/>
                <a:gd name="connsiteY2" fmla="*/ 2750721 h 3229514"/>
                <a:gd name="connsiteX3" fmla="*/ 4097022 w 4857351"/>
                <a:gd name="connsiteY3" fmla="*/ 2224474 h 3229514"/>
                <a:gd name="connsiteX4" fmla="*/ 4097022 w 4857351"/>
                <a:gd name="connsiteY4" fmla="*/ 1807148 h 3229514"/>
                <a:gd name="connsiteX5" fmla="*/ 4123689 w 4857351"/>
                <a:gd name="connsiteY5" fmla="*/ 1781166 h 3229514"/>
                <a:gd name="connsiteX6" fmla="*/ 4834104 w 4857351"/>
                <a:gd name="connsiteY6" fmla="*/ 1781166 h 3229514"/>
                <a:gd name="connsiteX7" fmla="*/ 4857351 w 4857351"/>
                <a:gd name="connsiteY7" fmla="*/ 1778431 h 3229514"/>
                <a:gd name="connsiteX8" fmla="*/ 4839574 w 4857351"/>
                <a:gd name="connsiteY8" fmla="*/ 1768858 h 3229514"/>
                <a:gd name="connsiteX9" fmla="*/ 4568809 w 4857351"/>
                <a:gd name="connsiteY9" fmla="*/ 1636211 h 3229514"/>
                <a:gd name="connsiteX10" fmla="*/ 4321292 w 4857351"/>
                <a:gd name="connsiteY10" fmla="*/ 1451599 h 3229514"/>
                <a:gd name="connsiteX11" fmla="*/ 4314455 w 4857351"/>
                <a:gd name="connsiteY11" fmla="*/ 1437240 h 3229514"/>
                <a:gd name="connsiteX12" fmla="*/ 4666585 w 4857351"/>
                <a:gd name="connsiteY12" fmla="*/ 1437240 h 3229514"/>
                <a:gd name="connsiteX13" fmla="*/ 4652226 w 4857351"/>
                <a:gd name="connsiteY13" fmla="*/ 1426300 h 3229514"/>
                <a:gd name="connsiteX14" fmla="*/ 4464195 w 4857351"/>
                <a:gd name="connsiteY14" fmla="*/ 1334678 h 3229514"/>
                <a:gd name="connsiteX15" fmla="*/ 4191380 w 4857351"/>
                <a:gd name="connsiteY15" fmla="*/ 1112459 h 3229514"/>
                <a:gd name="connsiteX16" fmla="*/ 4183175 w 4857351"/>
                <a:gd name="connsiteY16" fmla="*/ 1097417 h 3229514"/>
                <a:gd name="connsiteX17" fmla="*/ 4199585 w 4857351"/>
                <a:gd name="connsiteY17" fmla="*/ 1094682 h 3229514"/>
                <a:gd name="connsiteX18" fmla="*/ 4447786 w 4857351"/>
                <a:gd name="connsiteY18" fmla="*/ 1094682 h 3229514"/>
                <a:gd name="connsiteX19" fmla="*/ 4466247 w 4857351"/>
                <a:gd name="connsiteY19" fmla="*/ 1093998 h 3229514"/>
                <a:gd name="connsiteX20" fmla="*/ 4358214 w 4857351"/>
                <a:gd name="connsiteY20" fmla="*/ 1037247 h 3229514"/>
                <a:gd name="connsiteX21" fmla="*/ 4143518 w 4857351"/>
                <a:gd name="connsiteY21" fmla="*/ 878617 h 3229514"/>
                <a:gd name="connsiteX22" fmla="*/ 3994460 w 4857351"/>
                <a:gd name="connsiteY22" fmla="*/ 635886 h 3229514"/>
                <a:gd name="connsiteX23" fmla="*/ 3984204 w 4857351"/>
                <a:gd name="connsiteY23" fmla="*/ 619476 h 3229514"/>
                <a:gd name="connsiteX24" fmla="*/ 3973948 w 4857351"/>
                <a:gd name="connsiteY24" fmla="*/ 635886 h 3229514"/>
                <a:gd name="connsiteX25" fmla="*/ 3857710 w 4857351"/>
                <a:gd name="connsiteY25" fmla="*/ 836225 h 3229514"/>
                <a:gd name="connsiteX26" fmla="*/ 3634125 w 4857351"/>
                <a:gd name="connsiteY26" fmla="*/ 1024939 h 3229514"/>
                <a:gd name="connsiteX27" fmla="*/ 3512417 w 4857351"/>
                <a:gd name="connsiteY27" fmla="*/ 1084426 h 3229514"/>
                <a:gd name="connsiteX28" fmla="*/ 3502845 w 4857351"/>
                <a:gd name="connsiteY28" fmla="*/ 1093998 h 3229514"/>
                <a:gd name="connsiteX29" fmla="*/ 3517203 w 4857351"/>
                <a:gd name="connsiteY29" fmla="*/ 1093998 h 3229514"/>
                <a:gd name="connsiteX30" fmla="*/ 3768823 w 4857351"/>
                <a:gd name="connsiteY30" fmla="*/ 1093998 h 3229514"/>
                <a:gd name="connsiteX31" fmla="*/ 3785233 w 4857351"/>
                <a:gd name="connsiteY31" fmla="*/ 1097417 h 3229514"/>
                <a:gd name="connsiteX32" fmla="*/ 3777028 w 4857351"/>
                <a:gd name="connsiteY32" fmla="*/ 1112459 h 3229514"/>
                <a:gd name="connsiteX33" fmla="*/ 3712072 w 4857351"/>
                <a:gd name="connsiteY33" fmla="*/ 1188356 h 3229514"/>
                <a:gd name="connsiteX34" fmla="*/ 3679935 w 4857351"/>
                <a:gd name="connsiteY34" fmla="*/ 1193825 h 3229514"/>
                <a:gd name="connsiteX35" fmla="*/ 3405752 w 4857351"/>
                <a:gd name="connsiteY35" fmla="*/ 1059127 h 3229514"/>
                <a:gd name="connsiteX36" fmla="*/ 3151398 w 4857351"/>
                <a:gd name="connsiteY36" fmla="*/ 869045 h 3229514"/>
                <a:gd name="connsiteX37" fmla="*/ 3144560 w 4857351"/>
                <a:gd name="connsiteY37" fmla="*/ 854002 h 3229514"/>
                <a:gd name="connsiteX38" fmla="*/ 3511733 w 4857351"/>
                <a:gd name="connsiteY38" fmla="*/ 854002 h 3229514"/>
                <a:gd name="connsiteX39" fmla="*/ 3502845 w 4857351"/>
                <a:gd name="connsiteY39" fmla="*/ 845797 h 3229514"/>
                <a:gd name="connsiteX40" fmla="*/ 3337377 w 4857351"/>
                <a:gd name="connsiteY40" fmla="*/ 765115 h 3229514"/>
                <a:gd name="connsiteX41" fmla="*/ 3015332 w 4857351"/>
                <a:gd name="connsiteY41" fmla="*/ 514863 h 3229514"/>
                <a:gd name="connsiteX42" fmla="*/ 3007127 w 4857351"/>
                <a:gd name="connsiteY42" fmla="*/ 499820 h 3229514"/>
                <a:gd name="connsiteX43" fmla="*/ 3023537 w 4857351"/>
                <a:gd name="connsiteY43" fmla="*/ 497085 h 3229514"/>
                <a:gd name="connsiteX44" fmla="*/ 3286096 w 4857351"/>
                <a:gd name="connsiteY44" fmla="*/ 497085 h 3229514"/>
                <a:gd name="connsiteX45" fmla="*/ 3305925 w 4857351"/>
                <a:gd name="connsiteY45" fmla="*/ 493667 h 3229514"/>
                <a:gd name="connsiteX46" fmla="*/ 3137723 w 4857351"/>
                <a:gd name="connsiteY46" fmla="*/ 410933 h 3229514"/>
                <a:gd name="connsiteX47" fmla="*/ 2993452 w 4857351"/>
                <a:gd name="connsiteY47" fmla="*/ 302217 h 3229514"/>
                <a:gd name="connsiteX48" fmla="*/ 2810891 w 4857351"/>
                <a:gd name="connsiteY48" fmla="*/ 17778 h 3229514"/>
                <a:gd name="connsiteX49" fmla="*/ 2799267 w 4857351"/>
                <a:gd name="connsiteY49" fmla="*/ 0 h 3229514"/>
                <a:gd name="connsiteX50" fmla="*/ 2791062 w 4857351"/>
                <a:gd name="connsiteY50" fmla="*/ 17094 h 3229514"/>
                <a:gd name="connsiteX51" fmla="*/ 2659782 w 4857351"/>
                <a:gd name="connsiteY51" fmla="*/ 239996 h 3229514"/>
                <a:gd name="connsiteX52" fmla="*/ 2476538 w 4857351"/>
                <a:gd name="connsiteY52" fmla="*/ 404096 h 3229514"/>
                <a:gd name="connsiteX53" fmla="*/ 2308336 w 4857351"/>
                <a:gd name="connsiteY53" fmla="*/ 486829 h 3229514"/>
                <a:gd name="connsiteX54" fmla="*/ 2296028 w 4857351"/>
                <a:gd name="connsiteY54" fmla="*/ 497769 h 3229514"/>
                <a:gd name="connsiteX55" fmla="*/ 2598245 w 4857351"/>
                <a:gd name="connsiteY55" fmla="*/ 497769 h 3229514"/>
                <a:gd name="connsiteX56" fmla="*/ 2348677 w 4857351"/>
                <a:gd name="connsiteY56" fmla="*/ 722039 h 3229514"/>
                <a:gd name="connsiteX57" fmla="*/ 2105262 w 4857351"/>
                <a:gd name="connsiteY57" fmla="*/ 841695 h 3229514"/>
                <a:gd name="connsiteX58" fmla="*/ 2087485 w 4857351"/>
                <a:gd name="connsiteY58" fmla="*/ 854686 h 3229514"/>
                <a:gd name="connsiteX59" fmla="*/ 2460128 w 4857351"/>
                <a:gd name="connsiteY59" fmla="*/ 854686 h 3229514"/>
                <a:gd name="connsiteX60" fmla="*/ 2455342 w 4857351"/>
                <a:gd name="connsiteY60" fmla="*/ 862891 h 3229514"/>
                <a:gd name="connsiteX61" fmla="*/ 2221499 w 4857351"/>
                <a:gd name="connsiteY61" fmla="*/ 1045452 h 3229514"/>
                <a:gd name="connsiteX62" fmla="*/ 1907659 w 4857351"/>
                <a:gd name="connsiteY62" fmla="*/ 1199979 h 3229514"/>
                <a:gd name="connsiteX63" fmla="*/ 1893300 w 4857351"/>
                <a:gd name="connsiteY63" fmla="*/ 1209552 h 3229514"/>
                <a:gd name="connsiteX64" fmla="*/ 1914496 w 4857351"/>
                <a:gd name="connsiteY64" fmla="*/ 1211603 h 3229514"/>
                <a:gd name="connsiteX65" fmla="*/ 2614655 w 4857351"/>
                <a:gd name="connsiteY65" fmla="*/ 1211603 h 3229514"/>
                <a:gd name="connsiteX66" fmla="*/ 2638586 w 4857351"/>
                <a:gd name="connsiteY66" fmla="*/ 1234167 h 3229514"/>
                <a:gd name="connsiteX67" fmla="*/ 2617390 w 4857351"/>
                <a:gd name="connsiteY67" fmla="*/ 1661510 h 3229514"/>
                <a:gd name="connsiteX68" fmla="*/ 2048511 w 4857351"/>
                <a:gd name="connsiteY68" fmla="*/ 1394848 h 3229514"/>
                <a:gd name="connsiteX69" fmla="*/ 1411941 w 4857351"/>
                <a:gd name="connsiteY69" fmla="*/ 1076221 h 3229514"/>
                <a:gd name="connsiteX70" fmla="*/ 963402 w 4857351"/>
                <a:gd name="connsiteY70" fmla="*/ 1956889 h 3229514"/>
                <a:gd name="connsiteX71" fmla="*/ 309738 w 4857351"/>
                <a:gd name="connsiteY71" fmla="*/ 2844395 h 3229514"/>
                <a:gd name="connsiteX72" fmla="*/ 0 w 4857351"/>
                <a:gd name="connsiteY72" fmla="*/ 3211986 h 3229514"/>
                <a:gd name="connsiteX73" fmla="*/ 3803694 w 4857351"/>
                <a:gd name="connsiteY73" fmla="*/ 1781849 h 3229514"/>
                <a:gd name="connsiteX74" fmla="*/ 3792249 w 4857351"/>
                <a:gd name="connsiteY74" fmla="*/ 2116290 h 3229514"/>
                <a:gd name="connsiteX75" fmla="*/ 2908637 w 4857351"/>
                <a:gd name="connsiteY75" fmla="*/ 1780363 h 3229514"/>
                <a:gd name="connsiteX76" fmla="*/ 2919607 w 4857351"/>
                <a:gd name="connsiteY76" fmla="*/ 1236218 h 3229514"/>
                <a:gd name="connsiteX77" fmla="*/ 2939436 w 4857351"/>
                <a:gd name="connsiteY77" fmla="*/ 1213654 h 3229514"/>
                <a:gd name="connsiteX78" fmla="*/ 3671731 w 4857351"/>
                <a:gd name="connsiteY78" fmla="*/ 1214338 h 3229514"/>
                <a:gd name="connsiteX79" fmla="*/ 3685406 w 4857351"/>
                <a:gd name="connsiteY79" fmla="*/ 1215022 h 3229514"/>
                <a:gd name="connsiteX80" fmla="*/ 3645748 w 4857351"/>
                <a:gd name="connsiteY80" fmla="*/ 1251944 h 3229514"/>
                <a:gd name="connsiteX81" fmla="*/ 3545237 w 4857351"/>
                <a:gd name="connsiteY81" fmla="*/ 1316216 h 3229514"/>
                <a:gd name="connsiteX82" fmla="*/ 3320967 w 4857351"/>
                <a:gd name="connsiteY82" fmla="*/ 1426300 h 3229514"/>
                <a:gd name="connsiteX83" fmla="*/ 3304558 w 4857351"/>
                <a:gd name="connsiteY83" fmla="*/ 1438607 h 3229514"/>
                <a:gd name="connsiteX84" fmla="*/ 3657372 w 4857351"/>
                <a:gd name="connsiteY84" fmla="*/ 1438607 h 3229514"/>
                <a:gd name="connsiteX85" fmla="*/ 3659423 w 4857351"/>
                <a:gd name="connsiteY85" fmla="*/ 1442710 h 3229514"/>
                <a:gd name="connsiteX86" fmla="*/ 3582843 w 4857351"/>
                <a:gd name="connsiteY86" fmla="*/ 1518606 h 3229514"/>
                <a:gd name="connsiteX87" fmla="*/ 3407804 w 4857351"/>
                <a:gd name="connsiteY87" fmla="*/ 1634160 h 3229514"/>
                <a:gd name="connsiteX88" fmla="*/ 3130202 w 4857351"/>
                <a:gd name="connsiteY88" fmla="*/ 1770226 h 3229514"/>
                <a:gd name="connsiteX89" fmla="*/ 3115159 w 4857351"/>
                <a:gd name="connsiteY89" fmla="*/ 1781849 h 3229514"/>
                <a:gd name="connsiteX90" fmla="*/ 3135672 w 4857351"/>
                <a:gd name="connsiteY90" fmla="*/ 1781849 h 3229514"/>
                <a:gd name="connsiteX91" fmla="*/ 3803694 w 4857351"/>
                <a:gd name="connsiteY91" fmla="*/ 1781849 h 322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857351" h="3229514">
                  <a:moveTo>
                    <a:pt x="0" y="3211986"/>
                  </a:moveTo>
                  <a:cubicBezTo>
                    <a:pt x="721241" y="3251074"/>
                    <a:pt x="3930477" y="3213600"/>
                    <a:pt x="4747180" y="3206513"/>
                  </a:cubicBezTo>
                  <a:cubicBezTo>
                    <a:pt x="4613695" y="3050441"/>
                    <a:pt x="4481617" y="2914394"/>
                    <a:pt x="4373257" y="2750721"/>
                  </a:cubicBezTo>
                  <a:cubicBezTo>
                    <a:pt x="4264897" y="2587048"/>
                    <a:pt x="4187624" y="2413973"/>
                    <a:pt x="4097022" y="2224474"/>
                  </a:cubicBezTo>
                  <a:cubicBezTo>
                    <a:pt x="4081782" y="2067212"/>
                    <a:pt x="4092578" y="1881033"/>
                    <a:pt x="4097022" y="1807148"/>
                  </a:cubicBezTo>
                  <a:cubicBezTo>
                    <a:pt x="4101466" y="1733263"/>
                    <a:pt x="4097022" y="1781166"/>
                    <a:pt x="4123689" y="1781166"/>
                  </a:cubicBezTo>
                  <a:lnTo>
                    <a:pt x="4834104" y="1781166"/>
                  </a:lnTo>
                  <a:cubicBezTo>
                    <a:pt x="4840941" y="1781166"/>
                    <a:pt x="4848462" y="1782533"/>
                    <a:pt x="4857351" y="1778431"/>
                  </a:cubicBezTo>
                  <a:cubicBezTo>
                    <a:pt x="4850513" y="1775012"/>
                    <a:pt x="4845044" y="1771593"/>
                    <a:pt x="4839574" y="1768858"/>
                  </a:cubicBezTo>
                  <a:cubicBezTo>
                    <a:pt x="4749319" y="1724415"/>
                    <a:pt x="4659748" y="1678603"/>
                    <a:pt x="4568809" y="1636211"/>
                  </a:cubicBezTo>
                  <a:cubicBezTo>
                    <a:pt x="4473084" y="1591767"/>
                    <a:pt x="4392402" y="1528179"/>
                    <a:pt x="4321292" y="1451599"/>
                  </a:cubicBezTo>
                  <a:cubicBezTo>
                    <a:pt x="4317873" y="1448180"/>
                    <a:pt x="4311720" y="1445445"/>
                    <a:pt x="4314455" y="1437240"/>
                  </a:cubicBezTo>
                  <a:lnTo>
                    <a:pt x="4666585" y="1437240"/>
                  </a:lnTo>
                  <a:cubicBezTo>
                    <a:pt x="4662483" y="1431770"/>
                    <a:pt x="4657696" y="1428351"/>
                    <a:pt x="4652226" y="1426300"/>
                  </a:cubicBezTo>
                  <a:cubicBezTo>
                    <a:pt x="4590005" y="1395531"/>
                    <a:pt x="4528468" y="1362711"/>
                    <a:pt x="4464195" y="1334678"/>
                  </a:cubicBezTo>
                  <a:cubicBezTo>
                    <a:pt x="4352744" y="1285448"/>
                    <a:pt x="4265225" y="1208184"/>
                    <a:pt x="4191380" y="1112459"/>
                  </a:cubicBezTo>
                  <a:cubicBezTo>
                    <a:pt x="4187961" y="1107673"/>
                    <a:pt x="4180440" y="1103571"/>
                    <a:pt x="4183175" y="1097417"/>
                  </a:cubicBezTo>
                  <a:cubicBezTo>
                    <a:pt x="4185910" y="1091263"/>
                    <a:pt x="4194115" y="1094682"/>
                    <a:pt x="4199585" y="1094682"/>
                  </a:cubicBezTo>
                  <a:lnTo>
                    <a:pt x="4447786" y="1094682"/>
                  </a:lnTo>
                  <a:cubicBezTo>
                    <a:pt x="4453939" y="1094682"/>
                    <a:pt x="4460093" y="1093998"/>
                    <a:pt x="4466247" y="1093998"/>
                  </a:cubicBezTo>
                  <a:cubicBezTo>
                    <a:pt x="4430692" y="1072802"/>
                    <a:pt x="4395137" y="1053657"/>
                    <a:pt x="4358214" y="1037247"/>
                  </a:cubicBezTo>
                  <a:cubicBezTo>
                    <a:pt x="4274113" y="1001008"/>
                    <a:pt x="4200952" y="951095"/>
                    <a:pt x="4143518" y="878617"/>
                  </a:cubicBezTo>
                  <a:cubicBezTo>
                    <a:pt x="4084031" y="803405"/>
                    <a:pt x="4035485" y="722039"/>
                    <a:pt x="3994460" y="635886"/>
                  </a:cubicBezTo>
                  <a:cubicBezTo>
                    <a:pt x="3991725" y="630416"/>
                    <a:pt x="3991041" y="622895"/>
                    <a:pt x="3984204" y="619476"/>
                  </a:cubicBezTo>
                  <a:cubicBezTo>
                    <a:pt x="3978050" y="623579"/>
                    <a:pt x="3976683" y="630416"/>
                    <a:pt x="3973948" y="635886"/>
                  </a:cubicBezTo>
                  <a:cubicBezTo>
                    <a:pt x="3941128" y="706313"/>
                    <a:pt x="3902838" y="773320"/>
                    <a:pt x="3857710" y="836225"/>
                  </a:cubicBezTo>
                  <a:cubicBezTo>
                    <a:pt x="3798908" y="917591"/>
                    <a:pt x="3728482" y="985282"/>
                    <a:pt x="3634125" y="1024939"/>
                  </a:cubicBezTo>
                  <a:cubicBezTo>
                    <a:pt x="3592416" y="1042717"/>
                    <a:pt x="3552758" y="1064597"/>
                    <a:pt x="3512417" y="1084426"/>
                  </a:cubicBezTo>
                  <a:cubicBezTo>
                    <a:pt x="3508998" y="1086477"/>
                    <a:pt x="3502845" y="1085793"/>
                    <a:pt x="3502845" y="1093998"/>
                  </a:cubicBezTo>
                  <a:lnTo>
                    <a:pt x="3517203" y="1093998"/>
                  </a:lnTo>
                  <a:lnTo>
                    <a:pt x="3768823" y="1093998"/>
                  </a:lnTo>
                  <a:cubicBezTo>
                    <a:pt x="3774293" y="1093998"/>
                    <a:pt x="3782498" y="1091263"/>
                    <a:pt x="3785233" y="1097417"/>
                  </a:cubicBezTo>
                  <a:cubicBezTo>
                    <a:pt x="3787968" y="1103571"/>
                    <a:pt x="3781131" y="1107673"/>
                    <a:pt x="3777028" y="1112459"/>
                  </a:cubicBezTo>
                  <a:cubicBezTo>
                    <a:pt x="3756515" y="1138442"/>
                    <a:pt x="3734635" y="1163741"/>
                    <a:pt x="3712072" y="1188356"/>
                  </a:cubicBezTo>
                  <a:cubicBezTo>
                    <a:pt x="3701815" y="1199295"/>
                    <a:pt x="3693610" y="1201347"/>
                    <a:pt x="3679935" y="1193825"/>
                  </a:cubicBezTo>
                  <a:cubicBezTo>
                    <a:pt x="3588997" y="1148014"/>
                    <a:pt x="3498058" y="1102203"/>
                    <a:pt x="3405752" y="1059127"/>
                  </a:cubicBezTo>
                  <a:cubicBezTo>
                    <a:pt x="3307292" y="1013316"/>
                    <a:pt x="3224559" y="947676"/>
                    <a:pt x="3151398" y="869045"/>
                  </a:cubicBezTo>
                  <a:cubicBezTo>
                    <a:pt x="3147979" y="865626"/>
                    <a:pt x="3142509" y="862891"/>
                    <a:pt x="3144560" y="854002"/>
                  </a:cubicBezTo>
                  <a:lnTo>
                    <a:pt x="3511733" y="854002"/>
                  </a:lnTo>
                  <a:cubicBezTo>
                    <a:pt x="3508998" y="849216"/>
                    <a:pt x="3506263" y="847165"/>
                    <a:pt x="3502845" y="845797"/>
                  </a:cubicBezTo>
                  <a:cubicBezTo>
                    <a:pt x="3448145" y="818447"/>
                    <a:pt x="3394129" y="789046"/>
                    <a:pt x="3337377" y="765115"/>
                  </a:cubicBezTo>
                  <a:cubicBezTo>
                    <a:pt x="3207465" y="709731"/>
                    <a:pt x="3100117" y="627681"/>
                    <a:pt x="3015332" y="514863"/>
                  </a:cubicBezTo>
                  <a:cubicBezTo>
                    <a:pt x="3011913" y="510077"/>
                    <a:pt x="3004392" y="505974"/>
                    <a:pt x="3007127" y="499820"/>
                  </a:cubicBezTo>
                  <a:cubicBezTo>
                    <a:pt x="3009862" y="493667"/>
                    <a:pt x="3018067" y="497085"/>
                    <a:pt x="3023537" y="497085"/>
                  </a:cubicBezTo>
                  <a:lnTo>
                    <a:pt x="3286096" y="497085"/>
                  </a:lnTo>
                  <a:cubicBezTo>
                    <a:pt x="3292250" y="497085"/>
                    <a:pt x="3298404" y="498453"/>
                    <a:pt x="3305925" y="493667"/>
                  </a:cubicBezTo>
                  <a:lnTo>
                    <a:pt x="3137723" y="410933"/>
                  </a:lnTo>
                  <a:cubicBezTo>
                    <a:pt x="3081655" y="384267"/>
                    <a:pt x="3034477" y="347344"/>
                    <a:pt x="2993452" y="302217"/>
                  </a:cubicBezTo>
                  <a:cubicBezTo>
                    <a:pt x="2916188" y="218116"/>
                    <a:pt x="2859437" y="120340"/>
                    <a:pt x="2810891" y="17778"/>
                  </a:cubicBezTo>
                  <a:cubicBezTo>
                    <a:pt x="2808156" y="11624"/>
                    <a:pt x="2806788" y="4103"/>
                    <a:pt x="2799267" y="0"/>
                  </a:cubicBezTo>
                  <a:cubicBezTo>
                    <a:pt x="2796532" y="6154"/>
                    <a:pt x="2793797" y="11624"/>
                    <a:pt x="2791062" y="17094"/>
                  </a:cubicBezTo>
                  <a:cubicBezTo>
                    <a:pt x="2754140" y="95725"/>
                    <a:pt x="2712431" y="170937"/>
                    <a:pt x="2659782" y="239996"/>
                  </a:cubicBezTo>
                  <a:cubicBezTo>
                    <a:pt x="2609185" y="306319"/>
                    <a:pt x="2553118" y="366489"/>
                    <a:pt x="2476538" y="404096"/>
                  </a:cubicBezTo>
                  <a:lnTo>
                    <a:pt x="2308336" y="486829"/>
                  </a:lnTo>
                  <a:cubicBezTo>
                    <a:pt x="2304233" y="488880"/>
                    <a:pt x="2298763" y="488880"/>
                    <a:pt x="2296028" y="497769"/>
                  </a:cubicBezTo>
                  <a:lnTo>
                    <a:pt x="2598245" y="497769"/>
                  </a:lnTo>
                  <a:cubicBezTo>
                    <a:pt x="2526451" y="590075"/>
                    <a:pt x="2450555" y="670758"/>
                    <a:pt x="2348677" y="722039"/>
                  </a:cubicBezTo>
                  <a:lnTo>
                    <a:pt x="2105262" y="841695"/>
                  </a:lnTo>
                  <a:cubicBezTo>
                    <a:pt x="2099792" y="844430"/>
                    <a:pt x="2092955" y="845797"/>
                    <a:pt x="2087485" y="854686"/>
                  </a:cubicBezTo>
                  <a:lnTo>
                    <a:pt x="2460128" y="854686"/>
                  </a:lnTo>
                  <a:cubicBezTo>
                    <a:pt x="2457393" y="859472"/>
                    <a:pt x="2456709" y="861523"/>
                    <a:pt x="2455342" y="862891"/>
                  </a:cubicBezTo>
                  <a:cubicBezTo>
                    <a:pt x="2386967" y="936052"/>
                    <a:pt x="2312438" y="1001008"/>
                    <a:pt x="2221499" y="1045452"/>
                  </a:cubicBezTo>
                  <a:lnTo>
                    <a:pt x="1907659" y="1199979"/>
                  </a:lnTo>
                  <a:cubicBezTo>
                    <a:pt x="1902873" y="1202714"/>
                    <a:pt x="1896035" y="1203398"/>
                    <a:pt x="1893300" y="1209552"/>
                  </a:cubicBezTo>
                  <a:cubicBezTo>
                    <a:pt x="1900138" y="1212970"/>
                    <a:pt x="1907659" y="1211603"/>
                    <a:pt x="1914496" y="1211603"/>
                  </a:cubicBezTo>
                  <a:lnTo>
                    <a:pt x="2614655" y="1211603"/>
                  </a:lnTo>
                  <a:cubicBezTo>
                    <a:pt x="2631749" y="1211603"/>
                    <a:pt x="2638586" y="1215022"/>
                    <a:pt x="2638586" y="1234167"/>
                  </a:cubicBezTo>
                  <a:cubicBezTo>
                    <a:pt x="2639042" y="1309151"/>
                    <a:pt x="2625221" y="1555447"/>
                    <a:pt x="2617390" y="1661510"/>
                  </a:cubicBezTo>
                  <a:cubicBezTo>
                    <a:pt x="2497045" y="1617893"/>
                    <a:pt x="2235858" y="1488521"/>
                    <a:pt x="2048511" y="1394848"/>
                  </a:cubicBezTo>
                  <a:lnTo>
                    <a:pt x="1411941" y="1076221"/>
                  </a:lnTo>
                  <a:cubicBezTo>
                    <a:pt x="1279488" y="1416284"/>
                    <a:pt x="1147103" y="1662193"/>
                    <a:pt x="963402" y="1956889"/>
                  </a:cubicBezTo>
                  <a:cubicBezTo>
                    <a:pt x="779702" y="2251585"/>
                    <a:pt x="470305" y="2635212"/>
                    <a:pt x="309738" y="2844395"/>
                  </a:cubicBezTo>
                  <a:cubicBezTo>
                    <a:pt x="149171" y="3053578"/>
                    <a:pt x="226566" y="2989518"/>
                    <a:pt x="0" y="3211986"/>
                  </a:cubicBezTo>
                  <a:close/>
                  <a:moveTo>
                    <a:pt x="3803694" y="1781849"/>
                  </a:moveTo>
                  <a:cubicBezTo>
                    <a:pt x="3810462" y="1913851"/>
                    <a:pt x="3804298" y="1972078"/>
                    <a:pt x="3792249" y="2116290"/>
                  </a:cubicBezTo>
                  <a:cubicBezTo>
                    <a:pt x="3591008" y="2053711"/>
                    <a:pt x="3164071" y="1891844"/>
                    <a:pt x="2908637" y="1780363"/>
                  </a:cubicBezTo>
                  <a:cubicBezTo>
                    <a:pt x="2903991" y="1554490"/>
                    <a:pt x="2919607" y="1334336"/>
                    <a:pt x="2919607" y="1236218"/>
                  </a:cubicBezTo>
                  <a:cubicBezTo>
                    <a:pt x="2919607" y="1221859"/>
                    <a:pt x="2920974" y="1213654"/>
                    <a:pt x="2939436" y="1213654"/>
                  </a:cubicBezTo>
                  <a:lnTo>
                    <a:pt x="3671731" y="1214338"/>
                  </a:lnTo>
                  <a:cubicBezTo>
                    <a:pt x="3675150" y="1214338"/>
                    <a:pt x="3678568" y="1215022"/>
                    <a:pt x="3685406" y="1215022"/>
                  </a:cubicBezTo>
                  <a:cubicBezTo>
                    <a:pt x="3673098" y="1231432"/>
                    <a:pt x="3658739" y="1241004"/>
                    <a:pt x="3645748" y="1251944"/>
                  </a:cubicBezTo>
                  <a:cubicBezTo>
                    <a:pt x="3614979" y="1277243"/>
                    <a:pt x="3581476" y="1298439"/>
                    <a:pt x="3545237" y="1316216"/>
                  </a:cubicBezTo>
                  <a:lnTo>
                    <a:pt x="3320967" y="1426300"/>
                  </a:lnTo>
                  <a:cubicBezTo>
                    <a:pt x="3315497" y="1429035"/>
                    <a:pt x="3309344" y="1432454"/>
                    <a:pt x="3304558" y="1438607"/>
                  </a:cubicBezTo>
                  <a:lnTo>
                    <a:pt x="3657372" y="1438607"/>
                  </a:lnTo>
                  <a:lnTo>
                    <a:pt x="3659423" y="1442710"/>
                  </a:lnTo>
                  <a:cubicBezTo>
                    <a:pt x="3634808" y="1468693"/>
                    <a:pt x="3609509" y="1494675"/>
                    <a:pt x="3582843" y="1518606"/>
                  </a:cubicBezTo>
                  <a:cubicBezTo>
                    <a:pt x="3530195" y="1565785"/>
                    <a:pt x="3471392" y="1603391"/>
                    <a:pt x="3407804" y="1634160"/>
                  </a:cubicBezTo>
                  <a:cubicBezTo>
                    <a:pt x="3314814" y="1678603"/>
                    <a:pt x="3223191" y="1725098"/>
                    <a:pt x="3130202" y="1770226"/>
                  </a:cubicBezTo>
                  <a:cubicBezTo>
                    <a:pt x="3124732" y="1772961"/>
                    <a:pt x="3119945" y="1775696"/>
                    <a:pt x="3115159" y="1781849"/>
                  </a:cubicBezTo>
                  <a:lnTo>
                    <a:pt x="3135672" y="1781849"/>
                  </a:lnTo>
                  <a:lnTo>
                    <a:pt x="3803694" y="1781849"/>
                  </a:lnTo>
                  <a:close/>
                </a:path>
              </a:pathLst>
            </a:custGeom>
            <a:solidFill>
              <a:schemeClr val="accent2"/>
            </a:solidFill>
            <a:ln w="68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C0A3CBF-F912-4466-9EB0-5E8F9908AFFF}"/>
                </a:ext>
              </a:extLst>
            </p:cNvPr>
            <p:cNvSpPr/>
            <p:nvPr/>
          </p:nvSpPr>
          <p:spPr>
            <a:xfrm>
              <a:off x="4559441" y="1083778"/>
              <a:ext cx="740401" cy="740401"/>
            </a:xfrm>
            <a:custGeom>
              <a:avLst/>
              <a:gdLst>
                <a:gd name="connsiteX0" fmla="*/ 554522 w 1100835"/>
                <a:gd name="connsiteY0" fmla="*/ 72 h 1100835"/>
                <a:gd name="connsiteX1" fmla="*/ 1105623 w 1100835"/>
                <a:gd name="connsiteY1" fmla="*/ 552541 h 1100835"/>
                <a:gd name="connsiteX2" fmla="*/ 549735 w 1100835"/>
                <a:gd name="connsiteY2" fmla="*/ 1103642 h 1100835"/>
                <a:gd name="connsiteX3" fmla="*/ 1 w 1100835"/>
                <a:gd name="connsiteY3" fmla="*/ 550490 h 1100835"/>
                <a:gd name="connsiteX4" fmla="*/ 554522 w 1100835"/>
                <a:gd name="connsiteY4" fmla="*/ 72 h 110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835" h="1100835">
                  <a:moveTo>
                    <a:pt x="554522" y="72"/>
                  </a:moveTo>
                  <a:cubicBezTo>
                    <a:pt x="845799" y="-3347"/>
                    <a:pt x="1104939" y="235965"/>
                    <a:pt x="1105623" y="552541"/>
                  </a:cubicBezTo>
                  <a:cubicBezTo>
                    <a:pt x="1106307" y="856125"/>
                    <a:pt x="855371" y="1105694"/>
                    <a:pt x="549735" y="1103642"/>
                  </a:cubicBezTo>
                  <a:cubicBezTo>
                    <a:pt x="250253" y="1101591"/>
                    <a:pt x="-682" y="864330"/>
                    <a:pt x="1" y="550490"/>
                  </a:cubicBezTo>
                  <a:cubicBezTo>
                    <a:pt x="685" y="229812"/>
                    <a:pt x="263928" y="-4714"/>
                    <a:pt x="554522" y="72"/>
                  </a:cubicBezTo>
                  <a:close/>
                </a:path>
              </a:pathLst>
            </a:custGeom>
            <a:solidFill>
              <a:schemeClr val="accent3"/>
            </a:solidFill>
            <a:ln w="68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2672D6A-B2A4-48BF-A585-FEB6DAC6EF4C}"/>
                </a:ext>
              </a:extLst>
            </p:cNvPr>
            <p:cNvSpPr/>
            <p:nvPr/>
          </p:nvSpPr>
          <p:spPr>
            <a:xfrm>
              <a:off x="5988150" y="1699527"/>
              <a:ext cx="326514" cy="303518"/>
            </a:xfrm>
            <a:custGeom>
              <a:avLst/>
              <a:gdLst>
                <a:gd name="connsiteX0" fmla="*/ 394523 w 485461"/>
                <a:gd name="connsiteY0" fmla="*/ 456238 h 451274"/>
                <a:gd name="connsiteX1" fmla="*/ 374694 w 485461"/>
                <a:gd name="connsiteY1" fmla="*/ 448717 h 451274"/>
                <a:gd name="connsiteX2" fmla="*/ 257773 w 485461"/>
                <a:gd name="connsiteY2" fmla="*/ 387180 h 451274"/>
                <a:gd name="connsiteX3" fmla="*/ 229740 w 485461"/>
                <a:gd name="connsiteY3" fmla="*/ 387180 h 451274"/>
                <a:gd name="connsiteX4" fmla="*/ 110084 w 485461"/>
                <a:gd name="connsiteY4" fmla="*/ 450768 h 451274"/>
                <a:gd name="connsiteX5" fmla="*/ 95725 w 485461"/>
                <a:gd name="connsiteY5" fmla="*/ 455555 h 451274"/>
                <a:gd name="connsiteX6" fmla="*/ 95041 w 485461"/>
                <a:gd name="connsiteY6" fmla="*/ 440512 h 451274"/>
                <a:gd name="connsiteX7" fmla="*/ 118289 w 485461"/>
                <a:gd name="connsiteY7" fmla="*/ 307181 h 451274"/>
                <a:gd name="connsiteX8" fmla="*/ 108032 w 485461"/>
                <a:gd name="connsiteY8" fmla="*/ 277780 h 451274"/>
                <a:gd name="connsiteX9" fmla="*/ 12991 w 485461"/>
                <a:gd name="connsiteY9" fmla="*/ 186158 h 451274"/>
                <a:gd name="connsiteX10" fmla="*/ 0 w 485461"/>
                <a:gd name="connsiteY10" fmla="*/ 171799 h 451274"/>
                <a:gd name="connsiteX11" fmla="*/ 99144 w 485461"/>
                <a:gd name="connsiteY11" fmla="*/ 156756 h 451274"/>
                <a:gd name="connsiteX12" fmla="*/ 116921 w 485461"/>
                <a:gd name="connsiteY12" fmla="*/ 154705 h 451274"/>
                <a:gd name="connsiteX13" fmla="*/ 192133 w 485461"/>
                <a:gd name="connsiteY13" fmla="*/ 99321 h 451274"/>
                <a:gd name="connsiteX14" fmla="*/ 235893 w 485461"/>
                <a:gd name="connsiteY14" fmla="*/ 9750 h 451274"/>
                <a:gd name="connsiteX15" fmla="*/ 244782 w 485461"/>
                <a:gd name="connsiteY15" fmla="*/ 178 h 451274"/>
                <a:gd name="connsiteX16" fmla="*/ 252303 w 485461"/>
                <a:gd name="connsiteY16" fmla="*/ 9750 h 451274"/>
                <a:gd name="connsiteX17" fmla="*/ 313157 w 485461"/>
                <a:gd name="connsiteY17" fmla="*/ 132825 h 451274"/>
                <a:gd name="connsiteX18" fmla="*/ 337088 w 485461"/>
                <a:gd name="connsiteY18" fmla="*/ 149919 h 451274"/>
                <a:gd name="connsiteX19" fmla="*/ 485462 w 485461"/>
                <a:gd name="connsiteY19" fmla="*/ 171115 h 451274"/>
                <a:gd name="connsiteX20" fmla="*/ 474522 w 485461"/>
                <a:gd name="connsiteY20" fmla="*/ 187525 h 451274"/>
                <a:gd name="connsiteX21" fmla="*/ 380848 w 485461"/>
                <a:gd name="connsiteY21" fmla="*/ 278464 h 451274"/>
                <a:gd name="connsiteX22" fmla="*/ 370592 w 485461"/>
                <a:gd name="connsiteY22" fmla="*/ 309916 h 451274"/>
                <a:gd name="connsiteX23" fmla="*/ 393156 w 485461"/>
                <a:gd name="connsiteY23" fmla="*/ 436410 h 451274"/>
                <a:gd name="connsiteX24" fmla="*/ 394523 w 485461"/>
                <a:gd name="connsiteY24" fmla="*/ 456238 h 45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461" h="451274">
                  <a:moveTo>
                    <a:pt x="394523" y="456238"/>
                  </a:moveTo>
                  <a:cubicBezTo>
                    <a:pt x="385634" y="456922"/>
                    <a:pt x="380164" y="452136"/>
                    <a:pt x="374694" y="448717"/>
                  </a:cubicBezTo>
                  <a:cubicBezTo>
                    <a:pt x="335721" y="428205"/>
                    <a:pt x="296747" y="407692"/>
                    <a:pt x="257773" y="387180"/>
                  </a:cubicBezTo>
                  <a:cubicBezTo>
                    <a:pt x="247517" y="381710"/>
                    <a:pt x="239996" y="381710"/>
                    <a:pt x="229740" y="387180"/>
                  </a:cubicBezTo>
                  <a:cubicBezTo>
                    <a:pt x="190082" y="409060"/>
                    <a:pt x="149741" y="429572"/>
                    <a:pt x="110084" y="450768"/>
                  </a:cubicBezTo>
                  <a:cubicBezTo>
                    <a:pt x="105297" y="453503"/>
                    <a:pt x="100511" y="458290"/>
                    <a:pt x="95725" y="455555"/>
                  </a:cubicBezTo>
                  <a:cubicBezTo>
                    <a:pt x="90939" y="452136"/>
                    <a:pt x="94357" y="445982"/>
                    <a:pt x="95041" y="440512"/>
                  </a:cubicBezTo>
                  <a:cubicBezTo>
                    <a:pt x="102562" y="396068"/>
                    <a:pt x="109400" y="350941"/>
                    <a:pt x="118289" y="307181"/>
                  </a:cubicBezTo>
                  <a:cubicBezTo>
                    <a:pt x="121024" y="294190"/>
                    <a:pt x="116921" y="285985"/>
                    <a:pt x="108032" y="277780"/>
                  </a:cubicBezTo>
                  <a:cubicBezTo>
                    <a:pt x="75896" y="247695"/>
                    <a:pt x="44444" y="216926"/>
                    <a:pt x="12991" y="186158"/>
                  </a:cubicBezTo>
                  <a:cubicBezTo>
                    <a:pt x="9572" y="182739"/>
                    <a:pt x="6154" y="178636"/>
                    <a:pt x="0" y="171799"/>
                  </a:cubicBezTo>
                  <a:cubicBezTo>
                    <a:pt x="35555" y="166329"/>
                    <a:pt x="67007" y="161543"/>
                    <a:pt x="99144" y="156756"/>
                  </a:cubicBezTo>
                  <a:cubicBezTo>
                    <a:pt x="105297" y="156073"/>
                    <a:pt x="110767" y="154021"/>
                    <a:pt x="116921" y="154705"/>
                  </a:cubicBezTo>
                  <a:cubicBezTo>
                    <a:pt x="157946" y="157440"/>
                    <a:pt x="178458" y="135560"/>
                    <a:pt x="192133" y="99321"/>
                  </a:cubicBezTo>
                  <a:cubicBezTo>
                    <a:pt x="203757" y="68553"/>
                    <a:pt x="220851" y="39152"/>
                    <a:pt x="235893" y="9750"/>
                  </a:cubicBezTo>
                  <a:cubicBezTo>
                    <a:pt x="237945" y="5648"/>
                    <a:pt x="238628" y="-1190"/>
                    <a:pt x="244782" y="178"/>
                  </a:cubicBezTo>
                  <a:cubicBezTo>
                    <a:pt x="247517" y="862"/>
                    <a:pt x="250252" y="6332"/>
                    <a:pt x="252303" y="9750"/>
                  </a:cubicBezTo>
                  <a:cubicBezTo>
                    <a:pt x="272816" y="50775"/>
                    <a:pt x="293328" y="91800"/>
                    <a:pt x="313157" y="132825"/>
                  </a:cubicBezTo>
                  <a:cubicBezTo>
                    <a:pt x="318627" y="143765"/>
                    <a:pt x="325464" y="148551"/>
                    <a:pt x="337088" y="149919"/>
                  </a:cubicBezTo>
                  <a:cubicBezTo>
                    <a:pt x="386318" y="156073"/>
                    <a:pt x="435548" y="163594"/>
                    <a:pt x="485462" y="171115"/>
                  </a:cubicBezTo>
                  <a:cubicBezTo>
                    <a:pt x="485462" y="180687"/>
                    <a:pt x="478624" y="183423"/>
                    <a:pt x="474522" y="187525"/>
                  </a:cubicBezTo>
                  <a:cubicBezTo>
                    <a:pt x="443753" y="217610"/>
                    <a:pt x="412300" y="248379"/>
                    <a:pt x="380848" y="278464"/>
                  </a:cubicBezTo>
                  <a:cubicBezTo>
                    <a:pt x="371276" y="287352"/>
                    <a:pt x="367857" y="296241"/>
                    <a:pt x="370592" y="309916"/>
                  </a:cubicBezTo>
                  <a:cubicBezTo>
                    <a:pt x="378797" y="351625"/>
                    <a:pt x="385634" y="394017"/>
                    <a:pt x="393156" y="436410"/>
                  </a:cubicBezTo>
                  <a:cubicBezTo>
                    <a:pt x="393156" y="441880"/>
                    <a:pt x="393839" y="448717"/>
                    <a:pt x="394523" y="456238"/>
                  </a:cubicBezTo>
                  <a:close/>
                </a:path>
              </a:pathLst>
            </a:custGeom>
            <a:solidFill>
              <a:schemeClr val="accent3"/>
            </a:solidFill>
            <a:ln w="68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AE4FD458-2ED3-4AE3-9B70-4CEA847478C8}"/>
                </a:ext>
              </a:extLst>
            </p:cNvPr>
            <p:cNvSpPr/>
            <p:nvPr/>
          </p:nvSpPr>
          <p:spPr>
            <a:xfrm>
              <a:off x="5676433" y="2165384"/>
              <a:ext cx="188550" cy="188550"/>
            </a:xfrm>
            <a:custGeom>
              <a:avLst/>
              <a:gdLst>
                <a:gd name="connsiteX0" fmla="*/ 231791 w 280336"/>
                <a:gd name="connsiteY0" fmla="*/ 281021 h 280336"/>
                <a:gd name="connsiteX1" fmla="*/ 154527 w 280336"/>
                <a:gd name="connsiteY1" fmla="*/ 239996 h 280336"/>
                <a:gd name="connsiteX2" fmla="*/ 127861 w 280336"/>
                <a:gd name="connsiteY2" fmla="*/ 239996 h 280336"/>
                <a:gd name="connsiteX3" fmla="*/ 64956 w 280336"/>
                <a:gd name="connsiteY3" fmla="*/ 273500 h 280336"/>
                <a:gd name="connsiteX4" fmla="*/ 53332 w 280336"/>
                <a:gd name="connsiteY4" fmla="*/ 276235 h 280336"/>
                <a:gd name="connsiteX5" fmla="*/ 51965 w 280336"/>
                <a:gd name="connsiteY5" fmla="*/ 264611 h 280336"/>
                <a:gd name="connsiteX6" fmla="*/ 64272 w 280336"/>
                <a:gd name="connsiteY6" fmla="*/ 196236 h 280336"/>
                <a:gd name="connsiteX7" fmla="*/ 55384 w 280336"/>
                <a:gd name="connsiteY7" fmla="*/ 167518 h 280336"/>
                <a:gd name="connsiteX8" fmla="*/ 0 w 280336"/>
                <a:gd name="connsiteY8" fmla="*/ 106665 h 280336"/>
                <a:gd name="connsiteX9" fmla="*/ 64956 w 280336"/>
                <a:gd name="connsiteY9" fmla="*/ 97092 h 280336"/>
                <a:gd name="connsiteX10" fmla="*/ 108716 w 280336"/>
                <a:gd name="connsiteY10" fmla="*/ 65640 h 280336"/>
                <a:gd name="connsiteX11" fmla="*/ 140852 w 280336"/>
                <a:gd name="connsiteY11" fmla="*/ 0 h 280336"/>
                <a:gd name="connsiteX12" fmla="*/ 175040 w 280336"/>
                <a:gd name="connsiteY12" fmla="*/ 70426 h 280336"/>
                <a:gd name="connsiteX13" fmla="*/ 210595 w 280336"/>
                <a:gd name="connsiteY13" fmla="*/ 96409 h 280336"/>
                <a:gd name="connsiteX14" fmla="*/ 268713 w 280336"/>
                <a:gd name="connsiteY14" fmla="*/ 104614 h 280336"/>
                <a:gd name="connsiteX15" fmla="*/ 281704 w 280336"/>
                <a:gd name="connsiteY15" fmla="*/ 109400 h 280336"/>
                <a:gd name="connsiteX16" fmla="*/ 274867 w 280336"/>
                <a:gd name="connsiteY16" fmla="*/ 121024 h 280336"/>
                <a:gd name="connsiteX17" fmla="*/ 224953 w 280336"/>
                <a:gd name="connsiteY17" fmla="*/ 169570 h 280336"/>
                <a:gd name="connsiteX18" fmla="*/ 216748 w 280336"/>
                <a:gd name="connsiteY18" fmla="*/ 194869 h 280336"/>
                <a:gd name="connsiteX19" fmla="*/ 231791 w 280336"/>
                <a:gd name="connsiteY19" fmla="*/ 281021 h 28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336" h="280336">
                  <a:moveTo>
                    <a:pt x="231791" y="281021"/>
                  </a:moveTo>
                  <a:cubicBezTo>
                    <a:pt x="202390" y="265295"/>
                    <a:pt x="177775" y="252987"/>
                    <a:pt x="154527" y="239996"/>
                  </a:cubicBezTo>
                  <a:cubicBezTo>
                    <a:pt x="144955" y="234526"/>
                    <a:pt x="137434" y="234526"/>
                    <a:pt x="127861" y="239996"/>
                  </a:cubicBezTo>
                  <a:cubicBezTo>
                    <a:pt x="107349" y="251620"/>
                    <a:pt x="86152" y="262560"/>
                    <a:pt x="64956" y="273500"/>
                  </a:cubicBezTo>
                  <a:cubicBezTo>
                    <a:pt x="61537" y="275551"/>
                    <a:pt x="57435" y="278970"/>
                    <a:pt x="53332" y="276235"/>
                  </a:cubicBezTo>
                  <a:cubicBezTo>
                    <a:pt x="49230" y="273500"/>
                    <a:pt x="51281" y="268713"/>
                    <a:pt x="51965" y="264611"/>
                  </a:cubicBezTo>
                  <a:cubicBezTo>
                    <a:pt x="56067" y="242047"/>
                    <a:pt x="59486" y="218800"/>
                    <a:pt x="64272" y="196236"/>
                  </a:cubicBezTo>
                  <a:cubicBezTo>
                    <a:pt x="66324" y="184612"/>
                    <a:pt x="63589" y="176407"/>
                    <a:pt x="55384" y="167518"/>
                  </a:cubicBezTo>
                  <a:cubicBezTo>
                    <a:pt x="36239" y="148373"/>
                    <a:pt x="18461" y="127177"/>
                    <a:pt x="0" y="106665"/>
                  </a:cubicBezTo>
                  <a:cubicBezTo>
                    <a:pt x="19829" y="103930"/>
                    <a:pt x="42392" y="98460"/>
                    <a:pt x="64956" y="97092"/>
                  </a:cubicBezTo>
                  <a:cubicBezTo>
                    <a:pt x="87520" y="95725"/>
                    <a:pt x="100511" y="86836"/>
                    <a:pt x="108716" y="65640"/>
                  </a:cubicBezTo>
                  <a:cubicBezTo>
                    <a:pt x="116921" y="44444"/>
                    <a:pt x="128545" y="23931"/>
                    <a:pt x="140852" y="0"/>
                  </a:cubicBezTo>
                  <a:cubicBezTo>
                    <a:pt x="153843" y="25982"/>
                    <a:pt x="166151" y="47862"/>
                    <a:pt x="175040" y="70426"/>
                  </a:cubicBezTo>
                  <a:cubicBezTo>
                    <a:pt x="181877" y="87520"/>
                    <a:pt x="192817" y="95041"/>
                    <a:pt x="210595" y="96409"/>
                  </a:cubicBezTo>
                  <a:cubicBezTo>
                    <a:pt x="230423" y="97776"/>
                    <a:pt x="249568" y="101195"/>
                    <a:pt x="268713" y="104614"/>
                  </a:cubicBezTo>
                  <a:cubicBezTo>
                    <a:pt x="273500" y="105297"/>
                    <a:pt x="279653" y="105297"/>
                    <a:pt x="281704" y="109400"/>
                  </a:cubicBezTo>
                  <a:cubicBezTo>
                    <a:pt x="283756" y="114870"/>
                    <a:pt x="278286" y="117605"/>
                    <a:pt x="274867" y="121024"/>
                  </a:cubicBezTo>
                  <a:cubicBezTo>
                    <a:pt x="258457" y="137434"/>
                    <a:pt x="242047" y="153843"/>
                    <a:pt x="224953" y="169570"/>
                  </a:cubicBezTo>
                  <a:cubicBezTo>
                    <a:pt x="217432" y="177091"/>
                    <a:pt x="214697" y="183928"/>
                    <a:pt x="216748" y="194869"/>
                  </a:cubicBezTo>
                  <a:cubicBezTo>
                    <a:pt x="222902" y="221535"/>
                    <a:pt x="226321" y="248885"/>
                    <a:pt x="231791" y="281021"/>
                  </a:cubicBezTo>
                  <a:close/>
                </a:path>
              </a:pathLst>
            </a:custGeom>
            <a:solidFill>
              <a:schemeClr val="accent3"/>
            </a:solidFill>
            <a:ln w="68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CFA7CB62-E97A-49BB-84E3-A26586D2E5DD}"/>
                </a:ext>
              </a:extLst>
            </p:cNvPr>
            <p:cNvSpPr/>
            <p:nvPr/>
          </p:nvSpPr>
          <p:spPr>
            <a:xfrm>
              <a:off x="6059971" y="2530986"/>
              <a:ext cx="188550" cy="188550"/>
            </a:xfrm>
            <a:custGeom>
              <a:avLst/>
              <a:gdLst>
                <a:gd name="connsiteX0" fmla="*/ 50597 w 280336"/>
                <a:gd name="connsiteY0" fmla="*/ 281021 h 280336"/>
                <a:gd name="connsiteX1" fmla="*/ 64272 w 280336"/>
                <a:gd name="connsiteY1" fmla="*/ 203757 h 280336"/>
                <a:gd name="connsiteX2" fmla="*/ 51281 w 280336"/>
                <a:gd name="connsiteY2" fmla="*/ 161365 h 280336"/>
                <a:gd name="connsiteX3" fmla="*/ 0 w 280336"/>
                <a:gd name="connsiteY3" fmla="*/ 107348 h 280336"/>
                <a:gd name="connsiteX4" fmla="*/ 67007 w 280336"/>
                <a:gd name="connsiteY4" fmla="*/ 97092 h 280336"/>
                <a:gd name="connsiteX5" fmla="*/ 109400 w 280336"/>
                <a:gd name="connsiteY5" fmla="*/ 66324 h 280336"/>
                <a:gd name="connsiteX6" fmla="*/ 142220 w 280336"/>
                <a:gd name="connsiteY6" fmla="*/ 0 h 280336"/>
                <a:gd name="connsiteX7" fmla="*/ 169570 w 280336"/>
                <a:gd name="connsiteY7" fmla="*/ 56751 h 280336"/>
                <a:gd name="connsiteX8" fmla="*/ 225637 w 280336"/>
                <a:gd name="connsiteY8" fmla="*/ 98460 h 280336"/>
                <a:gd name="connsiteX9" fmla="*/ 270081 w 280336"/>
                <a:gd name="connsiteY9" fmla="*/ 104613 h 280336"/>
                <a:gd name="connsiteX10" fmla="*/ 283756 w 280336"/>
                <a:gd name="connsiteY10" fmla="*/ 110083 h 280336"/>
                <a:gd name="connsiteX11" fmla="*/ 276235 w 280336"/>
                <a:gd name="connsiteY11" fmla="*/ 121023 h 280336"/>
                <a:gd name="connsiteX12" fmla="*/ 226321 w 280336"/>
                <a:gd name="connsiteY12" fmla="*/ 169570 h 280336"/>
                <a:gd name="connsiteX13" fmla="*/ 218800 w 280336"/>
                <a:gd name="connsiteY13" fmla="*/ 192817 h 280336"/>
                <a:gd name="connsiteX14" fmla="*/ 233842 w 280336"/>
                <a:gd name="connsiteY14" fmla="*/ 280337 h 280336"/>
                <a:gd name="connsiteX15" fmla="*/ 158630 w 280336"/>
                <a:gd name="connsiteY15" fmla="*/ 240679 h 280336"/>
                <a:gd name="connsiteX16" fmla="*/ 125810 w 280336"/>
                <a:gd name="connsiteY16" fmla="*/ 240679 h 280336"/>
                <a:gd name="connsiteX17" fmla="*/ 50597 w 280336"/>
                <a:gd name="connsiteY17" fmla="*/ 281021 h 28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0336" h="280336">
                  <a:moveTo>
                    <a:pt x="50597" y="281021"/>
                  </a:moveTo>
                  <a:cubicBezTo>
                    <a:pt x="55384" y="252303"/>
                    <a:pt x="58119" y="227688"/>
                    <a:pt x="64272" y="203757"/>
                  </a:cubicBezTo>
                  <a:cubicBezTo>
                    <a:pt x="68375" y="185980"/>
                    <a:pt x="64956" y="173672"/>
                    <a:pt x="51281" y="161365"/>
                  </a:cubicBezTo>
                  <a:cubicBezTo>
                    <a:pt x="33504" y="144955"/>
                    <a:pt x="17778" y="125810"/>
                    <a:pt x="0" y="107348"/>
                  </a:cubicBezTo>
                  <a:cubicBezTo>
                    <a:pt x="20512" y="100511"/>
                    <a:pt x="44444" y="98460"/>
                    <a:pt x="67007" y="97092"/>
                  </a:cubicBezTo>
                  <a:cubicBezTo>
                    <a:pt x="88887" y="95041"/>
                    <a:pt x="101195" y="86836"/>
                    <a:pt x="109400" y="66324"/>
                  </a:cubicBezTo>
                  <a:cubicBezTo>
                    <a:pt x="117605" y="45127"/>
                    <a:pt x="129229" y="24615"/>
                    <a:pt x="142220" y="0"/>
                  </a:cubicBezTo>
                  <a:cubicBezTo>
                    <a:pt x="152476" y="21196"/>
                    <a:pt x="162732" y="38290"/>
                    <a:pt x="169570" y="56751"/>
                  </a:cubicBezTo>
                  <a:cubicBezTo>
                    <a:pt x="179142" y="83417"/>
                    <a:pt x="195552" y="98460"/>
                    <a:pt x="225637" y="98460"/>
                  </a:cubicBezTo>
                  <a:cubicBezTo>
                    <a:pt x="239996" y="98460"/>
                    <a:pt x="255038" y="101879"/>
                    <a:pt x="270081" y="104613"/>
                  </a:cubicBezTo>
                  <a:cubicBezTo>
                    <a:pt x="274867" y="105297"/>
                    <a:pt x="282388" y="104613"/>
                    <a:pt x="283756" y="110083"/>
                  </a:cubicBezTo>
                  <a:cubicBezTo>
                    <a:pt x="285123" y="114870"/>
                    <a:pt x="279653" y="118288"/>
                    <a:pt x="276235" y="121023"/>
                  </a:cubicBezTo>
                  <a:cubicBezTo>
                    <a:pt x="259825" y="137433"/>
                    <a:pt x="243415" y="153843"/>
                    <a:pt x="226321" y="169570"/>
                  </a:cubicBezTo>
                  <a:cubicBezTo>
                    <a:pt x="218800" y="176407"/>
                    <a:pt x="216748" y="183245"/>
                    <a:pt x="218800" y="192817"/>
                  </a:cubicBezTo>
                  <a:cubicBezTo>
                    <a:pt x="224270" y="220851"/>
                    <a:pt x="228372" y="248885"/>
                    <a:pt x="233842" y="280337"/>
                  </a:cubicBezTo>
                  <a:cubicBezTo>
                    <a:pt x="206492" y="265978"/>
                    <a:pt x="182561" y="254354"/>
                    <a:pt x="158630" y="240679"/>
                  </a:cubicBezTo>
                  <a:cubicBezTo>
                    <a:pt x="147006" y="233842"/>
                    <a:pt x="137434" y="233842"/>
                    <a:pt x="125810" y="240679"/>
                  </a:cubicBezTo>
                  <a:cubicBezTo>
                    <a:pt x="102562" y="254354"/>
                    <a:pt x="78631" y="265978"/>
                    <a:pt x="50597" y="281021"/>
                  </a:cubicBezTo>
                  <a:close/>
                </a:path>
              </a:pathLst>
            </a:custGeom>
            <a:solidFill>
              <a:schemeClr val="accent3"/>
            </a:solidFill>
            <a:ln w="68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1D39A-8574-416B-BD55-0D629FC0C3ED}"/>
                </a:ext>
              </a:extLst>
            </p:cNvPr>
            <p:cNvSpPr/>
            <p:nvPr/>
          </p:nvSpPr>
          <p:spPr>
            <a:xfrm>
              <a:off x="5515192" y="2765983"/>
              <a:ext cx="142561" cy="142561"/>
            </a:xfrm>
            <a:custGeom>
              <a:avLst/>
              <a:gdLst>
                <a:gd name="connsiteX0" fmla="*/ 38031 w 211962"/>
                <a:gd name="connsiteY0" fmla="*/ 211962 h 211962"/>
                <a:gd name="connsiteX1" fmla="*/ 48971 w 211962"/>
                <a:gd name="connsiteY1" fmla="*/ 147690 h 211962"/>
                <a:gd name="connsiteX2" fmla="*/ 40766 w 211962"/>
                <a:gd name="connsiteY2" fmla="*/ 122391 h 211962"/>
                <a:gd name="connsiteX3" fmla="*/ 5211 w 211962"/>
                <a:gd name="connsiteY3" fmla="*/ 87520 h 211962"/>
                <a:gd name="connsiteX4" fmla="*/ 9314 w 211962"/>
                <a:gd name="connsiteY4" fmla="*/ 74529 h 211962"/>
                <a:gd name="connsiteX5" fmla="*/ 57176 w 211962"/>
                <a:gd name="connsiteY5" fmla="*/ 67691 h 211962"/>
                <a:gd name="connsiteX6" fmla="*/ 81107 w 211962"/>
                <a:gd name="connsiteY6" fmla="*/ 50598 h 211962"/>
                <a:gd name="connsiteX7" fmla="*/ 101620 w 211962"/>
                <a:gd name="connsiteY7" fmla="*/ 8889 h 211962"/>
                <a:gd name="connsiteX8" fmla="*/ 109141 w 211962"/>
                <a:gd name="connsiteY8" fmla="*/ 0 h 211962"/>
                <a:gd name="connsiteX9" fmla="*/ 116662 w 211962"/>
                <a:gd name="connsiteY9" fmla="*/ 8889 h 211962"/>
                <a:gd name="connsiteX10" fmla="*/ 138542 w 211962"/>
                <a:gd name="connsiteY10" fmla="*/ 54016 h 211962"/>
                <a:gd name="connsiteX11" fmla="*/ 159055 w 211962"/>
                <a:gd name="connsiteY11" fmla="*/ 68375 h 211962"/>
                <a:gd name="connsiteX12" fmla="*/ 208285 w 211962"/>
                <a:gd name="connsiteY12" fmla="*/ 75212 h 211962"/>
                <a:gd name="connsiteX13" fmla="*/ 218541 w 211962"/>
                <a:gd name="connsiteY13" fmla="*/ 79999 h 211962"/>
                <a:gd name="connsiteX14" fmla="*/ 213071 w 211962"/>
                <a:gd name="connsiteY14" fmla="*/ 88204 h 211962"/>
                <a:gd name="connsiteX15" fmla="*/ 178200 w 211962"/>
                <a:gd name="connsiteY15" fmla="*/ 121024 h 211962"/>
                <a:gd name="connsiteX16" fmla="*/ 169311 w 211962"/>
                <a:gd name="connsiteY16" fmla="*/ 149741 h 211962"/>
                <a:gd name="connsiteX17" fmla="*/ 176832 w 211962"/>
                <a:gd name="connsiteY17" fmla="*/ 193501 h 211962"/>
                <a:gd name="connsiteX18" fmla="*/ 176832 w 211962"/>
                <a:gd name="connsiteY18" fmla="*/ 207176 h 211962"/>
                <a:gd name="connsiteX19" fmla="*/ 162473 w 211962"/>
                <a:gd name="connsiteY19" fmla="*/ 203073 h 211962"/>
                <a:gd name="connsiteX20" fmla="*/ 121448 w 211962"/>
                <a:gd name="connsiteY20" fmla="*/ 181193 h 211962"/>
                <a:gd name="connsiteX21" fmla="*/ 96834 w 211962"/>
                <a:gd name="connsiteY21" fmla="*/ 181193 h 211962"/>
                <a:gd name="connsiteX22" fmla="*/ 38031 w 211962"/>
                <a:gd name="connsiteY22" fmla="*/ 211962 h 211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1962" h="211962">
                  <a:moveTo>
                    <a:pt x="38031" y="211962"/>
                  </a:moveTo>
                  <a:cubicBezTo>
                    <a:pt x="42134" y="187347"/>
                    <a:pt x="44869" y="167518"/>
                    <a:pt x="48971" y="147690"/>
                  </a:cubicBezTo>
                  <a:cubicBezTo>
                    <a:pt x="51022" y="136750"/>
                    <a:pt x="48287" y="129912"/>
                    <a:pt x="40766" y="122391"/>
                  </a:cubicBezTo>
                  <a:cubicBezTo>
                    <a:pt x="28459" y="111451"/>
                    <a:pt x="16835" y="99144"/>
                    <a:pt x="5211" y="87520"/>
                  </a:cubicBezTo>
                  <a:cubicBezTo>
                    <a:pt x="-2310" y="80682"/>
                    <a:pt x="-2310" y="75896"/>
                    <a:pt x="9314" y="74529"/>
                  </a:cubicBezTo>
                  <a:cubicBezTo>
                    <a:pt x="25040" y="72477"/>
                    <a:pt x="40766" y="69059"/>
                    <a:pt x="57176" y="67691"/>
                  </a:cubicBezTo>
                  <a:cubicBezTo>
                    <a:pt x="69484" y="67008"/>
                    <a:pt x="76321" y="61537"/>
                    <a:pt x="81107" y="50598"/>
                  </a:cubicBezTo>
                  <a:cubicBezTo>
                    <a:pt x="87261" y="36239"/>
                    <a:pt x="94782" y="22564"/>
                    <a:pt x="101620" y="8889"/>
                  </a:cubicBezTo>
                  <a:cubicBezTo>
                    <a:pt x="103671" y="5470"/>
                    <a:pt x="104355" y="0"/>
                    <a:pt x="109141" y="0"/>
                  </a:cubicBezTo>
                  <a:cubicBezTo>
                    <a:pt x="113927" y="0"/>
                    <a:pt x="114611" y="5470"/>
                    <a:pt x="116662" y="8889"/>
                  </a:cubicBezTo>
                  <a:cubicBezTo>
                    <a:pt x="124183" y="23931"/>
                    <a:pt x="131705" y="38290"/>
                    <a:pt x="138542" y="54016"/>
                  </a:cubicBezTo>
                  <a:cubicBezTo>
                    <a:pt x="142645" y="62905"/>
                    <a:pt x="148798" y="67008"/>
                    <a:pt x="159055" y="68375"/>
                  </a:cubicBezTo>
                  <a:cubicBezTo>
                    <a:pt x="175465" y="69742"/>
                    <a:pt x="191875" y="73161"/>
                    <a:pt x="208285" y="75212"/>
                  </a:cubicBezTo>
                  <a:cubicBezTo>
                    <a:pt x="212387" y="75896"/>
                    <a:pt x="217857" y="74529"/>
                    <a:pt x="218541" y="79999"/>
                  </a:cubicBezTo>
                  <a:cubicBezTo>
                    <a:pt x="219225" y="82734"/>
                    <a:pt x="215122" y="86152"/>
                    <a:pt x="213071" y="88204"/>
                  </a:cubicBezTo>
                  <a:cubicBezTo>
                    <a:pt x="201447" y="99144"/>
                    <a:pt x="190507" y="110767"/>
                    <a:pt x="178200" y="121024"/>
                  </a:cubicBezTo>
                  <a:cubicBezTo>
                    <a:pt x="168627" y="129229"/>
                    <a:pt x="166576" y="138117"/>
                    <a:pt x="169311" y="149741"/>
                  </a:cubicBezTo>
                  <a:cubicBezTo>
                    <a:pt x="172046" y="164100"/>
                    <a:pt x="174781" y="179142"/>
                    <a:pt x="176832" y="193501"/>
                  </a:cubicBezTo>
                  <a:cubicBezTo>
                    <a:pt x="177516" y="198287"/>
                    <a:pt x="180935" y="203757"/>
                    <a:pt x="176832" y="207176"/>
                  </a:cubicBezTo>
                  <a:cubicBezTo>
                    <a:pt x="172046" y="210595"/>
                    <a:pt x="167260" y="205125"/>
                    <a:pt x="162473" y="203073"/>
                  </a:cubicBezTo>
                  <a:cubicBezTo>
                    <a:pt x="148798" y="196236"/>
                    <a:pt x="135123" y="189398"/>
                    <a:pt x="121448" y="181193"/>
                  </a:cubicBezTo>
                  <a:cubicBezTo>
                    <a:pt x="112560" y="176407"/>
                    <a:pt x="105722" y="176407"/>
                    <a:pt x="96834" y="181193"/>
                  </a:cubicBezTo>
                  <a:cubicBezTo>
                    <a:pt x="79056" y="191450"/>
                    <a:pt x="60595" y="200339"/>
                    <a:pt x="38031" y="211962"/>
                  </a:cubicBezTo>
                  <a:close/>
                </a:path>
              </a:pathLst>
            </a:custGeom>
            <a:solidFill>
              <a:schemeClr val="accent3"/>
            </a:solidFill>
            <a:ln w="68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E16DC60-8594-4668-A644-86C7985F14BF}"/>
                </a:ext>
              </a:extLst>
            </p:cNvPr>
            <p:cNvSpPr/>
            <p:nvPr/>
          </p:nvSpPr>
          <p:spPr>
            <a:xfrm>
              <a:off x="5775607" y="3236897"/>
              <a:ext cx="87376" cy="87376"/>
            </a:xfrm>
            <a:custGeom>
              <a:avLst/>
              <a:gdLst>
                <a:gd name="connsiteX0" fmla="*/ 115109 w 129912"/>
                <a:gd name="connsiteY0" fmla="*/ 130596 h 129912"/>
                <a:gd name="connsiteX1" fmla="*/ 102802 w 129912"/>
                <a:gd name="connsiteY1" fmla="*/ 126494 h 129912"/>
                <a:gd name="connsiteX2" fmla="*/ 35111 w 129912"/>
                <a:gd name="connsiteY2" fmla="*/ 125126 h 129912"/>
                <a:gd name="connsiteX3" fmla="*/ 24854 w 129912"/>
                <a:gd name="connsiteY3" fmla="*/ 118288 h 129912"/>
                <a:gd name="connsiteX4" fmla="*/ 25538 w 129912"/>
                <a:gd name="connsiteY4" fmla="*/ 114870 h 129912"/>
                <a:gd name="connsiteX5" fmla="*/ 7077 w 129912"/>
                <a:gd name="connsiteY5" fmla="*/ 58802 h 129912"/>
                <a:gd name="connsiteX6" fmla="*/ 239 w 129912"/>
                <a:gd name="connsiteY6" fmla="*/ 49230 h 129912"/>
                <a:gd name="connsiteX7" fmla="*/ 12547 w 129912"/>
                <a:gd name="connsiteY7" fmla="*/ 43760 h 129912"/>
                <a:gd name="connsiteX8" fmla="*/ 61093 w 129912"/>
                <a:gd name="connsiteY8" fmla="*/ 8889 h 129912"/>
                <a:gd name="connsiteX9" fmla="*/ 68614 w 129912"/>
                <a:gd name="connsiteY9" fmla="*/ 0 h 129912"/>
                <a:gd name="connsiteX10" fmla="*/ 76136 w 129912"/>
                <a:gd name="connsiteY10" fmla="*/ 8889 h 129912"/>
                <a:gd name="connsiteX11" fmla="*/ 123998 w 129912"/>
                <a:gd name="connsiteY11" fmla="*/ 43760 h 129912"/>
                <a:gd name="connsiteX12" fmla="*/ 132203 w 129912"/>
                <a:gd name="connsiteY12" fmla="*/ 54016 h 129912"/>
                <a:gd name="connsiteX13" fmla="*/ 115109 w 129912"/>
                <a:gd name="connsiteY13" fmla="*/ 130596 h 12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9912" h="129912">
                  <a:moveTo>
                    <a:pt x="115109" y="130596"/>
                  </a:moveTo>
                  <a:cubicBezTo>
                    <a:pt x="107588" y="127861"/>
                    <a:pt x="104853" y="127861"/>
                    <a:pt x="102802" y="126494"/>
                  </a:cubicBezTo>
                  <a:cubicBezTo>
                    <a:pt x="80238" y="110083"/>
                    <a:pt x="58358" y="107348"/>
                    <a:pt x="35111" y="125126"/>
                  </a:cubicBezTo>
                  <a:cubicBezTo>
                    <a:pt x="26906" y="131280"/>
                    <a:pt x="23487" y="127861"/>
                    <a:pt x="24854" y="118288"/>
                  </a:cubicBezTo>
                  <a:cubicBezTo>
                    <a:pt x="24854" y="116921"/>
                    <a:pt x="25538" y="116237"/>
                    <a:pt x="25538" y="114870"/>
                  </a:cubicBezTo>
                  <a:cubicBezTo>
                    <a:pt x="34427" y="91622"/>
                    <a:pt x="28957" y="72477"/>
                    <a:pt x="7077" y="58802"/>
                  </a:cubicBezTo>
                  <a:cubicBezTo>
                    <a:pt x="3658" y="56751"/>
                    <a:pt x="-1128" y="54016"/>
                    <a:pt x="239" y="49230"/>
                  </a:cubicBezTo>
                  <a:cubicBezTo>
                    <a:pt x="1607" y="43760"/>
                    <a:pt x="7761" y="43760"/>
                    <a:pt x="12547" y="43760"/>
                  </a:cubicBezTo>
                  <a:cubicBezTo>
                    <a:pt x="37846" y="44444"/>
                    <a:pt x="53572" y="32820"/>
                    <a:pt x="61093" y="8889"/>
                  </a:cubicBezTo>
                  <a:cubicBezTo>
                    <a:pt x="62461" y="5470"/>
                    <a:pt x="63828" y="0"/>
                    <a:pt x="68614" y="0"/>
                  </a:cubicBezTo>
                  <a:cubicBezTo>
                    <a:pt x="73401" y="0"/>
                    <a:pt x="74768" y="5470"/>
                    <a:pt x="76136" y="8889"/>
                  </a:cubicBezTo>
                  <a:cubicBezTo>
                    <a:pt x="82973" y="33504"/>
                    <a:pt x="99383" y="44444"/>
                    <a:pt x="123998" y="43760"/>
                  </a:cubicBezTo>
                  <a:cubicBezTo>
                    <a:pt x="128784" y="43760"/>
                    <a:pt x="142459" y="45811"/>
                    <a:pt x="132203" y="54016"/>
                  </a:cubicBezTo>
                  <a:cubicBezTo>
                    <a:pt x="105537" y="73845"/>
                    <a:pt x="102118" y="98460"/>
                    <a:pt x="115109" y="130596"/>
                  </a:cubicBezTo>
                  <a:close/>
                </a:path>
              </a:pathLst>
            </a:custGeom>
            <a:solidFill>
              <a:schemeClr val="accent3"/>
            </a:solidFill>
            <a:ln w="68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B67ABAB-F521-4936-8706-643C5FBA2E4A}"/>
                </a:ext>
              </a:extLst>
            </p:cNvPr>
            <p:cNvSpPr/>
            <p:nvPr/>
          </p:nvSpPr>
          <p:spPr>
            <a:xfrm>
              <a:off x="6598787" y="2738692"/>
              <a:ext cx="1989907" cy="1202458"/>
            </a:xfrm>
            <a:custGeom>
              <a:avLst/>
              <a:gdLst>
                <a:gd name="connsiteX0" fmla="*/ 911 w 2734995"/>
                <a:gd name="connsiteY0" fmla="*/ 273 h 1668346"/>
                <a:gd name="connsiteX1" fmla="*/ 15953 w 2734995"/>
                <a:gd name="connsiteY1" fmla="*/ 5060 h 1668346"/>
                <a:gd name="connsiteX2" fmla="*/ 835084 w 2734995"/>
                <a:gd name="connsiteY2" fmla="*/ 410523 h 1668346"/>
                <a:gd name="connsiteX3" fmla="*/ 1941390 w 2734995"/>
                <a:gd name="connsiteY3" fmla="*/ 852908 h 1668346"/>
                <a:gd name="connsiteX4" fmla="*/ 2322238 w 2734995"/>
                <a:gd name="connsiteY4" fmla="*/ 962308 h 1668346"/>
                <a:gd name="connsiteX5" fmla="*/ 2348220 w 2734995"/>
                <a:gd name="connsiteY5" fmla="*/ 983504 h 1668346"/>
                <a:gd name="connsiteX6" fmla="*/ 2737957 w 2734995"/>
                <a:gd name="connsiteY6" fmla="*/ 1667253 h 1668346"/>
                <a:gd name="connsiteX7" fmla="*/ 2741376 w 2734995"/>
                <a:gd name="connsiteY7" fmla="*/ 1674091 h 1668346"/>
                <a:gd name="connsiteX8" fmla="*/ 2674368 w 2734995"/>
                <a:gd name="connsiteY8" fmla="*/ 1665201 h 1668346"/>
                <a:gd name="connsiteX9" fmla="*/ 2177283 w 2734995"/>
                <a:gd name="connsiteY9" fmla="*/ 1600929 h 1668346"/>
                <a:gd name="connsiteX10" fmla="*/ 1766350 w 2734995"/>
                <a:gd name="connsiteY10" fmla="*/ 1572212 h 1668346"/>
                <a:gd name="connsiteX11" fmla="*/ 1356101 w 2734995"/>
                <a:gd name="connsiteY11" fmla="*/ 1566742 h 1668346"/>
                <a:gd name="connsiteX12" fmla="*/ 926707 w 2734995"/>
                <a:gd name="connsiteY12" fmla="*/ 1587254 h 1668346"/>
                <a:gd name="connsiteX13" fmla="*/ 880895 w 2734995"/>
                <a:gd name="connsiteY13" fmla="*/ 1568110 h 1668346"/>
                <a:gd name="connsiteX14" fmla="*/ 541756 w 2734995"/>
                <a:gd name="connsiteY14" fmla="*/ 1151706 h 1668346"/>
                <a:gd name="connsiteX15" fmla="*/ 293555 w 2734995"/>
                <a:gd name="connsiteY15" fmla="*/ 768123 h 1668346"/>
                <a:gd name="connsiteX16" fmla="*/ 196463 w 2734995"/>
                <a:gd name="connsiteY16" fmla="*/ 543854 h 1668346"/>
                <a:gd name="connsiteX17" fmla="*/ 4329 w 2734995"/>
                <a:gd name="connsiteY17" fmla="*/ 15316 h 1668346"/>
                <a:gd name="connsiteX18" fmla="*/ 911 w 2734995"/>
                <a:gd name="connsiteY18" fmla="*/ 273 h 1668346"/>
                <a:gd name="connsiteX0" fmla="*/ 911 w 2741376"/>
                <a:gd name="connsiteY0" fmla="*/ 273 h 1674091"/>
                <a:gd name="connsiteX1" fmla="*/ 15953 w 2741376"/>
                <a:gd name="connsiteY1" fmla="*/ 5060 h 1674091"/>
                <a:gd name="connsiteX2" fmla="*/ 835084 w 2741376"/>
                <a:gd name="connsiteY2" fmla="*/ 410523 h 1674091"/>
                <a:gd name="connsiteX3" fmla="*/ 1941390 w 2741376"/>
                <a:gd name="connsiteY3" fmla="*/ 852908 h 1674091"/>
                <a:gd name="connsiteX4" fmla="*/ 2322238 w 2741376"/>
                <a:gd name="connsiteY4" fmla="*/ 962308 h 1674091"/>
                <a:gd name="connsiteX5" fmla="*/ 2348220 w 2741376"/>
                <a:gd name="connsiteY5" fmla="*/ 983504 h 1674091"/>
                <a:gd name="connsiteX6" fmla="*/ 2737957 w 2741376"/>
                <a:gd name="connsiteY6" fmla="*/ 1667253 h 1674091"/>
                <a:gd name="connsiteX7" fmla="*/ 2741376 w 2741376"/>
                <a:gd name="connsiteY7" fmla="*/ 1674091 h 1674091"/>
                <a:gd name="connsiteX8" fmla="*/ 2674368 w 2741376"/>
                <a:gd name="connsiteY8" fmla="*/ 1665201 h 1674091"/>
                <a:gd name="connsiteX9" fmla="*/ 2177283 w 2741376"/>
                <a:gd name="connsiteY9" fmla="*/ 1600929 h 1674091"/>
                <a:gd name="connsiteX10" fmla="*/ 1766350 w 2741376"/>
                <a:gd name="connsiteY10" fmla="*/ 1572212 h 1674091"/>
                <a:gd name="connsiteX11" fmla="*/ 926707 w 2741376"/>
                <a:gd name="connsiteY11" fmla="*/ 1587254 h 1674091"/>
                <a:gd name="connsiteX12" fmla="*/ 880895 w 2741376"/>
                <a:gd name="connsiteY12" fmla="*/ 1568110 h 1674091"/>
                <a:gd name="connsiteX13" fmla="*/ 541756 w 2741376"/>
                <a:gd name="connsiteY13" fmla="*/ 1151706 h 1674091"/>
                <a:gd name="connsiteX14" fmla="*/ 293555 w 2741376"/>
                <a:gd name="connsiteY14" fmla="*/ 768123 h 1674091"/>
                <a:gd name="connsiteX15" fmla="*/ 196463 w 2741376"/>
                <a:gd name="connsiteY15" fmla="*/ 543854 h 1674091"/>
                <a:gd name="connsiteX16" fmla="*/ 4329 w 2741376"/>
                <a:gd name="connsiteY16" fmla="*/ 15316 h 1674091"/>
                <a:gd name="connsiteX17" fmla="*/ 911 w 2741376"/>
                <a:gd name="connsiteY17" fmla="*/ 273 h 1674091"/>
                <a:gd name="connsiteX0" fmla="*/ 911 w 2741376"/>
                <a:gd name="connsiteY0" fmla="*/ 273 h 1674091"/>
                <a:gd name="connsiteX1" fmla="*/ 15953 w 2741376"/>
                <a:gd name="connsiteY1" fmla="*/ 5060 h 1674091"/>
                <a:gd name="connsiteX2" fmla="*/ 835084 w 2741376"/>
                <a:gd name="connsiteY2" fmla="*/ 410523 h 1674091"/>
                <a:gd name="connsiteX3" fmla="*/ 1941390 w 2741376"/>
                <a:gd name="connsiteY3" fmla="*/ 852908 h 1674091"/>
                <a:gd name="connsiteX4" fmla="*/ 2322238 w 2741376"/>
                <a:gd name="connsiteY4" fmla="*/ 962308 h 1674091"/>
                <a:gd name="connsiteX5" fmla="*/ 2348220 w 2741376"/>
                <a:gd name="connsiteY5" fmla="*/ 983504 h 1674091"/>
                <a:gd name="connsiteX6" fmla="*/ 2737957 w 2741376"/>
                <a:gd name="connsiteY6" fmla="*/ 1667253 h 1674091"/>
                <a:gd name="connsiteX7" fmla="*/ 2741376 w 2741376"/>
                <a:gd name="connsiteY7" fmla="*/ 1674091 h 1674091"/>
                <a:gd name="connsiteX8" fmla="*/ 2674368 w 2741376"/>
                <a:gd name="connsiteY8" fmla="*/ 1665201 h 1674091"/>
                <a:gd name="connsiteX9" fmla="*/ 2177283 w 2741376"/>
                <a:gd name="connsiteY9" fmla="*/ 1600929 h 1674091"/>
                <a:gd name="connsiteX10" fmla="*/ 926707 w 2741376"/>
                <a:gd name="connsiteY10" fmla="*/ 1587254 h 1674091"/>
                <a:gd name="connsiteX11" fmla="*/ 880895 w 2741376"/>
                <a:gd name="connsiteY11" fmla="*/ 1568110 h 1674091"/>
                <a:gd name="connsiteX12" fmla="*/ 541756 w 2741376"/>
                <a:gd name="connsiteY12" fmla="*/ 1151706 h 1674091"/>
                <a:gd name="connsiteX13" fmla="*/ 293555 w 2741376"/>
                <a:gd name="connsiteY13" fmla="*/ 768123 h 1674091"/>
                <a:gd name="connsiteX14" fmla="*/ 196463 w 2741376"/>
                <a:gd name="connsiteY14" fmla="*/ 543854 h 1674091"/>
                <a:gd name="connsiteX15" fmla="*/ 4329 w 2741376"/>
                <a:gd name="connsiteY15" fmla="*/ 15316 h 1674091"/>
                <a:gd name="connsiteX16" fmla="*/ 911 w 2741376"/>
                <a:gd name="connsiteY16" fmla="*/ 273 h 1674091"/>
                <a:gd name="connsiteX0" fmla="*/ 911 w 2822171"/>
                <a:gd name="connsiteY0" fmla="*/ 273 h 1675150"/>
                <a:gd name="connsiteX1" fmla="*/ 15953 w 2822171"/>
                <a:gd name="connsiteY1" fmla="*/ 5060 h 1675150"/>
                <a:gd name="connsiteX2" fmla="*/ 835084 w 2822171"/>
                <a:gd name="connsiteY2" fmla="*/ 410523 h 1675150"/>
                <a:gd name="connsiteX3" fmla="*/ 1941390 w 2822171"/>
                <a:gd name="connsiteY3" fmla="*/ 852908 h 1675150"/>
                <a:gd name="connsiteX4" fmla="*/ 2322238 w 2822171"/>
                <a:gd name="connsiteY4" fmla="*/ 962308 h 1675150"/>
                <a:gd name="connsiteX5" fmla="*/ 2348220 w 2822171"/>
                <a:gd name="connsiteY5" fmla="*/ 983504 h 1675150"/>
                <a:gd name="connsiteX6" fmla="*/ 2737957 w 2822171"/>
                <a:gd name="connsiteY6" fmla="*/ 1667253 h 1675150"/>
                <a:gd name="connsiteX7" fmla="*/ 2741376 w 2822171"/>
                <a:gd name="connsiteY7" fmla="*/ 1674091 h 1675150"/>
                <a:gd name="connsiteX8" fmla="*/ 2674368 w 2822171"/>
                <a:gd name="connsiteY8" fmla="*/ 1665201 h 1675150"/>
                <a:gd name="connsiteX9" fmla="*/ 926707 w 2822171"/>
                <a:gd name="connsiteY9" fmla="*/ 1587254 h 1675150"/>
                <a:gd name="connsiteX10" fmla="*/ 880895 w 2822171"/>
                <a:gd name="connsiteY10" fmla="*/ 1568110 h 1675150"/>
                <a:gd name="connsiteX11" fmla="*/ 541756 w 2822171"/>
                <a:gd name="connsiteY11" fmla="*/ 1151706 h 1675150"/>
                <a:gd name="connsiteX12" fmla="*/ 293555 w 2822171"/>
                <a:gd name="connsiteY12" fmla="*/ 768123 h 1675150"/>
                <a:gd name="connsiteX13" fmla="*/ 196463 w 2822171"/>
                <a:gd name="connsiteY13" fmla="*/ 543854 h 1675150"/>
                <a:gd name="connsiteX14" fmla="*/ 4329 w 2822171"/>
                <a:gd name="connsiteY14" fmla="*/ 15316 h 1675150"/>
                <a:gd name="connsiteX15" fmla="*/ 911 w 2822171"/>
                <a:gd name="connsiteY15" fmla="*/ 273 h 1675150"/>
                <a:gd name="connsiteX0" fmla="*/ 911 w 2741376"/>
                <a:gd name="connsiteY0" fmla="*/ 273 h 1674091"/>
                <a:gd name="connsiteX1" fmla="*/ 15953 w 2741376"/>
                <a:gd name="connsiteY1" fmla="*/ 5060 h 1674091"/>
                <a:gd name="connsiteX2" fmla="*/ 835084 w 2741376"/>
                <a:gd name="connsiteY2" fmla="*/ 410523 h 1674091"/>
                <a:gd name="connsiteX3" fmla="*/ 1941390 w 2741376"/>
                <a:gd name="connsiteY3" fmla="*/ 852908 h 1674091"/>
                <a:gd name="connsiteX4" fmla="*/ 2322238 w 2741376"/>
                <a:gd name="connsiteY4" fmla="*/ 962308 h 1674091"/>
                <a:gd name="connsiteX5" fmla="*/ 2348220 w 2741376"/>
                <a:gd name="connsiteY5" fmla="*/ 983504 h 1674091"/>
                <a:gd name="connsiteX6" fmla="*/ 2737957 w 2741376"/>
                <a:gd name="connsiteY6" fmla="*/ 1667253 h 1674091"/>
                <a:gd name="connsiteX7" fmla="*/ 2741376 w 2741376"/>
                <a:gd name="connsiteY7" fmla="*/ 1674091 h 1674091"/>
                <a:gd name="connsiteX8" fmla="*/ 926707 w 2741376"/>
                <a:gd name="connsiteY8" fmla="*/ 1587254 h 1674091"/>
                <a:gd name="connsiteX9" fmla="*/ 880895 w 2741376"/>
                <a:gd name="connsiteY9" fmla="*/ 1568110 h 1674091"/>
                <a:gd name="connsiteX10" fmla="*/ 541756 w 2741376"/>
                <a:gd name="connsiteY10" fmla="*/ 1151706 h 1674091"/>
                <a:gd name="connsiteX11" fmla="*/ 293555 w 2741376"/>
                <a:gd name="connsiteY11" fmla="*/ 768123 h 1674091"/>
                <a:gd name="connsiteX12" fmla="*/ 196463 w 2741376"/>
                <a:gd name="connsiteY12" fmla="*/ 543854 h 1674091"/>
                <a:gd name="connsiteX13" fmla="*/ 4329 w 2741376"/>
                <a:gd name="connsiteY13" fmla="*/ 15316 h 1674091"/>
                <a:gd name="connsiteX14" fmla="*/ 911 w 2741376"/>
                <a:gd name="connsiteY14" fmla="*/ 273 h 1674091"/>
                <a:gd name="connsiteX0" fmla="*/ 911 w 2741376"/>
                <a:gd name="connsiteY0" fmla="*/ 273 h 1674091"/>
                <a:gd name="connsiteX1" fmla="*/ 15953 w 2741376"/>
                <a:gd name="connsiteY1" fmla="*/ 5060 h 1674091"/>
                <a:gd name="connsiteX2" fmla="*/ 835084 w 2741376"/>
                <a:gd name="connsiteY2" fmla="*/ 410523 h 1674091"/>
                <a:gd name="connsiteX3" fmla="*/ 1941390 w 2741376"/>
                <a:gd name="connsiteY3" fmla="*/ 852908 h 1674091"/>
                <a:gd name="connsiteX4" fmla="*/ 2322238 w 2741376"/>
                <a:gd name="connsiteY4" fmla="*/ 962308 h 1674091"/>
                <a:gd name="connsiteX5" fmla="*/ 2348220 w 2741376"/>
                <a:gd name="connsiteY5" fmla="*/ 983504 h 1674091"/>
                <a:gd name="connsiteX6" fmla="*/ 2737957 w 2741376"/>
                <a:gd name="connsiteY6" fmla="*/ 1667253 h 1674091"/>
                <a:gd name="connsiteX7" fmla="*/ 2741376 w 2741376"/>
                <a:gd name="connsiteY7" fmla="*/ 1674091 h 1674091"/>
                <a:gd name="connsiteX8" fmla="*/ 944305 w 2741376"/>
                <a:gd name="connsiteY8" fmla="*/ 1626852 h 1674091"/>
                <a:gd name="connsiteX9" fmla="*/ 880895 w 2741376"/>
                <a:gd name="connsiteY9" fmla="*/ 1568110 h 1674091"/>
                <a:gd name="connsiteX10" fmla="*/ 541756 w 2741376"/>
                <a:gd name="connsiteY10" fmla="*/ 1151706 h 1674091"/>
                <a:gd name="connsiteX11" fmla="*/ 293555 w 2741376"/>
                <a:gd name="connsiteY11" fmla="*/ 768123 h 1674091"/>
                <a:gd name="connsiteX12" fmla="*/ 196463 w 2741376"/>
                <a:gd name="connsiteY12" fmla="*/ 543854 h 1674091"/>
                <a:gd name="connsiteX13" fmla="*/ 4329 w 2741376"/>
                <a:gd name="connsiteY13" fmla="*/ 15316 h 1674091"/>
                <a:gd name="connsiteX14" fmla="*/ 911 w 2741376"/>
                <a:gd name="connsiteY14" fmla="*/ 273 h 1674091"/>
                <a:gd name="connsiteX0" fmla="*/ 911 w 2794173"/>
                <a:gd name="connsiteY0" fmla="*/ 273 h 1696090"/>
                <a:gd name="connsiteX1" fmla="*/ 15953 w 2794173"/>
                <a:gd name="connsiteY1" fmla="*/ 5060 h 1696090"/>
                <a:gd name="connsiteX2" fmla="*/ 835084 w 2794173"/>
                <a:gd name="connsiteY2" fmla="*/ 410523 h 1696090"/>
                <a:gd name="connsiteX3" fmla="*/ 1941390 w 2794173"/>
                <a:gd name="connsiteY3" fmla="*/ 852908 h 1696090"/>
                <a:gd name="connsiteX4" fmla="*/ 2322238 w 2794173"/>
                <a:gd name="connsiteY4" fmla="*/ 962308 h 1696090"/>
                <a:gd name="connsiteX5" fmla="*/ 2348220 w 2794173"/>
                <a:gd name="connsiteY5" fmla="*/ 983504 h 1696090"/>
                <a:gd name="connsiteX6" fmla="*/ 2737957 w 2794173"/>
                <a:gd name="connsiteY6" fmla="*/ 1667253 h 1696090"/>
                <a:gd name="connsiteX7" fmla="*/ 2794173 w 2794173"/>
                <a:gd name="connsiteY7" fmla="*/ 1696090 h 1696090"/>
                <a:gd name="connsiteX8" fmla="*/ 944305 w 2794173"/>
                <a:gd name="connsiteY8" fmla="*/ 1626852 h 1696090"/>
                <a:gd name="connsiteX9" fmla="*/ 880895 w 2794173"/>
                <a:gd name="connsiteY9" fmla="*/ 1568110 h 1696090"/>
                <a:gd name="connsiteX10" fmla="*/ 541756 w 2794173"/>
                <a:gd name="connsiteY10" fmla="*/ 1151706 h 1696090"/>
                <a:gd name="connsiteX11" fmla="*/ 293555 w 2794173"/>
                <a:gd name="connsiteY11" fmla="*/ 768123 h 1696090"/>
                <a:gd name="connsiteX12" fmla="*/ 196463 w 2794173"/>
                <a:gd name="connsiteY12" fmla="*/ 543854 h 1696090"/>
                <a:gd name="connsiteX13" fmla="*/ 4329 w 2794173"/>
                <a:gd name="connsiteY13" fmla="*/ 15316 h 1696090"/>
                <a:gd name="connsiteX14" fmla="*/ 911 w 2794173"/>
                <a:gd name="connsiteY14" fmla="*/ 273 h 1696090"/>
                <a:gd name="connsiteX0" fmla="*/ 911 w 2794173"/>
                <a:gd name="connsiteY0" fmla="*/ 273 h 1696090"/>
                <a:gd name="connsiteX1" fmla="*/ 15953 w 2794173"/>
                <a:gd name="connsiteY1" fmla="*/ 5060 h 1696090"/>
                <a:gd name="connsiteX2" fmla="*/ 835084 w 2794173"/>
                <a:gd name="connsiteY2" fmla="*/ 410523 h 1696090"/>
                <a:gd name="connsiteX3" fmla="*/ 1941390 w 2794173"/>
                <a:gd name="connsiteY3" fmla="*/ 852908 h 1696090"/>
                <a:gd name="connsiteX4" fmla="*/ 2322238 w 2794173"/>
                <a:gd name="connsiteY4" fmla="*/ 962308 h 1696090"/>
                <a:gd name="connsiteX5" fmla="*/ 2348220 w 2794173"/>
                <a:gd name="connsiteY5" fmla="*/ 983504 h 1696090"/>
                <a:gd name="connsiteX6" fmla="*/ 2737957 w 2794173"/>
                <a:gd name="connsiteY6" fmla="*/ 1667253 h 1696090"/>
                <a:gd name="connsiteX7" fmla="*/ 2794173 w 2794173"/>
                <a:gd name="connsiteY7" fmla="*/ 1696090 h 1696090"/>
                <a:gd name="connsiteX8" fmla="*/ 1005902 w 2794173"/>
                <a:gd name="connsiteY8" fmla="*/ 1662051 h 1696090"/>
                <a:gd name="connsiteX9" fmla="*/ 880895 w 2794173"/>
                <a:gd name="connsiteY9" fmla="*/ 1568110 h 1696090"/>
                <a:gd name="connsiteX10" fmla="*/ 541756 w 2794173"/>
                <a:gd name="connsiteY10" fmla="*/ 1151706 h 1696090"/>
                <a:gd name="connsiteX11" fmla="*/ 293555 w 2794173"/>
                <a:gd name="connsiteY11" fmla="*/ 768123 h 1696090"/>
                <a:gd name="connsiteX12" fmla="*/ 196463 w 2794173"/>
                <a:gd name="connsiteY12" fmla="*/ 543854 h 1696090"/>
                <a:gd name="connsiteX13" fmla="*/ 4329 w 2794173"/>
                <a:gd name="connsiteY13" fmla="*/ 15316 h 1696090"/>
                <a:gd name="connsiteX14" fmla="*/ 911 w 2794173"/>
                <a:gd name="connsiteY14" fmla="*/ 273 h 1696090"/>
                <a:gd name="connsiteX0" fmla="*/ 911 w 2794173"/>
                <a:gd name="connsiteY0" fmla="*/ 273 h 1696090"/>
                <a:gd name="connsiteX1" fmla="*/ 15953 w 2794173"/>
                <a:gd name="connsiteY1" fmla="*/ 5060 h 1696090"/>
                <a:gd name="connsiteX2" fmla="*/ 835084 w 2794173"/>
                <a:gd name="connsiteY2" fmla="*/ 410523 h 1696090"/>
                <a:gd name="connsiteX3" fmla="*/ 1941390 w 2794173"/>
                <a:gd name="connsiteY3" fmla="*/ 852908 h 1696090"/>
                <a:gd name="connsiteX4" fmla="*/ 2322238 w 2794173"/>
                <a:gd name="connsiteY4" fmla="*/ 962308 h 1696090"/>
                <a:gd name="connsiteX5" fmla="*/ 2348220 w 2794173"/>
                <a:gd name="connsiteY5" fmla="*/ 983504 h 1696090"/>
                <a:gd name="connsiteX6" fmla="*/ 2737957 w 2794173"/>
                <a:gd name="connsiteY6" fmla="*/ 1667253 h 1696090"/>
                <a:gd name="connsiteX7" fmla="*/ 2794173 w 2794173"/>
                <a:gd name="connsiteY7" fmla="*/ 1696090 h 1696090"/>
                <a:gd name="connsiteX8" fmla="*/ 1010301 w 2794173"/>
                <a:gd name="connsiteY8" fmla="*/ 1675251 h 1696090"/>
                <a:gd name="connsiteX9" fmla="*/ 880895 w 2794173"/>
                <a:gd name="connsiteY9" fmla="*/ 1568110 h 1696090"/>
                <a:gd name="connsiteX10" fmla="*/ 541756 w 2794173"/>
                <a:gd name="connsiteY10" fmla="*/ 1151706 h 1696090"/>
                <a:gd name="connsiteX11" fmla="*/ 293555 w 2794173"/>
                <a:gd name="connsiteY11" fmla="*/ 768123 h 1696090"/>
                <a:gd name="connsiteX12" fmla="*/ 196463 w 2794173"/>
                <a:gd name="connsiteY12" fmla="*/ 543854 h 1696090"/>
                <a:gd name="connsiteX13" fmla="*/ 4329 w 2794173"/>
                <a:gd name="connsiteY13" fmla="*/ 15316 h 1696090"/>
                <a:gd name="connsiteX14" fmla="*/ 911 w 2794173"/>
                <a:gd name="connsiteY14" fmla="*/ 273 h 1696090"/>
                <a:gd name="connsiteX0" fmla="*/ 911 w 2829372"/>
                <a:gd name="connsiteY0" fmla="*/ 273 h 1744487"/>
                <a:gd name="connsiteX1" fmla="*/ 15953 w 2829372"/>
                <a:gd name="connsiteY1" fmla="*/ 5060 h 1744487"/>
                <a:gd name="connsiteX2" fmla="*/ 835084 w 2829372"/>
                <a:gd name="connsiteY2" fmla="*/ 410523 h 1744487"/>
                <a:gd name="connsiteX3" fmla="*/ 1941390 w 2829372"/>
                <a:gd name="connsiteY3" fmla="*/ 852908 h 1744487"/>
                <a:gd name="connsiteX4" fmla="*/ 2322238 w 2829372"/>
                <a:gd name="connsiteY4" fmla="*/ 962308 h 1744487"/>
                <a:gd name="connsiteX5" fmla="*/ 2348220 w 2829372"/>
                <a:gd name="connsiteY5" fmla="*/ 983504 h 1744487"/>
                <a:gd name="connsiteX6" fmla="*/ 2737957 w 2829372"/>
                <a:gd name="connsiteY6" fmla="*/ 1667253 h 1744487"/>
                <a:gd name="connsiteX7" fmla="*/ 2829372 w 2829372"/>
                <a:gd name="connsiteY7" fmla="*/ 1744487 h 1744487"/>
                <a:gd name="connsiteX8" fmla="*/ 1010301 w 2829372"/>
                <a:gd name="connsiteY8" fmla="*/ 1675251 h 1744487"/>
                <a:gd name="connsiteX9" fmla="*/ 880895 w 2829372"/>
                <a:gd name="connsiteY9" fmla="*/ 1568110 h 1744487"/>
                <a:gd name="connsiteX10" fmla="*/ 541756 w 2829372"/>
                <a:gd name="connsiteY10" fmla="*/ 1151706 h 1744487"/>
                <a:gd name="connsiteX11" fmla="*/ 293555 w 2829372"/>
                <a:gd name="connsiteY11" fmla="*/ 768123 h 1744487"/>
                <a:gd name="connsiteX12" fmla="*/ 196463 w 2829372"/>
                <a:gd name="connsiteY12" fmla="*/ 543854 h 1744487"/>
                <a:gd name="connsiteX13" fmla="*/ 4329 w 2829372"/>
                <a:gd name="connsiteY13" fmla="*/ 15316 h 1744487"/>
                <a:gd name="connsiteX14" fmla="*/ 911 w 2829372"/>
                <a:gd name="connsiteY14" fmla="*/ 273 h 1744487"/>
                <a:gd name="connsiteX0" fmla="*/ 911 w 2829372"/>
                <a:gd name="connsiteY0" fmla="*/ 273 h 1744487"/>
                <a:gd name="connsiteX1" fmla="*/ 15953 w 2829372"/>
                <a:gd name="connsiteY1" fmla="*/ 5060 h 1744487"/>
                <a:gd name="connsiteX2" fmla="*/ 835084 w 2829372"/>
                <a:gd name="connsiteY2" fmla="*/ 410523 h 1744487"/>
                <a:gd name="connsiteX3" fmla="*/ 1941390 w 2829372"/>
                <a:gd name="connsiteY3" fmla="*/ 852908 h 1744487"/>
                <a:gd name="connsiteX4" fmla="*/ 2322238 w 2829372"/>
                <a:gd name="connsiteY4" fmla="*/ 962308 h 1744487"/>
                <a:gd name="connsiteX5" fmla="*/ 2348220 w 2829372"/>
                <a:gd name="connsiteY5" fmla="*/ 983504 h 1744487"/>
                <a:gd name="connsiteX6" fmla="*/ 2737957 w 2829372"/>
                <a:gd name="connsiteY6" fmla="*/ 1667253 h 1744487"/>
                <a:gd name="connsiteX7" fmla="*/ 2829372 w 2829372"/>
                <a:gd name="connsiteY7" fmla="*/ 1744487 h 1744487"/>
                <a:gd name="connsiteX8" fmla="*/ 1098298 w 2829372"/>
                <a:gd name="connsiteY8" fmla="*/ 1723649 h 1744487"/>
                <a:gd name="connsiteX9" fmla="*/ 880895 w 2829372"/>
                <a:gd name="connsiteY9" fmla="*/ 1568110 h 1744487"/>
                <a:gd name="connsiteX10" fmla="*/ 541756 w 2829372"/>
                <a:gd name="connsiteY10" fmla="*/ 1151706 h 1744487"/>
                <a:gd name="connsiteX11" fmla="*/ 293555 w 2829372"/>
                <a:gd name="connsiteY11" fmla="*/ 768123 h 1744487"/>
                <a:gd name="connsiteX12" fmla="*/ 196463 w 2829372"/>
                <a:gd name="connsiteY12" fmla="*/ 543854 h 1744487"/>
                <a:gd name="connsiteX13" fmla="*/ 4329 w 2829372"/>
                <a:gd name="connsiteY13" fmla="*/ 15316 h 1744487"/>
                <a:gd name="connsiteX14" fmla="*/ 911 w 2829372"/>
                <a:gd name="connsiteY14" fmla="*/ 273 h 1744487"/>
                <a:gd name="connsiteX0" fmla="*/ 911 w 2829372"/>
                <a:gd name="connsiteY0" fmla="*/ 273 h 1744487"/>
                <a:gd name="connsiteX1" fmla="*/ 15953 w 2829372"/>
                <a:gd name="connsiteY1" fmla="*/ 5060 h 1744487"/>
                <a:gd name="connsiteX2" fmla="*/ 835084 w 2829372"/>
                <a:gd name="connsiteY2" fmla="*/ 410523 h 1744487"/>
                <a:gd name="connsiteX3" fmla="*/ 1941390 w 2829372"/>
                <a:gd name="connsiteY3" fmla="*/ 852908 h 1744487"/>
                <a:gd name="connsiteX4" fmla="*/ 2322238 w 2829372"/>
                <a:gd name="connsiteY4" fmla="*/ 962308 h 1744487"/>
                <a:gd name="connsiteX5" fmla="*/ 2348220 w 2829372"/>
                <a:gd name="connsiteY5" fmla="*/ 983504 h 1744487"/>
                <a:gd name="connsiteX6" fmla="*/ 2737957 w 2829372"/>
                <a:gd name="connsiteY6" fmla="*/ 1667253 h 1744487"/>
                <a:gd name="connsiteX7" fmla="*/ 2829372 w 2829372"/>
                <a:gd name="connsiteY7" fmla="*/ 1744487 h 1744487"/>
                <a:gd name="connsiteX8" fmla="*/ 1111498 w 2829372"/>
                <a:gd name="connsiteY8" fmla="*/ 1728050 h 1744487"/>
                <a:gd name="connsiteX9" fmla="*/ 880895 w 2829372"/>
                <a:gd name="connsiteY9" fmla="*/ 1568110 h 1744487"/>
                <a:gd name="connsiteX10" fmla="*/ 541756 w 2829372"/>
                <a:gd name="connsiteY10" fmla="*/ 1151706 h 1744487"/>
                <a:gd name="connsiteX11" fmla="*/ 293555 w 2829372"/>
                <a:gd name="connsiteY11" fmla="*/ 768123 h 1744487"/>
                <a:gd name="connsiteX12" fmla="*/ 196463 w 2829372"/>
                <a:gd name="connsiteY12" fmla="*/ 543854 h 1744487"/>
                <a:gd name="connsiteX13" fmla="*/ 4329 w 2829372"/>
                <a:gd name="connsiteY13" fmla="*/ 15316 h 1744487"/>
                <a:gd name="connsiteX14" fmla="*/ 911 w 2829372"/>
                <a:gd name="connsiteY14" fmla="*/ 273 h 1744487"/>
                <a:gd name="connsiteX0" fmla="*/ 911 w 2829372"/>
                <a:gd name="connsiteY0" fmla="*/ 273 h 1748886"/>
                <a:gd name="connsiteX1" fmla="*/ 15953 w 2829372"/>
                <a:gd name="connsiteY1" fmla="*/ 5060 h 1748886"/>
                <a:gd name="connsiteX2" fmla="*/ 835084 w 2829372"/>
                <a:gd name="connsiteY2" fmla="*/ 410523 h 1748886"/>
                <a:gd name="connsiteX3" fmla="*/ 1941390 w 2829372"/>
                <a:gd name="connsiteY3" fmla="*/ 852908 h 1748886"/>
                <a:gd name="connsiteX4" fmla="*/ 2322238 w 2829372"/>
                <a:gd name="connsiteY4" fmla="*/ 962308 h 1748886"/>
                <a:gd name="connsiteX5" fmla="*/ 2348220 w 2829372"/>
                <a:gd name="connsiteY5" fmla="*/ 983504 h 1748886"/>
                <a:gd name="connsiteX6" fmla="*/ 2737957 w 2829372"/>
                <a:gd name="connsiteY6" fmla="*/ 1667253 h 1748886"/>
                <a:gd name="connsiteX7" fmla="*/ 2829372 w 2829372"/>
                <a:gd name="connsiteY7" fmla="*/ 1748886 h 1748886"/>
                <a:gd name="connsiteX8" fmla="*/ 1111498 w 2829372"/>
                <a:gd name="connsiteY8" fmla="*/ 1728050 h 1748886"/>
                <a:gd name="connsiteX9" fmla="*/ 880895 w 2829372"/>
                <a:gd name="connsiteY9" fmla="*/ 1568110 h 1748886"/>
                <a:gd name="connsiteX10" fmla="*/ 541756 w 2829372"/>
                <a:gd name="connsiteY10" fmla="*/ 1151706 h 1748886"/>
                <a:gd name="connsiteX11" fmla="*/ 293555 w 2829372"/>
                <a:gd name="connsiteY11" fmla="*/ 768123 h 1748886"/>
                <a:gd name="connsiteX12" fmla="*/ 196463 w 2829372"/>
                <a:gd name="connsiteY12" fmla="*/ 543854 h 1748886"/>
                <a:gd name="connsiteX13" fmla="*/ 4329 w 2829372"/>
                <a:gd name="connsiteY13" fmla="*/ 15316 h 1748886"/>
                <a:gd name="connsiteX14" fmla="*/ 911 w 2829372"/>
                <a:gd name="connsiteY14" fmla="*/ 273 h 1748886"/>
                <a:gd name="connsiteX0" fmla="*/ 911 w 2829372"/>
                <a:gd name="connsiteY0" fmla="*/ 273 h 1748886"/>
                <a:gd name="connsiteX1" fmla="*/ 15953 w 2829372"/>
                <a:gd name="connsiteY1" fmla="*/ 5060 h 1748886"/>
                <a:gd name="connsiteX2" fmla="*/ 835084 w 2829372"/>
                <a:gd name="connsiteY2" fmla="*/ 410523 h 1748886"/>
                <a:gd name="connsiteX3" fmla="*/ 1941390 w 2829372"/>
                <a:gd name="connsiteY3" fmla="*/ 852908 h 1748886"/>
                <a:gd name="connsiteX4" fmla="*/ 2322238 w 2829372"/>
                <a:gd name="connsiteY4" fmla="*/ 962308 h 1748886"/>
                <a:gd name="connsiteX5" fmla="*/ 2348220 w 2829372"/>
                <a:gd name="connsiteY5" fmla="*/ 983504 h 1748886"/>
                <a:gd name="connsiteX6" fmla="*/ 2737957 w 2829372"/>
                <a:gd name="connsiteY6" fmla="*/ 1667253 h 1748886"/>
                <a:gd name="connsiteX7" fmla="*/ 2829372 w 2829372"/>
                <a:gd name="connsiteY7" fmla="*/ 1748886 h 1748886"/>
                <a:gd name="connsiteX8" fmla="*/ 1027902 w 2829372"/>
                <a:gd name="connsiteY8" fmla="*/ 1723650 h 1748886"/>
                <a:gd name="connsiteX9" fmla="*/ 880895 w 2829372"/>
                <a:gd name="connsiteY9" fmla="*/ 1568110 h 1748886"/>
                <a:gd name="connsiteX10" fmla="*/ 541756 w 2829372"/>
                <a:gd name="connsiteY10" fmla="*/ 1151706 h 1748886"/>
                <a:gd name="connsiteX11" fmla="*/ 293555 w 2829372"/>
                <a:gd name="connsiteY11" fmla="*/ 768123 h 1748886"/>
                <a:gd name="connsiteX12" fmla="*/ 196463 w 2829372"/>
                <a:gd name="connsiteY12" fmla="*/ 543854 h 1748886"/>
                <a:gd name="connsiteX13" fmla="*/ 4329 w 2829372"/>
                <a:gd name="connsiteY13" fmla="*/ 15316 h 1748886"/>
                <a:gd name="connsiteX14" fmla="*/ 911 w 2829372"/>
                <a:gd name="connsiteY14" fmla="*/ 273 h 1748886"/>
                <a:gd name="connsiteX0" fmla="*/ 911 w 2829372"/>
                <a:gd name="connsiteY0" fmla="*/ 273 h 1748886"/>
                <a:gd name="connsiteX1" fmla="*/ 15953 w 2829372"/>
                <a:gd name="connsiteY1" fmla="*/ 5060 h 1748886"/>
                <a:gd name="connsiteX2" fmla="*/ 835084 w 2829372"/>
                <a:gd name="connsiteY2" fmla="*/ 410523 h 1748886"/>
                <a:gd name="connsiteX3" fmla="*/ 1941390 w 2829372"/>
                <a:gd name="connsiteY3" fmla="*/ 852908 h 1748886"/>
                <a:gd name="connsiteX4" fmla="*/ 2322238 w 2829372"/>
                <a:gd name="connsiteY4" fmla="*/ 962308 h 1748886"/>
                <a:gd name="connsiteX5" fmla="*/ 2348220 w 2829372"/>
                <a:gd name="connsiteY5" fmla="*/ 983504 h 1748886"/>
                <a:gd name="connsiteX6" fmla="*/ 2737957 w 2829372"/>
                <a:gd name="connsiteY6" fmla="*/ 1667253 h 1748886"/>
                <a:gd name="connsiteX7" fmla="*/ 2829372 w 2829372"/>
                <a:gd name="connsiteY7" fmla="*/ 1748886 h 1748886"/>
                <a:gd name="connsiteX8" fmla="*/ 957506 w 2829372"/>
                <a:gd name="connsiteY8" fmla="*/ 1723650 h 1748886"/>
                <a:gd name="connsiteX9" fmla="*/ 880895 w 2829372"/>
                <a:gd name="connsiteY9" fmla="*/ 1568110 h 1748886"/>
                <a:gd name="connsiteX10" fmla="*/ 541756 w 2829372"/>
                <a:gd name="connsiteY10" fmla="*/ 1151706 h 1748886"/>
                <a:gd name="connsiteX11" fmla="*/ 293555 w 2829372"/>
                <a:gd name="connsiteY11" fmla="*/ 768123 h 1748886"/>
                <a:gd name="connsiteX12" fmla="*/ 196463 w 2829372"/>
                <a:gd name="connsiteY12" fmla="*/ 543854 h 1748886"/>
                <a:gd name="connsiteX13" fmla="*/ 4329 w 2829372"/>
                <a:gd name="connsiteY13" fmla="*/ 15316 h 1748886"/>
                <a:gd name="connsiteX14" fmla="*/ 911 w 2829372"/>
                <a:gd name="connsiteY14" fmla="*/ 273 h 1748886"/>
                <a:gd name="connsiteX0" fmla="*/ 911 w 2829372"/>
                <a:gd name="connsiteY0" fmla="*/ 273 h 1748886"/>
                <a:gd name="connsiteX1" fmla="*/ 15953 w 2829372"/>
                <a:gd name="connsiteY1" fmla="*/ 5060 h 1748886"/>
                <a:gd name="connsiteX2" fmla="*/ 835084 w 2829372"/>
                <a:gd name="connsiteY2" fmla="*/ 410523 h 1748886"/>
                <a:gd name="connsiteX3" fmla="*/ 1941390 w 2829372"/>
                <a:gd name="connsiteY3" fmla="*/ 852908 h 1748886"/>
                <a:gd name="connsiteX4" fmla="*/ 2322238 w 2829372"/>
                <a:gd name="connsiteY4" fmla="*/ 962308 h 1748886"/>
                <a:gd name="connsiteX5" fmla="*/ 2348220 w 2829372"/>
                <a:gd name="connsiteY5" fmla="*/ 983504 h 1748886"/>
                <a:gd name="connsiteX6" fmla="*/ 2737957 w 2829372"/>
                <a:gd name="connsiteY6" fmla="*/ 1667253 h 1748886"/>
                <a:gd name="connsiteX7" fmla="*/ 2829372 w 2829372"/>
                <a:gd name="connsiteY7" fmla="*/ 1748886 h 1748886"/>
                <a:gd name="connsiteX8" fmla="*/ 957506 w 2829372"/>
                <a:gd name="connsiteY8" fmla="*/ 1723650 h 1748886"/>
                <a:gd name="connsiteX9" fmla="*/ 836896 w 2829372"/>
                <a:gd name="connsiteY9" fmla="*/ 1581308 h 1748886"/>
                <a:gd name="connsiteX10" fmla="*/ 541756 w 2829372"/>
                <a:gd name="connsiteY10" fmla="*/ 1151706 h 1748886"/>
                <a:gd name="connsiteX11" fmla="*/ 293555 w 2829372"/>
                <a:gd name="connsiteY11" fmla="*/ 768123 h 1748886"/>
                <a:gd name="connsiteX12" fmla="*/ 196463 w 2829372"/>
                <a:gd name="connsiteY12" fmla="*/ 543854 h 1748886"/>
                <a:gd name="connsiteX13" fmla="*/ 4329 w 2829372"/>
                <a:gd name="connsiteY13" fmla="*/ 15316 h 1748886"/>
                <a:gd name="connsiteX14" fmla="*/ 911 w 2829372"/>
                <a:gd name="connsiteY14" fmla="*/ 273 h 1748886"/>
                <a:gd name="connsiteX0" fmla="*/ 911 w 2829372"/>
                <a:gd name="connsiteY0" fmla="*/ 273 h 1748886"/>
                <a:gd name="connsiteX1" fmla="*/ 15953 w 2829372"/>
                <a:gd name="connsiteY1" fmla="*/ 5060 h 1748886"/>
                <a:gd name="connsiteX2" fmla="*/ 835084 w 2829372"/>
                <a:gd name="connsiteY2" fmla="*/ 410523 h 1748886"/>
                <a:gd name="connsiteX3" fmla="*/ 1941390 w 2829372"/>
                <a:gd name="connsiteY3" fmla="*/ 852908 h 1748886"/>
                <a:gd name="connsiteX4" fmla="*/ 2322238 w 2829372"/>
                <a:gd name="connsiteY4" fmla="*/ 962308 h 1748886"/>
                <a:gd name="connsiteX5" fmla="*/ 2348220 w 2829372"/>
                <a:gd name="connsiteY5" fmla="*/ 983504 h 1748886"/>
                <a:gd name="connsiteX6" fmla="*/ 2737957 w 2829372"/>
                <a:gd name="connsiteY6" fmla="*/ 1667253 h 1748886"/>
                <a:gd name="connsiteX7" fmla="*/ 2829372 w 2829372"/>
                <a:gd name="connsiteY7" fmla="*/ 1748886 h 1748886"/>
                <a:gd name="connsiteX8" fmla="*/ 953107 w 2829372"/>
                <a:gd name="connsiteY8" fmla="*/ 1732449 h 1748886"/>
                <a:gd name="connsiteX9" fmla="*/ 836896 w 2829372"/>
                <a:gd name="connsiteY9" fmla="*/ 1581308 h 1748886"/>
                <a:gd name="connsiteX10" fmla="*/ 541756 w 2829372"/>
                <a:gd name="connsiteY10" fmla="*/ 1151706 h 1748886"/>
                <a:gd name="connsiteX11" fmla="*/ 293555 w 2829372"/>
                <a:gd name="connsiteY11" fmla="*/ 768123 h 1748886"/>
                <a:gd name="connsiteX12" fmla="*/ 196463 w 2829372"/>
                <a:gd name="connsiteY12" fmla="*/ 543854 h 1748886"/>
                <a:gd name="connsiteX13" fmla="*/ 4329 w 2829372"/>
                <a:gd name="connsiteY13" fmla="*/ 15316 h 1748886"/>
                <a:gd name="connsiteX14" fmla="*/ 911 w 2829372"/>
                <a:gd name="connsiteY14" fmla="*/ 273 h 1748886"/>
                <a:gd name="connsiteX0" fmla="*/ 911 w 2829372"/>
                <a:gd name="connsiteY0" fmla="*/ 273 h 1748886"/>
                <a:gd name="connsiteX1" fmla="*/ 15953 w 2829372"/>
                <a:gd name="connsiteY1" fmla="*/ 5060 h 1748886"/>
                <a:gd name="connsiteX2" fmla="*/ 835084 w 2829372"/>
                <a:gd name="connsiteY2" fmla="*/ 410523 h 1748886"/>
                <a:gd name="connsiteX3" fmla="*/ 1941390 w 2829372"/>
                <a:gd name="connsiteY3" fmla="*/ 852908 h 1748886"/>
                <a:gd name="connsiteX4" fmla="*/ 2322238 w 2829372"/>
                <a:gd name="connsiteY4" fmla="*/ 962308 h 1748886"/>
                <a:gd name="connsiteX5" fmla="*/ 2348220 w 2829372"/>
                <a:gd name="connsiteY5" fmla="*/ 983504 h 1748886"/>
                <a:gd name="connsiteX6" fmla="*/ 2737957 w 2829372"/>
                <a:gd name="connsiteY6" fmla="*/ 1667253 h 1748886"/>
                <a:gd name="connsiteX7" fmla="*/ 2829372 w 2829372"/>
                <a:gd name="connsiteY7" fmla="*/ 1748886 h 1748886"/>
                <a:gd name="connsiteX8" fmla="*/ 939909 w 2829372"/>
                <a:gd name="connsiteY8" fmla="*/ 1732449 h 1748886"/>
                <a:gd name="connsiteX9" fmla="*/ 836896 w 2829372"/>
                <a:gd name="connsiteY9" fmla="*/ 1581308 h 1748886"/>
                <a:gd name="connsiteX10" fmla="*/ 541756 w 2829372"/>
                <a:gd name="connsiteY10" fmla="*/ 1151706 h 1748886"/>
                <a:gd name="connsiteX11" fmla="*/ 293555 w 2829372"/>
                <a:gd name="connsiteY11" fmla="*/ 768123 h 1748886"/>
                <a:gd name="connsiteX12" fmla="*/ 196463 w 2829372"/>
                <a:gd name="connsiteY12" fmla="*/ 543854 h 1748886"/>
                <a:gd name="connsiteX13" fmla="*/ 4329 w 2829372"/>
                <a:gd name="connsiteY13" fmla="*/ 15316 h 1748886"/>
                <a:gd name="connsiteX14" fmla="*/ 911 w 2829372"/>
                <a:gd name="connsiteY14" fmla="*/ 273 h 1748886"/>
                <a:gd name="connsiteX0" fmla="*/ 911 w 2829372"/>
                <a:gd name="connsiteY0" fmla="*/ 273 h 1748886"/>
                <a:gd name="connsiteX1" fmla="*/ 15953 w 2829372"/>
                <a:gd name="connsiteY1" fmla="*/ 5060 h 1748886"/>
                <a:gd name="connsiteX2" fmla="*/ 835084 w 2829372"/>
                <a:gd name="connsiteY2" fmla="*/ 410523 h 1748886"/>
                <a:gd name="connsiteX3" fmla="*/ 1941390 w 2829372"/>
                <a:gd name="connsiteY3" fmla="*/ 852908 h 1748886"/>
                <a:gd name="connsiteX4" fmla="*/ 2322238 w 2829372"/>
                <a:gd name="connsiteY4" fmla="*/ 962308 h 1748886"/>
                <a:gd name="connsiteX5" fmla="*/ 2348220 w 2829372"/>
                <a:gd name="connsiteY5" fmla="*/ 983504 h 1748886"/>
                <a:gd name="connsiteX6" fmla="*/ 2737957 w 2829372"/>
                <a:gd name="connsiteY6" fmla="*/ 1667253 h 1748886"/>
                <a:gd name="connsiteX7" fmla="*/ 2829372 w 2829372"/>
                <a:gd name="connsiteY7" fmla="*/ 1748886 h 1748886"/>
                <a:gd name="connsiteX8" fmla="*/ 939909 w 2829372"/>
                <a:gd name="connsiteY8" fmla="*/ 1732449 h 1748886"/>
                <a:gd name="connsiteX9" fmla="*/ 823697 w 2829372"/>
                <a:gd name="connsiteY9" fmla="*/ 1585707 h 1748886"/>
                <a:gd name="connsiteX10" fmla="*/ 541756 w 2829372"/>
                <a:gd name="connsiteY10" fmla="*/ 1151706 h 1748886"/>
                <a:gd name="connsiteX11" fmla="*/ 293555 w 2829372"/>
                <a:gd name="connsiteY11" fmla="*/ 768123 h 1748886"/>
                <a:gd name="connsiteX12" fmla="*/ 196463 w 2829372"/>
                <a:gd name="connsiteY12" fmla="*/ 543854 h 1748886"/>
                <a:gd name="connsiteX13" fmla="*/ 4329 w 2829372"/>
                <a:gd name="connsiteY13" fmla="*/ 15316 h 1748886"/>
                <a:gd name="connsiteX14" fmla="*/ 911 w 2829372"/>
                <a:gd name="connsiteY14" fmla="*/ 273 h 1748886"/>
                <a:gd name="connsiteX0" fmla="*/ 911 w 2829372"/>
                <a:gd name="connsiteY0" fmla="*/ 273 h 1748886"/>
                <a:gd name="connsiteX1" fmla="*/ 15953 w 2829372"/>
                <a:gd name="connsiteY1" fmla="*/ 5060 h 1748886"/>
                <a:gd name="connsiteX2" fmla="*/ 835084 w 2829372"/>
                <a:gd name="connsiteY2" fmla="*/ 410523 h 1748886"/>
                <a:gd name="connsiteX3" fmla="*/ 1941390 w 2829372"/>
                <a:gd name="connsiteY3" fmla="*/ 852908 h 1748886"/>
                <a:gd name="connsiteX4" fmla="*/ 2322238 w 2829372"/>
                <a:gd name="connsiteY4" fmla="*/ 962308 h 1748886"/>
                <a:gd name="connsiteX5" fmla="*/ 2348220 w 2829372"/>
                <a:gd name="connsiteY5" fmla="*/ 983504 h 1748886"/>
                <a:gd name="connsiteX6" fmla="*/ 2737957 w 2829372"/>
                <a:gd name="connsiteY6" fmla="*/ 1667253 h 1748886"/>
                <a:gd name="connsiteX7" fmla="*/ 2829372 w 2829372"/>
                <a:gd name="connsiteY7" fmla="*/ 1748886 h 1748886"/>
                <a:gd name="connsiteX8" fmla="*/ 939909 w 2829372"/>
                <a:gd name="connsiteY8" fmla="*/ 1732449 h 1748886"/>
                <a:gd name="connsiteX9" fmla="*/ 823697 w 2829372"/>
                <a:gd name="connsiteY9" fmla="*/ 1585707 h 1748886"/>
                <a:gd name="connsiteX10" fmla="*/ 550555 w 2829372"/>
                <a:gd name="connsiteY10" fmla="*/ 1186904 h 1748886"/>
                <a:gd name="connsiteX11" fmla="*/ 293555 w 2829372"/>
                <a:gd name="connsiteY11" fmla="*/ 768123 h 1748886"/>
                <a:gd name="connsiteX12" fmla="*/ 196463 w 2829372"/>
                <a:gd name="connsiteY12" fmla="*/ 543854 h 1748886"/>
                <a:gd name="connsiteX13" fmla="*/ 4329 w 2829372"/>
                <a:gd name="connsiteY13" fmla="*/ 15316 h 1748886"/>
                <a:gd name="connsiteX14" fmla="*/ 911 w 2829372"/>
                <a:gd name="connsiteY14" fmla="*/ 273 h 1748886"/>
                <a:gd name="connsiteX0" fmla="*/ 8287 w 2915944"/>
                <a:gd name="connsiteY0" fmla="*/ 3928 h 1800939"/>
                <a:gd name="connsiteX1" fmla="*/ 102525 w 2915944"/>
                <a:gd name="connsiteY1" fmla="*/ 57113 h 1800939"/>
                <a:gd name="connsiteX2" fmla="*/ 921656 w 2915944"/>
                <a:gd name="connsiteY2" fmla="*/ 462576 h 1800939"/>
                <a:gd name="connsiteX3" fmla="*/ 2027962 w 2915944"/>
                <a:gd name="connsiteY3" fmla="*/ 904961 h 1800939"/>
                <a:gd name="connsiteX4" fmla="*/ 2408810 w 2915944"/>
                <a:gd name="connsiteY4" fmla="*/ 1014361 h 1800939"/>
                <a:gd name="connsiteX5" fmla="*/ 2434792 w 2915944"/>
                <a:gd name="connsiteY5" fmla="*/ 1035557 h 1800939"/>
                <a:gd name="connsiteX6" fmla="*/ 2824529 w 2915944"/>
                <a:gd name="connsiteY6" fmla="*/ 1719306 h 1800939"/>
                <a:gd name="connsiteX7" fmla="*/ 2915944 w 2915944"/>
                <a:gd name="connsiteY7" fmla="*/ 1800939 h 1800939"/>
                <a:gd name="connsiteX8" fmla="*/ 1026481 w 2915944"/>
                <a:gd name="connsiteY8" fmla="*/ 1784502 h 1800939"/>
                <a:gd name="connsiteX9" fmla="*/ 910269 w 2915944"/>
                <a:gd name="connsiteY9" fmla="*/ 1637760 h 1800939"/>
                <a:gd name="connsiteX10" fmla="*/ 637127 w 2915944"/>
                <a:gd name="connsiteY10" fmla="*/ 1238957 h 1800939"/>
                <a:gd name="connsiteX11" fmla="*/ 380127 w 2915944"/>
                <a:gd name="connsiteY11" fmla="*/ 820176 h 1800939"/>
                <a:gd name="connsiteX12" fmla="*/ 283035 w 2915944"/>
                <a:gd name="connsiteY12" fmla="*/ 595907 h 1800939"/>
                <a:gd name="connsiteX13" fmla="*/ 90901 w 2915944"/>
                <a:gd name="connsiteY13" fmla="*/ 67369 h 1800939"/>
                <a:gd name="connsiteX14" fmla="*/ 8287 w 2915944"/>
                <a:gd name="connsiteY14" fmla="*/ 3928 h 1800939"/>
                <a:gd name="connsiteX0" fmla="*/ 60960 w 2886003"/>
                <a:gd name="connsiteY0" fmla="*/ 63511 h 1797081"/>
                <a:gd name="connsiteX1" fmla="*/ 72584 w 2886003"/>
                <a:gd name="connsiteY1" fmla="*/ 53255 h 1797081"/>
                <a:gd name="connsiteX2" fmla="*/ 891715 w 2886003"/>
                <a:gd name="connsiteY2" fmla="*/ 458718 h 1797081"/>
                <a:gd name="connsiteX3" fmla="*/ 1998021 w 2886003"/>
                <a:gd name="connsiteY3" fmla="*/ 901103 h 1797081"/>
                <a:gd name="connsiteX4" fmla="*/ 2378869 w 2886003"/>
                <a:gd name="connsiteY4" fmla="*/ 1010503 h 1797081"/>
                <a:gd name="connsiteX5" fmla="*/ 2404851 w 2886003"/>
                <a:gd name="connsiteY5" fmla="*/ 1031699 h 1797081"/>
                <a:gd name="connsiteX6" fmla="*/ 2794588 w 2886003"/>
                <a:gd name="connsiteY6" fmla="*/ 1715448 h 1797081"/>
                <a:gd name="connsiteX7" fmla="*/ 2886003 w 2886003"/>
                <a:gd name="connsiteY7" fmla="*/ 1797081 h 1797081"/>
                <a:gd name="connsiteX8" fmla="*/ 996540 w 2886003"/>
                <a:gd name="connsiteY8" fmla="*/ 1780644 h 1797081"/>
                <a:gd name="connsiteX9" fmla="*/ 880328 w 2886003"/>
                <a:gd name="connsiteY9" fmla="*/ 1633902 h 1797081"/>
                <a:gd name="connsiteX10" fmla="*/ 607186 w 2886003"/>
                <a:gd name="connsiteY10" fmla="*/ 1235099 h 1797081"/>
                <a:gd name="connsiteX11" fmla="*/ 350186 w 2886003"/>
                <a:gd name="connsiteY11" fmla="*/ 816318 h 1797081"/>
                <a:gd name="connsiteX12" fmla="*/ 253094 w 2886003"/>
                <a:gd name="connsiteY12" fmla="*/ 592049 h 1797081"/>
                <a:gd name="connsiteX13" fmla="*/ 60960 w 2886003"/>
                <a:gd name="connsiteY13" fmla="*/ 63511 h 1797081"/>
                <a:gd name="connsiteX0" fmla="*/ 207407 w 2840316"/>
                <a:gd name="connsiteY0" fmla="*/ 539974 h 1745006"/>
                <a:gd name="connsiteX1" fmla="*/ 26897 w 2840316"/>
                <a:gd name="connsiteY1" fmla="*/ 1180 h 1745006"/>
                <a:gd name="connsiteX2" fmla="*/ 846028 w 2840316"/>
                <a:gd name="connsiteY2" fmla="*/ 406643 h 1745006"/>
                <a:gd name="connsiteX3" fmla="*/ 1952334 w 2840316"/>
                <a:gd name="connsiteY3" fmla="*/ 849028 h 1745006"/>
                <a:gd name="connsiteX4" fmla="*/ 2333182 w 2840316"/>
                <a:gd name="connsiteY4" fmla="*/ 958428 h 1745006"/>
                <a:gd name="connsiteX5" fmla="*/ 2359164 w 2840316"/>
                <a:gd name="connsiteY5" fmla="*/ 979624 h 1745006"/>
                <a:gd name="connsiteX6" fmla="*/ 2748901 w 2840316"/>
                <a:gd name="connsiteY6" fmla="*/ 1663373 h 1745006"/>
                <a:gd name="connsiteX7" fmla="*/ 2840316 w 2840316"/>
                <a:gd name="connsiteY7" fmla="*/ 1745006 h 1745006"/>
                <a:gd name="connsiteX8" fmla="*/ 950853 w 2840316"/>
                <a:gd name="connsiteY8" fmla="*/ 1728569 h 1745006"/>
                <a:gd name="connsiteX9" fmla="*/ 834641 w 2840316"/>
                <a:gd name="connsiteY9" fmla="*/ 1581827 h 1745006"/>
                <a:gd name="connsiteX10" fmla="*/ 561499 w 2840316"/>
                <a:gd name="connsiteY10" fmla="*/ 1183024 h 1745006"/>
                <a:gd name="connsiteX11" fmla="*/ 304499 w 2840316"/>
                <a:gd name="connsiteY11" fmla="*/ 764243 h 1745006"/>
                <a:gd name="connsiteX12" fmla="*/ 207407 w 2840316"/>
                <a:gd name="connsiteY12" fmla="*/ 539974 h 1745006"/>
                <a:gd name="connsiteX0" fmla="*/ 181018 w 2813927"/>
                <a:gd name="connsiteY0" fmla="*/ 557425 h 1762457"/>
                <a:gd name="connsiteX1" fmla="*/ 508 w 2813927"/>
                <a:gd name="connsiteY1" fmla="*/ 18631 h 1762457"/>
                <a:gd name="connsiteX2" fmla="*/ 819639 w 2813927"/>
                <a:gd name="connsiteY2" fmla="*/ 424094 h 1762457"/>
                <a:gd name="connsiteX3" fmla="*/ 1925945 w 2813927"/>
                <a:gd name="connsiteY3" fmla="*/ 866479 h 1762457"/>
                <a:gd name="connsiteX4" fmla="*/ 2306793 w 2813927"/>
                <a:gd name="connsiteY4" fmla="*/ 975879 h 1762457"/>
                <a:gd name="connsiteX5" fmla="*/ 2332775 w 2813927"/>
                <a:gd name="connsiteY5" fmla="*/ 997075 h 1762457"/>
                <a:gd name="connsiteX6" fmla="*/ 2722512 w 2813927"/>
                <a:gd name="connsiteY6" fmla="*/ 1680824 h 1762457"/>
                <a:gd name="connsiteX7" fmla="*/ 2813927 w 2813927"/>
                <a:gd name="connsiteY7" fmla="*/ 1762457 h 1762457"/>
                <a:gd name="connsiteX8" fmla="*/ 924464 w 2813927"/>
                <a:gd name="connsiteY8" fmla="*/ 1746020 h 1762457"/>
                <a:gd name="connsiteX9" fmla="*/ 808252 w 2813927"/>
                <a:gd name="connsiteY9" fmla="*/ 1599278 h 1762457"/>
                <a:gd name="connsiteX10" fmla="*/ 535110 w 2813927"/>
                <a:gd name="connsiteY10" fmla="*/ 1200475 h 1762457"/>
                <a:gd name="connsiteX11" fmla="*/ 278110 w 2813927"/>
                <a:gd name="connsiteY11" fmla="*/ 781694 h 1762457"/>
                <a:gd name="connsiteX12" fmla="*/ 181018 w 2813927"/>
                <a:gd name="connsiteY12" fmla="*/ 557425 h 1762457"/>
                <a:gd name="connsiteX0" fmla="*/ 180510 w 2813419"/>
                <a:gd name="connsiteY0" fmla="*/ 538794 h 1743826"/>
                <a:gd name="connsiteX1" fmla="*/ 0 w 2813419"/>
                <a:gd name="connsiteY1" fmla="*/ 0 h 1743826"/>
                <a:gd name="connsiteX2" fmla="*/ 819131 w 2813419"/>
                <a:gd name="connsiteY2" fmla="*/ 405463 h 1743826"/>
                <a:gd name="connsiteX3" fmla="*/ 1925437 w 2813419"/>
                <a:gd name="connsiteY3" fmla="*/ 847848 h 1743826"/>
                <a:gd name="connsiteX4" fmla="*/ 2306285 w 2813419"/>
                <a:gd name="connsiteY4" fmla="*/ 957248 h 1743826"/>
                <a:gd name="connsiteX5" fmla="*/ 2332267 w 2813419"/>
                <a:gd name="connsiteY5" fmla="*/ 978444 h 1743826"/>
                <a:gd name="connsiteX6" fmla="*/ 2722004 w 2813419"/>
                <a:gd name="connsiteY6" fmla="*/ 1662193 h 1743826"/>
                <a:gd name="connsiteX7" fmla="*/ 2813419 w 2813419"/>
                <a:gd name="connsiteY7" fmla="*/ 1743826 h 1743826"/>
                <a:gd name="connsiteX8" fmla="*/ 923956 w 2813419"/>
                <a:gd name="connsiteY8" fmla="*/ 1727389 h 1743826"/>
                <a:gd name="connsiteX9" fmla="*/ 807744 w 2813419"/>
                <a:gd name="connsiteY9" fmla="*/ 1580647 h 1743826"/>
                <a:gd name="connsiteX10" fmla="*/ 534602 w 2813419"/>
                <a:gd name="connsiteY10" fmla="*/ 1181844 h 1743826"/>
                <a:gd name="connsiteX11" fmla="*/ 277602 w 2813419"/>
                <a:gd name="connsiteY11" fmla="*/ 763063 h 1743826"/>
                <a:gd name="connsiteX12" fmla="*/ 180510 w 2813419"/>
                <a:gd name="connsiteY12" fmla="*/ 538794 h 1743826"/>
                <a:gd name="connsiteX0" fmla="*/ 286105 w 2919014"/>
                <a:gd name="connsiteY0" fmla="*/ 578392 h 1783424"/>
                <a:gd name="connsiteX1" fmla="*/ 0 w 2919014"/>
                <a:gd name="connsiteY1" fmla="*/ 0 h 1783424"/>
                <a:gd name="connsiteX2" fmla="*/ 924726 w 2919014"/>
                <a:gd name="connsiteY2" fmla="*/ 445061 h 1783424"/>
                <a:gd name="connsiteX3" fmla="*/ 2031032 w 2919014"/>
                <a:gd name="connsiteY3" fmla="*/ 887446 h 1783424"/>
                <a:gd name="connsiteX4" fmla="*/ 2411880 w 2919014"/>
                <a:gd name="connsiteY4" fmla="*/ 996846 h 1783424"/>
                <a:gd name="connsiteX5" fmla="*/ 2437862 w 2919014"/>
                <a:gd name="connsiteY5" fmla="*/ 1018042 h 1783424"/>
                <a:gd name="connsiteX6" fmla="*/ 2827599 w 2919014"/>
                <a:gd name="connsiteY6" fmla="*/ 1701791 h 1783424"/>
                <a:gd name="connsiteX7" fmla="*/ 2919014 w 2919014"/>
                <a:gd name="connsiteY7" fmla="*/ 1783424 h 1783424"/>
                <a:gd name="connsiteX8" fmla="*/ 1029551 w 2919014"/>
                <a:gd name="connsiteY8" fmla="*/ 1766987 h 1783424"/>
                <a:gd name="connsiteX9" fmla="*/ 913339 w 2919014"/>
                <a:gd name="connsiteY9" fmla="*/ 1620245 h 1783424"/>
                <a:gd name="connsiteX10" fmla="*/ 640197 w 2919014"/>
                <a:gd name="connsiteY10" fmla="*/ 1221442 h 1783424"/>
                <a:gd name="connsiteX11" fmla="*/ 383197 w 2919014"/>
                <a:gd name="connsiteY11" fmla="*/ 802661 h 1783424"/>
                <a:gd name="connsiteX12" fmla="*/ 286105 w 2919014"/>
                <a:gd name="connsiteY12" fmla="*/ 578392 h 1783424"/>
                <a:gd name="connsiteX0" fmla="*/ 286105 w 2919014"/>
                <a:gd name="connsiteY0" fmla="*/ 578392 h 1783424"/>
                <a:gd name="connsiteX1" fmla="*/ 0 w 2919014"/>
                <a:gd name="connsiteY1" fmla="*/ 0 h 1783424"/>
                <a:gd name="connsiteX2" fmla="*/ 924726 w 2919014"/>
                <a:gd name="connsiteY2" fmla="*/ 445061 h 1783424"/>
                <a:gd name="connsiteX3" fmla="*/ 2031032 w 2919014"/>
                <a:gd name="connsiteY3" fmla="*/ 887446 h 1783424"/>
                <a:gd name="connsiteX4" fmla="*/ 2411880 w 2919014"/>
                <a:gd name="connsiteY4" fmla="*/ 996846 h 1783424"/>
                <a:gd name="connsiteX5" fmla="*/ 2437862 w 2919014"/>
                <a:gd name="connsiteY5" fmla="*/ 1018042 h 1783424"/>
                <a:gd name="connsiteX6" fmla="*/ 2827599 w 2919014"/>
                <a:gd name="connsiteY6" fmla="*/ 1701791 h 1783424"/>
                <a:gd name="connsiteX7" fmla="*/ 2919014 w 2919014"/>
                <a:gd name="connsiteY7" fmla="*/ 1783424 h 1783424"/>
                <a:gd name="connsiteX8" fmla="*/ 1029551 w 2919014"/>
                <a:gd name="connsiteY8" fmla="*/ 1766987 h 1783424"/>
                <a:gd name="connsiteX9" fmla="*/ 913339 w 2919014"/>
                <a:gd name="connsiteY9" fmla="*/ 1620245 h 1783424"/>
                <a:gd name="connsiteX10" fmla="*/ 640197 w 2919014"/>
                <a:gd name="connsiteY10" fmla="*/ 1221442 h 1783424"/>
                <a:gd name="connsiteX11" fmla="*/ 383197 w 2919014"/>
                <a:gd name="connsiteY11" fmla="*/ 802661 h 1783424"/>
                <a:gd name="connsiteX12" fmla="*/ 286105 w 2919014"/>
                <a:gd name="connsiteY12" fmla="*/ 578392 h 1783424"/>
                <a:gd name="connsiteX0" fmla="*/ 286105 w 2919014"/>
                <a:gd name="connsiteY0" fmla="*/ 578392 h 1783424"/>
                <a:gd name="connsiteX1" fmla="*/ 0 w 2919014"/>
                <a:gd name="connsiteY1" fmla="*/ 0 h 1783424"/>
                <a:gd name="connsiteX2" fmla="*/ 924726 w 2919014"/>
                <a:gd name="connsiteY2" fmla="*/ 445061 h 1783424"/>
                <a:gd name="connsiteX3" fmla="*/ 2031032 w 2919014"/>
                <a:gd name="connsiteY3" fmla="*/ 887446 h 1783424"/>
                <a:gd name="connsiteX4" fmla="*/ 2411880 w 2919014"/>
                <a:gd name="connsiteY4" fmla="*/ 996846 h 1783424"/>
                <a:gd name="connsiteX5" fmla="*/ 2437862 w 2919014"/>
                <a:gd name="connsiteY5" fmla="*/ 1018042 h 1783424"/>
                <a:gd name="connsiteX6" fmla="*/ 2827599 w 2919014"/>
                <a:gd name="connsiteY6" fmla="*/ 1701791 h 1783424"/>
                <a:gd name="connsiteX7" fmla="*/ 2919014 w 2919014"/>
                <a:gd name="connsiteY7" fmla="*/ 1783424 h 1783424"/>
                <a:gd name="connsiteX8" fmla="*/ 1029551 w 2919014"/>
                <a:gd name="connsiteY8" fmla="*/ 1766987 h 1783424"/>
                <a:gd name="connsiteX9" fmla="*/ 913339 w 2919014"/>
                <a:gd name="connsiteY9" fmla="*/ 1620245 h 1783424"/>
                <a:gd name="connsiteX10" fmla="*/ 640197 w 2919014"/>
                <a:gd name="connsiteY10" fmla="*/ 1221442 h 1783424"/>
                <a:gd name="connsiteX11" fmla="*/ 286105 w 2919014"/>
                <a:gd name="connsiteY11" fmla="*/ 578392 h 1783424"/>
                <a:gd name="connsiteX0" fmla="*/ 264106 w 2919014"/>
                <a:gd name="connsiteY0" fmla="*/ 604792 h 1783424"/>
                <a:gd name="connsiteX1" fmla="*/ 0 w 2919014"/>
                <a:gd name="connsiteY1" fmla="*/ 0 h 1783424"/>
                <a:gd name="connsiteX2" fmla="*/ 924726 w 2919014"/>
                <a:gd name="connsiteY2" fmla="*/ 445061 h 1783424"/>
                <a:gd name="connsiteX3" fmla="*/ 2031032 w 2919014"/>
                <a:gd name="connsiteY3" fmla="*/ 887446 h 1783424"/>
                <a:gd name="connsiteX4" fmla="*/ 2411880 w 2919014"/>
                <a:gd name="connsiteY4" fmla="*/ 996846 h 1783424"/>
                <a:gd name="connsiteX5" fmla="*/ 2437862 w 2919014"/>
                <a:gd name="connsiteY5" fmla="*/ 1018042 h 1783424"/>
                <a:gd name="connsiteX6" fmla="*/ 2827599 w 2919014"/>
                <a:gd name="connsiteY6" fmla="*/ 1701791 h 1783424"/>
                <a:gd name="connsiteX7" fmla="*/ 2919014 w 2919014"/>
                <a:gd name="connsiteY7" fmla="*/ 1783424 h 1783424"/>
                <a:gd name="connsiteX8" fmla="*/ 1029551 w 2919014"/>
                <a:gd name="connsiteY8" fmla="*/ 1766987 h 1783424"/>
                <a:gd name="connsiteX9" fmla="*/ 913339 w 2919014"/>
                <a:gd name="connsiteY9" fmla="*/ 1620245 h 1783424"/>
                <a:gd name="connsiteX10" fmla="*/ 640197 w 2919014"/>
                <a:gd name="connsiteY10" fmla="*/ 1221442 h 1783424"/>
                <a:gd name="connsiteX11" fmla="*/ 264106 w 2919014"/>
                <a:gd name="connsiteY11" fmla="*/ 604792 h 1783424"/>
                <a:gd name="connsiteX0" fmla="*/ 303704 w 2958612"/>
                <a:gd name="connsiteY0" fmla="*/ 609191 h 1787823"/>
                <a:gd name="connsiteX1" fmla="*/ 0 w 2958612"/>
                <a:gd name="connsiteY1" fmla="*/ 0 h 1787823"/>
                <a:gd name="connsiteX2" fmla="*/ 964324 w 2958612"/>
                <a:gd name="connsiteY2" fmla="*/ 449460 h 1787823"/>
                <a:gd name="connsiteX3" fmla="*/ 2070630 w 2958612"/>
                <a:gd name="connsiteY3" fmla="*/ 891845 h 1787823"/>
                <a:gd name="connsiteX4" fmla="*/ 2451478 w 2958612"/>
                <a:gd name="connsiteY4" fmla="*/ 1001245 h 1787823"/>
                <a:gd name="connsiteX5" fmla="*/ 2477460 w 2958612"/>
                <a:gd name="connsiteY5" fmla="*/ 1022441 h 1787823"/>
                <a:gd name="connsiteX6" fmla="*/ 2867197 w 2958612"/>
                <a:gd name="connsiteY6" fmla="*/ 1706190 h 1787823"/>
                <a:gd name="connsiteX7" fmla="*/ 2958612 w 2958612"/>
                <a:gd name="connsiteY7" fmla="*/ 1787823 h 1787823"/>
                <a:gd name="connsiteX8" fmla="*/ 1069149 w 2958612"/>
                <a:gd name="connsiteY8" fmla="*/ 1771386 h 1787823"/>
                <a:gd name="connsiteX9" fmla="*/ 952937 w 2958612"/>
                <a:gd name="connsiteY9" fmla="*/ 1624644 h 1787823"/>
                <a:gd name="connsiteX10" fmla="*/ 679795 w 2958612"/>
                <a:gd name="connsiteY10" fmla="*/ 1225841 h 1787823"/>
                <a:gd name="connsiteX11" fmla="*/ 303704 w 2958612"/>
                <a:gd name="connsiteY11" fmla="*/ 609191 h 1787823"/>
                <a:gd name="connsiteX0" fmla="*/ 303704 w 2958612"/>
                <a:gd name="connsiteY0" fmla="*/ 609191 h 1787823"/>
                <a:gd name="connsiteX1" fmla="*/ 0 w 2958612"/>
                <a:gd name="connsiteY1" fmla="*/ 0 h 1787823"/>
                <a:gd name="connsiteX2" fmla="*/ 964324 w 2958612"/>
                <a:gd name="connsiteY2" fmla="*/ 449460 h 1787823"/>
                <a:gd name="connsiteX3" fmla="*/ 2070630 w 2958612"/>
                <a:gd name="connsiteY3" fmla="*/ 891845 h 1787823"/>
                <a:gd name="connsiteX4" fmla="*/ 2451478 w 2958612"/>
                <a:gd name="connsiteY4" fmla="*/ 1001245 h 1787823"/>
                <a:gd name="connsiteX5" fmla="*/ 2477460 w 2958612"/>
                <a:gd name="connsiteY5" fmla="*/ 1022441 h 1787823"/>
                <a:gd name="connsiteX6" fmla="*/ 2801199 w 2958612"/>
                <a:gd name="connsiteY6" fmla="*/ 1587395 h 1787823"/>
                <a:gd name="connsiteX7" fmla="*/ 2958612 w 2958612"/>
                <a:gd name="connsiteY7" fmla="*/ 1787823 h 1787823"/>
                <a:gd name="connsiteX8" fmla="*/ 1069149 w 2958612"/>
                <a:gd name="connsiteY8" fmla="*/ 1771386 h 1787823"/>
                <a:gd name="connsiteX9" fmla="*/ 952937 w 2958612"/>
                <a:gd name="connsiteY9" fmla="*/ 1624644 h 1787823"/>
                <a:gd name="connsiteX10" fmla="*/ 679795 w 2958612"/>
                <a:gd name="connsiteY10" fmla="*/ 1225841 h 1787823"/>
                <a:gd name="connsiteX11" fmla="*/ 303704 w 2958612"/>
                <a:gd name="connsiteY11" fmla="*/ 609191 h 1787823"/>
                <a:gd name="connsiteX0" fmla="*/ 303704 w 2958612"/>
                <a:gd name="connsiteY0" fmla="*/ 609191 h 1787823"/>
                <a:gd name="connsiteX1" fmla="*/ 0 w 2958612"/>
                <a:gd name="connsiteY1" fmla="*/ 0 h 1787823"/>
                <a:gd name="connsiteX2" fmla="*/ 964324 w 2958612"/>
                <a:gd name="connsiteY2" fmla="*/ 449460 h 1787823"/>
                <a:gd name="connsiteX3" fmla="*/ 2070630 w 2958612"/>
                <a:gd name="connsiteY3" fmla="*/ 891845 h 1787823"/>
                <a:gd name="connsiteX4" fmla="*/ 2451478 w 2958612"/>
                <a:gd name="connsiteY4" fmla="*/ 1001245 h 1787823"/>
                <a:gd name="connsiteX5" fmla="*/ 2801199 w 2958612"/>
                <a:gd name="connsiteY5" fmla="*/ 1587395 h 1787823"/>
                <a:gd name="connsiteX6" fmla="*/ 2958612 w 2958612"/>
                <a:gd name="connsiteY6" fmla="*/ 1787823 h 1787823"/>
                <a:gd name="connsiteX7" fmla="*/ 1069149 w 2958612"/>
                <a:gd name="connsiteY7" fmla="*/ 1771386 h 1787823"/>
                <a:gd name="connsiteX8" fmla="*/ 952937 w 2958612"/>
                <a:gd name="connsiteY8" fmla="*/ 1624644 h 1787823"/>
                <a:gd name="connsiteX9" fmla="*/ 679795 w 2958612"/>
                <a:gd name="connsiteY9" fmla="*/ 1225841 h 1787823"/>
                <a:gd name="connsiteX10" fmla="*/ 303704 w 2958612"/>
                <a:gd name="connsiteY10" fmla="*/ 609191 h 1787823"/>
                <a:gd name="connsiteX0" fmla="*/ 303704 w 2958612"/>
                <a:gd name="connsiteY0" fmla="*/ 609191 h 1787823"/>
                <a:gd name="connsiteX1" fmla="*/ 0 w 2958612"/>
                <a:gd name="connsiteY1" fmla="*/ 0 h 1787823"/>
                <a:gd name="connsiteX2" fmla="*/ 964324 w 2958612"/>
                <a:gd name="connsiteY2" fmla="*/ 449460 h 1787823"/>
                <a:gd name="connsiteX3" fmla="*/ 2070630 w 2958612"/>
                <a:gd name="connsiteY3" fmla="*/ 891845 h 1787823"/>
                <a:gd name="connsiteX4" fmla="*/ 2455877 w 2958612"/>
                <a:gd name="connsiteY4" fmla="*/ 992447 h 1787823"/>
                <a:gd name="connsiteX5" fmla="*/ 2801199 w 2958612"/>
                <a:gd name="connsiteY5" fmla="*/ 1587395 h 1787823"/>
                <a:gd name="connsiteX6" fmla="*/ 2958612 w 2958612"/>
                <a:gd name="connsiteY6" fmla="*/ 1787823 h 1787823"/>
                <a:gd name="connsiteX7" fmla="*/ 1069149 w 2958612"/>
                <a:gd name="connsiteY7" fmla="*/ 1771386 h 1787823"/>
                <a:gd name="connsiteX8" fmla="*/ 952937 w 2958612"/>
                <a:gd name="connsiteY8" fmla="*/ 1624644 h 1787823"/>
                <a:gd name="connsiteX9" fmla="*/ 679795 w 2958612"/>
                <a:gd name="connsiteY9" fmla="*/ 1225841 h 1787823"/>
                <a:gd name="connsiteX10" fmla="*/ 303704 w 2958612"/>
                <a:gd name="connsiteY10" fmla="*/ 609191 h 1787823"/>
                <a:gd name="connsiteX0" fmla="*/ 303704 w 2958612"/>
                <a:gd name="connsiteY0" fmla="*/ 609191 h 1787823"/>
                <a:gd name="connsiteX1" fmla="*/ 0 w 2958612"/>
                <a:gd name="connsiteY1" fmla="*/ 0 h 1787823"/>
                <a:gd name="connsiteX2" fmla="*/ 964324 w 2958612"/>
                <a:gd name="connsiteY2" fmla="*/ 449460 h 1787823"/>
                <a:gd name="connsiteX3" fmla="*/ 2070630 w 2958612"/>
                <a:gd name="connsiteY3" fmla="*/ 891845 h 1787823"/>
                <a:gd name="connsiteX4" fmla="*/ 2455877 w 2958612"/>
                <a:gd name="connsiteY4" fmla="*/ 992447 h 1787823"/>
                <a:gd name="connsiteX5" fmla="*/ 2801199 w 2958612"/>
                <a:gd name="connsiteY5" fmla="*/ 1587395 h 1787823"/>
                <a:gd name="connsiteX6" fmla="*/ 2958612 w 2958612"/>
                <a:gd name="connsiteY6" fmla="*/ 1787823 h 1787823"/>
                <a:gd name="connsiteX7" fmla="*/ 1069149 w 2958612"/>
                <a:gd name="connsiteY7" fmla="*/ 1771386 h 1787823"/>
                <a:gd name="connsiteX8" fmla="*/ 952937 w 2958612"/>
                <a:gd name="connsiteY8" fmla="*/ 1624644 h 1787823"/>
                <a:gd name="connsiteX9" fmla="*/ 679795 w 2958612"/>
                <a:gd name="connsiteY9" fmla="*/ 1225841 h 1787823"/>
                <a:gd name="connsiteX10" fmla="*/ 303704 w 2958612"/>
                <a:gd name="connsiteY10" fmla="*/ 609191 h 1787823"/>
                <a:gd name="connsiteX0" fmla="*/ 303704 w 2958612"/>
                <a:gd name="connsiteY0" fmla="*/ 609191 h 1787823"/>
                <a:gd name="connsiteX1" fmla="*/ 0 w 2958612"/>
                <a:gd name="connsiteY1" fmla="*/ 0 h 1787823"/>
                <a:gd name="connsiteX2" fmla="*/ 964324 w 2958612"/>
                <a:gd name="connsiteY2" fmla="*/ 449460 h 1787823"/>
                <a:gd name="connsiteX3" fmla="*/ 2070630 w 2958612"/>
                <a:gd name="connsiteY3" fmla="*/ 891845 h 1787823"/>
                <a:gd name="connsiteX4" fmla="*/ 2455877 w 2958612"/>
                <a:gd name="connsiteY4" fmla="*/ 992447 h 1787823"/>
                <a:gd name="connsiteX5" fmla="*/ 2801199 w 2958612"/>
                <a:gd name="connsiteY5" fmla="*/ 1587395 h 1787823"/>
                <a:gd name="connsiteX6" fmla="*/ 2958612 w 2958612"/>
                <a:gd name="connsiteY6" fmla="*/ 1787823 h 1787823"/>
                <a:gd name="connsiteX7" fmla="*/ 1069149 w 2958612"/>
                <a:gd name="connsiteY7" fmla="*/ 1771386 h 1787823"/>
                <a:gd name="connsiteX8" fmla="*/ 952937 w 2958612"/>
                <a:gd name="connsiteY8" fmla="*/ 1624644 h 1787823"/>
                <a:gd name="connsiteX9" fmla="*/ 679795 w 2958612"/>
                <a:gd name="connsiteY9" fmla="*/ 1225841 h 1787823"/>
                <a:gd name="connsiteX10" fmla="*/ 303704 w 2958612"/>
                <a:gd name="connsiteY10" fmla="*/ 609191 h 1787823"/>
                <a:gd name="connsiteX0" fmla="*/ 303704 w 2958612"/>
                <a:gd name="connsiteY0" fmla="*/ 609191 h 1787823"/>
                <a:gd name="connsiteX1" fmla="*/ 0 w 2958612"/>
                <a:gd name="connsiteY1" fmla="*/ 0 h 1787823"/>
                <a:gd name="connsiteX2" fmla="*/ 964324 w 2958612"/>
                <a:gd name="connsiteY2" fmla="*/ 449460 h 1787823"/>
                <a:gd name="connsiteX3" fmla="*/ 2070630 w 2958612"/>
                <a:gd name="connsiteY3" fmla="*/ 891845 h 1787823"/>
                <a:gd name="connsiteX4" fmla="*/ 2455877 w 2958612"/>
                <a:gd name="connsiteY4" fmla="*/ 992447 h 1787823"/>
                <a:gd name="connsiteX5" fmla="*/ 2801199 w 2958612"/>
                <a:gd name="connsiteY5" fmla="*/ 1587395 h 1787823"/>
                <a:gd name="connsiteX6" fmla="*/ 2958612 w 2958612"/>
                <a:gd name="connsiteY6" fmla="*/ 1787823 h 1787823"/>
                <a:gd name="connsiteX7" fmla="*/ 1069149 w 2958612"/>
                <a:gd name="connsiteY7" fmla="*/ 1771386 h 1787823"/>
                <a:gd name="connsiteX8" fmla="*/ 952937 w 2958612"/>
                <a:gd name="connsiteY8" fmla="*/ 1624644 h 1787823"/>
                <a:gd name="connsiteX9" fmla="*/ 679795 w 2958612"/>
                <a:gd name="connsiteY9" fmla="*/ 1225841 h 1787823"/>
                <a:gd name="connsiteX10" fmla="*/ 303704 w 2958612"/>
                <a:gd name="connsiteY10" fmla="*/ 609191 h 178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58612" h="1787823">
                  <a:moveTo>
                    <a:pt x="303704" y="609191"/>
                  </a:moveTo>
                  <a:cubicBezTo>
                    <a:pt x="257437" y="482014"/>
                    <a:pt x="117952" y="308208"/>
                    <a:pt x="0" y="0"/>
                  </a:cubicBezTo>
                  <a:cubicBezTo>
                    <a:pt x="305816" y="161467"/>
                    <a:pt x="619219" y="300819"/>
                    <a:pt x="964324" y="449460"/>
                  </a:cubicBezTo>
                  <a:cubicBezTo>
                    <a:pt x="1309429" y="598101"/>
                    <a:pt x="1822038" y="801347"/>
                    <a:pt x="2070630" y="891845"/>
                  </a:cubicBezTo>
                  <a:cubicBezTo>
                    <a:pt x="2319222" y="982343"/>
                    <a:pt x="2323617" y="955227"/>
                    <a:pt x="2455877" y="992447"/>
                  </a:cubicBezTo>
                  <a:cubicBezTo>
                    <a:pt x="2542439" y="1191969"/>
                    <a:pt x="2716677" y="1456299"/>
                    <a:pt x="2801199" y="1587395"/>
                  </a:cubicBezTo>
                  <a:cubicBezTo>
                    <a:pt x="2802566" y="1588762"/>
                    <a:pt x="2956560" y="1784404"/>
                    <a:pt x="2958612" y="1787823"/>
                  </a:cubicBezTo>
                  <a:lnTo>
                    <a:pt x="1069149" y="1771386"/>
                  </a:lnTo>
                  <a:cubicBezTo>
                    <a:pt x="1049320" y="1772754"/>
                    <a:pt x="1017829" y="1715568"/>
                    <a:pt x="952937" y="1624644"/>
                  </a:cubicBezTo>
                  <a:cubicBezTo>
                    <a:pt x="888045" y="1533720"/>
                    <a:pt x="788001" y="1395083"/>
                    <a:pt x="679795" y="1225841"/>
                  </a:cubicBezTo>
                  <a:cubicBezTo>
                    <a:pt x="571590" y="1056599"/>
                    <a:pt x="410404" y="812765"/>
                    <a:pt x="303704" y="60919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68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7334ADF-A1D0-43A3-8A2E-FDCF5E381A63}"/>
                </a:ext>
              </a:extLst>
            </p:cNvPr>
            <p:cNvSpPr/>
            <p:nvPr/>
          </p:nvSpPr>
          <p:spPr>
            <a:xfrm>
              <a:off x="6558306" y="2908544"/>
              <a:ext cx="605444" cy="1011151"/>
            </a:xfrm>
            <a:custGeom>
              <a:avLst/>
              <a:gdLst>
                <a:gd name="connsiteX0" fmla="*/ 414608 w 793148"/>
                <a:gd name="connsiteY0" fmla="*/ 1312798 h 1312797"/>
                <a:gd name="connsiteX1" fmla="*/ 100084 w 793148"/>
                <a:gd name="connsiteY1" fmla="*/ 1251944 h 1312797"/>
                <a:gd name="connsiteX2" fmla="*/ 80939 w 793148"/>
                <a:gd name="connsiteY2" fmla="*/ 1228696 h 1312797"/>
                <a:gd name="connsiteX3" fmla="*/ 13931 w 793148"/>
                <a:gd name="connsiteY3" fmla="*/ 814345 h 1312797"/>
                <a:gd name="connsiteX4" fmla="*/ 7778 w 793148"/>
                <a:gd name="connsiteY4" fmla="*/ 659134 h 1312797"/>
                <a:gd name="connsiteX5" fmla="*/ 9145 w 793148"/>
                <a:gd name="connsiteY5" fmla="*/ 611271 h 1312797"/>
                <a:gd name="connsiteX6" fmla="*/ 9145 w 793148"/>
                <a:gd name="connsiteY6" fmla="*/ 400677 h 1312797"/>
                <a:gd name="connsiteX7" fmla="*/ 7778 w 793148"/>
                <a:gd name="connsiteY7" fmla="*/ 381532 h 1312797"/>
                <a:gd name="connsiteX8" fmla="*/ 7094 w 793148"/>
                <a:gd name="connsiteY8" fmla="*/ 244098 h 1312797"/>
                <a:gd name="connsiteX9" fmla="*/ 256 w 793148"/>
                <a:gd name="connsiteY9" fmla="*/ 24615 h 1312797"/>
                <a:gd name="connsiteX10" fmla="*/ 2308 w 793148"/>
                <a:gd name="connsiteY10" fmla="*/ 0 h 1312797"/>
                <a:gd name="connsiteX11" fmla="*/ 29658 w 793148"/>
                <a:gd name="connsiteY11" fmla="*/ 64956 h 1312797"/>
                <a:gd name="connsiteX12" fmla="*/ 433753 w 793148"/>
                <a:gd name="connsiteY12" fmla="*/ 781525 h 1312797"/>
                <a:gd name="connsiteX13" fmla="*/ 785200 w 793148"/>
                <a:gd name="connsiteY13" fmla="*/ 1279978 h 1312797"/>
                <a:gd name="connsiteX14" fmla="*/ 797507 w 793148"/>
                <a:gd name="connsiteY14" fmla="*/ 1298439 h 1312797"/>
                <a:gd name="connsiteX15" fmla="*/ 634775 w 793148"/>
                <a:gd name="connsiteY15" fmla="*/ 1312798 h 1312797"/>
                <a:gd name="connsiteX16" fmla="*/ 502128 w 793148"/>
                <a:gd name="connsiteY16" fmla="*/ 1313481 h 1312797"/>
                <a:gd name="connsiteX17" fmla="*/ 414608 w 793148"/>
                <a:gd name="connsiteY17" fmla="*/ 1312798 h 13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3148" h="1312797">
                  <a:moveTo>
                    <a:pt x="414608" y="1312798"/>
                  </a:moveTo>
                  <a:cubicBezTo>
                    <a:pt x="306576" y="1308695"/>
                    <a:pt x="199911" y="1297071"/>
                    <a:pt x="100084" y="1251944"/>
                  </a:cubicBezTo>
                  <a:cubicBezTo>
                    <a:pt x="89827" y="1247158"/>
                    <a:pt x="83674" y="1241004"/>
                    <a:pt x="80939" y="1228696"/>
                  </a:cubicBezTo>
                  <a:cubicBezTo>
                    <a:pt x="45384" y="1092631"/>
                    <a:pt x="22820" y="954513"/>
                    <a:pt x="13931" y="814345"/>
                  </a:cubicBezTo>
                  <a:cubicBezTo>
                    <a:pt x="10513" y="763064"/>
                    <a:pt x="6410" y="711099"/>
                    <a:pt x="7778" y="659134"/>
                  </a:cubicBezTo>
                  <a:cubicBezTo>
                    <a:pt x="10513" y="643408"/>
                    <a:pt x="9145" y="626998"/>
                    <a:pt x="9145" y="611271"/>
                  </a:cubicBezTo>
                  <a:cubicBezTo>
                    <a:pt x="9145" y="540845"/>
                    <a:pt x="9145" y="471103"/>
                    <a:pt x="9145" y="400677"/>
                  </a:cubicBezTo>
                  <a:cubicBezTo>
                    <a:pt x="9145" y="394523"/>
                    <a:pt x="10513" y="387686"/>
                    <a:pt x="7778" y="381532"/>
                  </a:cubicBezTo>
                  <a:cubicBezTo>
                    <a:pt x="7778" y="335721"/>
                    <a:pt x="7094" y="289909"/>
                    <a:pt x="7094" y="244098"/>
                  </a:cubicBezTo>
                  <a:cubicBezTo>
                    <a:pt x="7094" y="170937"/>
                    <a:pt x="5043" y="97776"/>
                    <a:pt x="256" y="24615"/>
                  </a:cubicBezTo>
                  <a:cubicBezTo>
                    <a:pt x="-427" y="16410"/>
                    <a:pt x="256" y="8205"/>
                    <a:pt x="2308" y="0"/>
                  </a:cubicBezTo>
                  <a:cubicBezTo>
                    <a:pt x="11196" y="21880"/>
                    <a:pt x="20085" y="43076"/>
                    <a:pt x="29658" y="64956"/>
                  </a:cubicBezTo>
                  <a:cubicBezTo>
                    <a:pt x="137690" y="318627"/>
                    <a:pt x="279226" y="553837"/>
                    <a:pt x="433753" y="781525"/>
                  </a:cubicBezTo>
                  <a:cubicBezTo>
                    <a:pt x="548623" y="949727"/>
                    <a:pt x="668279" y="1113827"/>
                    <a:pt x="785200" y="1279978"/>
                  </a:cubicBezTo>
                  <a:cubicBezTo>
                    <a:pt x="788619" y="1285448"/>
                    <a:pt x="792038" y="1290918"/>
                    <a:pt x="797507" y="1298439"/>
                  </a:cubicBezTo>
                  <a:cubicBezTo>
                    <a:pt x="742124" y="1303225"/>
                    <a:pt x="689475" y="1314849"/>
                    <a:pt x="634775" y="1312798"/>
                  </a:cubicBezTo>
                  <a:cubicBezTo>
                    <a:pt x="590332" y="1308695"/>
                    <a:pt x="546572" y="1314849"/>
                    <a:pt x="502128" y="1313481"/>
                  </a:cubicBezTo>
                  <a:cubicBezTo>
                    <a:pt x="473411" y="1313481"/>
                    <a:pt x="444009" y="1309379"/>
                    <a:pt x="414608" y="1312798"/>
                  </a:cubicBezTo>
                  <a:close/>
                </a:path>
              </a:pathLst>
            </a:custGeom>
            <a:solidFill>
              <a:schemeClr val="bg1"/>
            </a:solidFill>
            <a:ln w="68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B75D543-BE87-4959-990F-EA9D0ADF8491}"/>
                </a:ext>
              </a:extLst>
            </p:cNvPr>
            <p:cNvSpPr/>
            <p:nvPr/>
          </p:nvSpPr>
          <p:spPr>
            <a:xfrm>
              <a:off x="5821701" y="2872185"/>
              <a:ext cx="688972" cy="1057813"/>
            </a:xfrm>
            <a:custGeom>
              <a:avLst/>
              <a:gdLst>
                <a:gd name="connsiteX0" fmla="*/ 1405104 w 1408522"/>
                <a:gd name="connsiteY0" fmla="*/ 0 h 1764071"/>
                <a:gd name="connsiteX1" fmla="*/ 1409206 w 1408522"/>
                <a:gd name="connsiteY1" fmla="*/ 317943 h 1764071"/>
                <a:gd name="connsiteX2" fmla="*/ 1407155 w 1408522"/>
                <a:gd name="connsiteY2" fmla="*/ 487513 h 1764071"/>
                <a:gd name="connsiteX3" fmla="*/ 1282029 w 1408522"/>
                <a:gd name="connsiteY3" fmla="*/ 825285 h 1764071"/>
                <a:gd name="connsiteX4" fmla="*/ 1084426 w 1408522"/>
                <a:gd name="connsiteY4" fmla="*/ 960667 h 1764071"/>
                <a:gd name="connsiteX5" fmla="*/ 740500 w 1408522"/>
                <a:gd name="connsiteY5" fmla="*/ 1052973 h 1764071"/>
                <a:gd name="connsiteX6" fmla="*/ 716569 w 1408522"/>
                <a:gd name="connsiteY6" fmla="*/ 1078956 h 1764071"/>
                <a:gd name="connsiteX7" fmla="*/ 570930 w 1408522"/>
                <a:gd name="connsiteY7" fmla="*/ 1398266 h 1764071"/>
                <a:gd name="connsiteX8" fmla="*/ 232475 w 1408522"/>
                <a:gd name="connsiteY8" fmla="*/ 1654672 h 1764071"/>
                <a:gd name="connsiteX9" fmla="*/ 8889 w 1408522"/>
                <a:gd name="connsiteY9" fmla="*/ 1766123 h 1764071"/>
                <a:gd name="connsiteX10" fmla="*/ 0 w 1408522"/>
                <a:gd name="connsiteY10" fmla="*/ 1769542 h 1764071"/>
                <a:gd name="connsiteX11" fmla="*/ 12307 w 1408522"/>
                <a:gd name="connsiteY11" fmla="*/ 1753816 h 1764071"/>
                <a:gd name="connsiteX12" fmla="*/ 422557 w 1408522"/>
                <a:gd name="connsiteY12" fmla="*/ 1331259 h 1764071"/>
                <a:gd name="connsiteX13" fmla="*/ 1005111 w 1408522"/>
                <a:gd name="connsiteY13" fmla="*/ 662553 h 1764071"/>
                <a:gd name="connsiteX14" fmla="*/ 1333310 w 1408522"/>
                <a:gd name="connsiteY14" fmla="*/ 164100 h 1764071"/>
                <a:gd name="connsiteX15" fmla="*/ 1405104 w 1408522"/>
                <a:gd name="connsiteY15" fmla="*/ 0 h 1764071"/>
                <a:gd name="connsiteX0" fmla="*/ 1434676 w 1440682"/>
                <a:gd name="connsiteY0" fmla="*/ 0 h 1794298"/>
                <a:gd name="connsiteX1" fmla="*/ 1438778 w 1440682"/>
                <a:gd name="connsiteY1" fmla="*/ 317943 h 1794298"/>
                <a:gd name="connsiteX2" fmla="*/ 1436727 w 1440682"/>
                <a:gd name="connsiteY2" fmla="*/ 487513 h 1794298"/>
                <a:gd name="connsiteX3" fmla="*/ 1311601 w 1440682"/>
                <a:gd name="connsiteY3" fmla="*/ 825285 h 1794298"/>
                <a:gd name="connsiteX4" fmla="*/ 1113998 w 1440682"/>
                <a:gd name="connsiteY4" fmla="*/ 960667 h 1794298"/>
                <a:gd name="connsiteX5" fmla="*/ 770072 w 1440682"/>
                <a:gd name="connsiteY5" fmla="*/ 1052973 h 1794298"/>
                <a:gd name="connsiteX6" fmla="*/ 746141 w 1440682"/>
                <a:gd name="connsiteY6" fmla="*/ 1078956 h 1794298"/>
                <a:gd name="connsiteX7" fmla="*/ 600502 w 1440682"/>
                <a:gd name="connsiteY7" fmla="*/ 1398266 h 1794298"/>
                <a:gd name="connsiteX8" fmla="*/ 262047 w 1440682"/>
                <a:gd name="connsiteY8" fmla="*/ 1654672 h 1794298"/>
                <a:gd name="connsiteX9" fmla="*/ 38461 w 1440682"/>
                <a:gd name="connsiteY9" fmla="*/ 1766123 h 1794298"/>
                <a:gd name="connsiteX10" fmla="*/ 41879 w 1440682"/>
                <a:gd name="connsiteY10" fmla="*/ 1753816 h 1794298"/>
                <a:gd name="connsiteX11" fmla="*/ 452129 w 1440682"/>
                <a:gd name="connsiteY11" fmla="*/ 1331259 h 1794298"/>
                <a:gd name="connsiteX12" fmla="*/ 1034683 w 1440682"/>
                <a:gd name="connsiteY12" fmla="*/ 662553 h 1794298"/>
                <a:gd name="connsiteX13" fmla="*/ 1362882 w 1440682"/>
                <a:gd name="connsiteY13" fmla="*/ 164100 h 1794298"/>
                <a:gd name="connsiteX14" fmla="*/ 1434676 w 1440682"/>
                <a:gd name="connsiteY14" fmla="*/ 0 h 1794298"/>
                <a:gd name="connsiteX0" fmla="*/ 1396215 w 1402222"/>
                <a:gd name="connsiteY0" fmla="*/ 0 h 1766123"/>
                <a:gd name="connsiteX1" fmla="*/ 1400317 w 1402222"/>
                <a:gd name="connsiteY1" fmla="*/ 317943 h 1766123"/>
                <a:gd name="connsiteX2" fmla="*/ 1398266 w 1402222"/>
                <a:gd name="connsiteY2" fmla="*/ 487513 h 1766123"/>
                <a:gd name="connsiteX3" fmla="*/ 1273140 w 1402222"/>
                <a:gd name="connsiteY3" fmla="*/ 825285 h 1766123"/>
                <a:gd name="connsiteX4" fmla="*/ 1075537 w 1402222"/>
                <a:gd name="connsiteY4" fmla="*/ 960667 h 1766123"/>
                <a:gd name="connsiteX5" fmla="*/ 731611 w 1402222"/>
                <a:gd name="connsiteY5" fmla="*/ 1052973 h 1766123"/>
                <a:gd name="connsiteX6" fmla="*/ 707680 w 1402222"/>
                <a:gd name="connsiteY6" fmla="*/ 1078956 h 1766123"/>
                <a:gd name="connsiteX7" fmla="*/ 562041 w 1402222"/>
                <a:gd name="connsiteY7" fmla="*/ 1398266 h 1766123"/>
                <a:gd name="connsiteX8" fmla="*/ 223586 w 1402222"/>
                <a:gd name="connsiteY8" fmla="*/ 1654672 h 1766123"/>
                <a:gd name="connsiteX9" fmla="*/ 0 w 1402222"/>
                <a:gd name="connsiteY9" fmla="*/ 1766123 h 1766123"/>
                <a:gd name="connsiteX10" fmla="*/ 413668 w 1402222"/>
                <a:gd name="connsiteY10" fmla="*/ 1331259 h 1766123"/>
                <a:gd name="connsiteX11" fmla="*/ 996222 w 1402222"/>
                <a:gd name="connsiteY11" fmla="*/ 662553 h 1766123"/>
                <a:gd name="connsiteX12" fmla="*/ 1324421 w 1402222"/>
                <a:gd name="connsiteY12" fmla="*/ 164100 h 1766123"/>
                <a:gd name="connsiteX13" fmla="*/ 1396215 w 1402222"/>
                <a:gd name="connsiteY13" fmla="*/ 0 h 1766123"/>
                <a:gd name="connsiteX0" fmla="*/ 1176870 w 1182877"/>
                <a:gd name="connsiteY0" fmla="*/ 0 h 1655232"/>
                <a:gd name="connsiteX1" fmla="*/ 1180972 w 1182877"/>
                <a:gd name="connsiteY1" fmla="*/ 317943 h 1655232"/>
                <a:gd name="connsiteX2" fmla="*/ 1178921 w 1182877"/>
                <a:gd name="connsiteY2" fmla="*/ 487513 h 1655232"/>
                <a:gd name="connsiteX3" fmla="*/ 1053795 w 1182877"/>
                <a:gd name="connsiteY3" fmla="*/ 825285 h 1655232"/>
                <a:gd name="connsiteX4" fmla="*/ 856192 w 1182877"/>
                <a:gd name="connsiteY4" fmla="*/ 960667 h 1655232"/>
                <a:gd name="connsiteX5" fmla="*/ 512266 w 1182877"/>
                <a:gd name="connsiteY5" fmla="*/ 1052973 h 1655232"/>
                <a:gd name="connsiteX6" fmla="*/ 488335 w 1182877"/>
                <a:gd name="connsiteY6" fmla="*/ 1078956 h 1655232"/>
                <a:gd name="connsiteX7" fmla="*/ 342696 w 1182877"/>
                <a:gd name="connsiteY7" fmla="*/ 1398266 h 1655232"/>
                <a:gd name="connsiteX8" fmla="*/ 4241 w 1182877"/>
                <a:gd name="connsiteY8" fmla="*/ 1654672 h 1655232"/>
                <a:gd name="connsiteX9" fmla="*/ 194323 w 1182877"/>
                <a:gd name="connsiteY9" fmla="*/ 1331259 h 1655232"/>
                <a:gd name="connsiteX10" fmla="*/ 776877 w 1182877"/>
                <a:gd name="connsiteY10" fmla="*/ 662553 h 1655232"/>
                <a:gd name="connsiteX11" fmla="*/ 1105076 w 1182877"/>
                <a:gd name="connsiteY11" fmla="*/ 164100 h 1655232"/>
                <a:gd name="connsiteX12" fmla="*/ 1176870 w 1182877"/>
                <a:gd name="connsiteY12" fmla="*/ 0 h 1655232"/>
                <a:gd name="connsiteX0" fmla="*/ 1183304 w 1189311"/>
                <a:gd name="connsiteY0" fmla="*/ 0 h 1685983"/>
                <a:gd name="connsiteX1" fmla="*/ 1187406 w 1189311"/>
                <a:gd name="connsiteY1" fmla="*/ 317943 h 1685983"/>
                <a:gd name="connsiteX2" fmla="*/ 1185355 w 1189311"/>
                <a:gd name="connsiteY2" fmla="*/ 487513 h 1685983"/>
                <a:gd name="connsiteX3" fmla="*/ 1060229 w 1189311"/>
                <a:gd name="connsiteY3" fmla="*/ 825285 h 1685983"/>
                <a:gd name="connsiteX4" fmla="*/ 862626 w 1189311"/>
                <a:gd name="connsiteY4" fmla="*/ 960667 h 1685983"/>
                <a:gd name="connsiteX5" fmla="*/ 518700 w 1189311"/>
                <a:gd name="connsiteY5" fmla="*/ 1052973 h 1685983"/>
                <a:gd name="connsiteX6" fmla="*/ 494769 w 1189311"/>
                <a:gd name="connsiteY6" fmla="*/ 1078956 h 1685983"/>
                <a:gd name="connsiteX7" fmla="*/ 349130 w 1189311"/>
                <a:gd name="connsiteY7" fmla="*/ 1398266 h 1685983"/>
                <a:gd name="connsiteX8" fmla="*/ 10675 w 1189311"/>
                <a:gd name="connsiteY8" fmla="*/ 1654672 h 1685983"/>
                <a:gd name="connsiteX9" fmla="*/ 783311 w 1189311"/>
                <a:gd name="connsiteY9" fmla="*/ 662553 h 1685983"/>
                <a:gd name="connsiteX10" fmla="*/ 1111510 w 1189311"/>
                <a:gd name="connsiteY10" fmla="*/ 164100 h 1685983"/>
                <a:gd name="connsiteX11" fmla="*/ 1183304 w 1189311"/>
                <a:gd name="connsiteY11" fmla="*/ 0 h 1685983"/>
                <a:gd name="connsiteX0" fmla="*/ 1172629 w 1178636"/>
                <a:gd name="connsiteY0" fmla="*/ 0 h 1654672"/>
                <a:gd name="connsiteX1" fmla="*/ 1176731 w 1178636"/>
                <a:gd name="connsiteY1" fmla="*/ 317943 h 1654672"/>
                <a:gd name="connsiteX2" fmla="*/ 1174680 w 1178636"/>
                <a:gd name="connsiteY2" fmla="*/ 487513 h 1654672"/>
                <a:gd name="connsiteX3" fmla="*/ 1049554 w 1178636"/>
                <a:gd name="connsiteY3" fmla="*/ 825285 h 1654672"/>
                <a:gd name="connsiteX4" fmla="*/ 851951 w 1178636"/>
                <a:gd name="connsiteY4" fmla="*/ 960667 h 1654672"/>
                <a:gd name="connsiteX5" fmla="*/ 508025 w 1178636"/>
                <a:gd name="connsiteY5" fmla="*/ 1052973 h 1654672"/>
                <a:gd name="connsiteX6" fmla="*/ 484094 w 1178636"/>
                <a:gd name="connsiteY6" fmla="*/ 1078956 h 1654672"/>
                <a:gd name="connsiteX7" fmla="*/ 338455 w 1178636"/>
                <a:gd name="connsiteY7" fmla="*/ 1398266 h 1654672"/>
                <a:gd name="connsiteX8" fmla="*/ 0 w 1178636"/>
                <a:gd name="connsiteY8" fmla="*/ 1654672 h 1654672"/>
                <a:gd name="connsiteX9" fmla="*/ 772636 w 1178636"/>
                <a:gd name="connsiteY9" fmla="*/ 662553 h 1654672"/>
                <a:gd name="connsiteX10" fmla="*/ 1100835 w 1178636"/>
                <a:gd name="connsiteY10" fmla="*/ 164100 h 1654672"/>
                <a:gd name="connsiteX11" fmla="*/ 1172629 w 1178636"/>
                <a:gd name="connsiteY11" fmla="*/ 0 h 1654672"/>
                <a:gd name="connsiteX0" fmla="*/ 1099201 w 1105208"/>
                <a:gd name="connsiteY0" fmla="*/ 0 h 1678901"/>
                <a:gd name="connsiteX1" fmla="*/ 1103303 w 1105208"/>
                <a:gd name="connsiteY1" fmla="*/ 317943 h 1678901"/>
                <a:gd name="connsiteX2" fmla="*/ 1101252 w 1105208"/>
                <a:gd name="connsiteY2" fmla="*/ 487513 h 1678901"/>
                <a:gd name="connsiteX3" fmla="*/ 976126 w 1105208"/>
                <a:gd name="connsiteY3" fmla="*/ 825285 h 1678901"/>
                <a:gd name="connsiteX4" fmla="*/ 778523 w 1105208"/>
                <a:gd name="connsiteY4" fmla="*/ 960667 h 1678901"/>
                <a:gd name="connsiteX5" fmla="*/ 434597 w 1105208"/>
                <a:gd name="connsiteY5" fmla="*/ 1052973 h 1678901"/>
                <a:gd name="connsiteX6" fmla="*/ 410666 w 1105208"/>
                <a:gd name="connsiteY6" fmla="*/ 1078956 h 1678901"/>
                <a:gd name="connsiteX7" fmla="*/ 265027 w 1105208"/>
                <a:gd name="connsiteY7" fmla="*/ 1398266 h 1678901"/>
                <a:gd name="connsiteX8" fmla="*/ 0 w 1105208"/>
                <a:gd name="connsiteY8" fmla="*/ 1678901 h 1678901"/>
                <a:gd name="connsiteX9" fmla="*/ 699208 w 1105208"/>
                <a:gd name="connsiteY9" fmla="*/ 662553 h 1678901"/>
                <a:gd name="connsiteX10" fmla="*/ 1027407 w 1105208"/>
                <a:gd name="connsiteY10" fmla="*/ 164100 h 1678901"/>
                <a:gd name="connsiteX11" fmla="*/ 1099201 w 1105208"/>
                <a:gd name="connsiteY11" fmla="*/ 0 h 1678901"/>
                <a:gd name="connsiteX0" fmla="*/ 1099201 w 1105208"/>
                <a:gd name="connsiteY0" fmla="*/ 0 h 1678901"/>
                <a:gd name="connsiteX1" fmla="*/ 1103303 w 1105208"/>
                <a:gd name="connsiteY1" fmla="*/ 317943 h 1678901"/>
                <a:gd name="connsiteX2" fmla="*/ 1101252 w 1105208"/>
                <a:gd name="connsiteY2" fmla="*/ 487513 h 1678901"/>
                <a:gd name="connsiteX3" fmla="*/ 976126 w 1105208"/>
                <a:gd name="connsiteY3" fmla="*/ 825285 h 1678901"/>
                <a:gd name="connsiteX4" fmla="*/ 778523 w 1105208"/>
                <a:gd name="connsiteY4" fmla="*/ 960667 h 1678901"/>
                <a:gd name="connsiteX5" fmla="*/ 489667 w 1105208"/>
                <a:gd name="connsiteY5" fmla="*/ 1086893 h 1678901"/>
                <a:gd name="connsiteX6" fmla="*/ 410666 w 1105208"/>
                <a:gd name="connsiteY6" fmla="*/ 1078956 h 1678901"/>
                <a:gd name="connsiteX7" fmla="*/ 265027 w 1105208"/>
                <a:gd name="connsiteY7" fmla="*/ 1398266 h 1678901"/>
                <a:gd name="connsiteX8" fmla="*/ 0 w 1105208"/>
                <a:gd name="connsiteY8" fmla="*/ 1678901 h 1678901"/>
                <a:gd name="connsiteX9" fmla="*/ 699208 w 1105208"/>
                <a:gd name="connsiteY9" fmla="*/ 662553 h 1678901"/>
                <a:gd name="connsiteX10" fmla="*/ 1027407 w 1105208"/>
                <a:gd name="connsiteY10" fmla="*/ 164100 h 1678901"/>
                <a:gd name="connsiteX11" fmla="*/ 1099201 w 1105208"/>
                <a:gd name="connsiteY11" fmla="*/ 0 h 1678901"/>
                <a:gd name="connsiteX0" fmla="*/ 1099201 w 1105208"/>
                <a:gd name="connsiteY0" fmla="*/ 0 h 1678901"/>
                <a:gd name="connsiteX1" fmla="*/ 1103303 w 1105208"/>
                <a:gd name="connsiteY1" fmla="*/ 317943 h 1678901"/>
                <a:gd name="connsiteX2" fmla="*/ 1101252 w 1105208"/>
                <a:gd name="connsiteY2" fmla="*/ 487513 h 1678901"/>
                <a:gd name="connsiteX3" fmla="*/ 976126 w 1105208"/>
                <a:gd name="connsiteY3" fmla="*/ 825285 h 1678901"/>
                <a:gd name="connsiteX4" fmla="*/ 806058 w 1105208"/>
                <a:gd name="connsiteY4" fmla="*/ 989743 h 1678901"/>
                <a:gd name="connsiteX5" fmla="*/ 489667 w 1105208"/>
                <a:gd name="connsiteY5" fmla="*/ 1086893 h 1678901"/>
                <a:gd name="connsiteX6" fmla="*/ 410666 w 1105208"/>
                <a:gd name="connsiteY6" fmla="*/ 1078956 h 1678901"/>
                <a:gd name="connsiteX7" fmla="*/ 265027 w 1105208"/>
                <a:gd name="connsiteY7" fmla="*/ 1398266 h 1678901"/>
                <a:gd name="connsiteX8" fmla="*/ 0 w 1105208"/>
                <a:gd name="connsiteY8" fmla="*/ 1678901 h 1678901"/>
                <a:gd name="connsiteX9" fmla="*/ 699208 w 1105208"/>
                <a:gd name="connsiteY9" fmla="*/ 662553 h 1678901"/>
                <a:gd name="connsiteX10" fmla="*/ 1027407 w 1105208"/>
                <a:gd name="connsiteY10" fmla="*/ 164100 h 1678901"/>
                <a:gd name="connsiteX11" fmla="*/ 1099201 w 1105208"/>
                <a:gd name="connsiteY11" fmla="*/ 0 h 1678901"/>
                <a:gd name="connsiteX0" fmla="*/ 1099201 w 1105208"/>
                <a:gd name="connsiteY0" fmla="*/ 0 h 1678901"/>
                <a:gd name="connsiteX1" fmla="*/ 1103303 w 1105208"/>
                <a:gd name="connsiteY1" fmla="*/ 317943 h 1678901"/>
                <a:gd name="connsiteX2" fmla="*/ 1101252 w 1105208"/>
                <a:gd name="connsiteY2" fmla="*/ 487513 h 1678901"/>
                <a:gd name="connsiteX3" fmla="*/ 976126 w 1105208"/>
                <a:gd name="connsiteY3" fmla="*/ 825285 h 1678901"/>
                <a:gd name="connsiteX4" fmla="*/ 806058 w 1105208"/>
                <a:gd name="connsiteY4" fmla="*/ 989743 h 1678901"/>
                <a:gd name="connsiteX5" fmla="*/ 489667 w 1105208"/>
                <a:gd name="connsiteY5" fmla="*/ 1086893 h 1678901"/>
                <a:gd name="connsiteX6" fmla="*/ 456558 w 1105208"/>
                <a:gd name="connsiteY6" fmla="*/ 1127414 h 1678901"/>
                <a:gd name="connsiteX7" fmla="*/ 265027 w 1105208"/>
                <a:gd name="connsiteY7" fmla="*/ 1398266 h 1678901"/>
                <a:gd name="connsiteX8" fmla="*/ 0 w 1105208"/>
                <a:gd name="connsiteY8" fmla="*/ 1678901 h 1678901"/>
                <a:gd name="connsiteX9" fmla="*/ 699208 w 1105208"/>
                <a:gd name="connsiteY9" fmla="*/ 662553 h 1678901"/>
                <a:gd name="connsiteX10" fmla="*/ 1027407 w 1105208"/>
                <a:gd name="connsiteY10" fmla="*/ 164100 h 1678901"/>
                <a:gd name="connsiteX11" fmla="*/ 1099201 w 1105208"/>
                <a:gd name="connsiteY11" fmla="*/ 0 h 1678901"/>
                <a:gd name="connsiteX0" fmla="*/ 1099201 w 1105208"/>
                <a:gd name="connsiteY0" fmla="*/ 0 h 1678901"/>
                <a:gd name="connsiteX1" fmla="*/ 1103303 w 1105208"/>
                <a:gd name="connsiteY1" fmla="*/ 317943 h 1678901"/>
                <a:gd name="connsiteX2" fmla="*/ 1101252 w 1105208"/>
                <a:gd name="connsiteY2" fmla="*/ 487513 h 1678901"/>
                <a:gd name="connsiteX3" fmla="*/ 976126 w 1105208"/>
                <a:gd name="connsiteY3" fmla="*/ 825285 h 1678901"/>
                <a:gd name="connsiteX4" fmla="*/ 806058 w 1105208"/>
                <a:gd name="connsiteY4" fmla="*/ 989743 h 1678901"/>
                <a:gd name="connsiteX5" fmla="*/ 489667 w 1105208"/>
                <a:gd name="connsiteY5" fmla="*/ 1086893 h 1678901"/>
                <a:gd name="connsiteX6" fmla="*/ 456558 w 1105208"/>
                <a:gd name="connsiteY6" fmla="*/ 1127414 h 1678901"/>
                <a:gd name="connsiteX7" fmla="*/ 265027 w 1105208"/>
                <a:gd name="connsiteY7" fmla="*/ 1398266 h 1678901"/>
                <a:gd name="connsiteX8" fmla="*/ 0 w 1105208"/>
                <a:gd name="connsiteY8" fmla="*/ 1678901 h 1678901"/>
                <a:gd name="connsiteX9" fmla="*/ 699208 w 1105208"/>
                <a:gd name="connsiteY9" fmla="*/ 662553 h 1678901"/>
                <a:gd name="connsiteX10" fmla="*/ 1027407 w 1105208"/>
                <a:gd name="connsiteY10" fmla="*/ 164100 h 1678901"/>
                <a:gd name="connsiteX11" fmla="*/ 1099201 w 1105208"/>
                <a:gd name="connsiteY11" fmla="*/ 0 h 1678901"/>
                <a:gd name="connsiteX0" fmla="*/ 1099201 w 1105208"/>
                <a:gd name="connsiteY0" fmla="*/ 0 h 1678901"/>
                <a:gd name="connsiteX1" fmla="*/ 1103303 w 1105208"/>
                <a:gd name="connsiteY1" fmla="*/ 317943 h 1678901"/>
                <a:gd name="connsiteX2" fmla="*/ 1101252 w 1105208"/>
                <a:gd name="connsiteY2" fmla="*/ 487513 h 1678901"/>
                <a:gd name="connsiteX3" fmla="*/ 976126 w 1105208"/>
                <a:gd name="connsiteY3" fmla="*/ 825285 h 1678901"/>
                <a:gd name="connsiteX4" fmla="*/ 806058 w 1105208"/>
                <a:gd name="connsiteY4" fmla="*/ 989743 h 1678901"/>
                <a:gd name="connsiteX5" fmla="*/ 489667 w 1105208"/>
                <a:gd name="connsiteY5" fmla="*/ 1086893 h 1678901"/>
                <a:gd name="connsiteX6" fmla="*/ 456558 w 1105208"/>
                <a:gd name="connsiteY6" fmla="*/ 1127414 h 1678901"/>
                <a:gd name="connsiteX7" fmla="*/ 324688 w 1105208"/>
                <a:gd name="connsiteY7" fmla="*/ 1441878 h 1678901"/>
                <a:gd name="connsiteX8" fmla="*/ 0 w 1105208"/>
                <a:gd name="connsiteY8" fmla="*/ 1678901 h 1678901"/>
                <a:gd name="connsiteX9" fmla="*/ 699208 w 1105208"/>
                <a:gd name="connsiteY9" fmla="*/ 662553 h 1678901"/>
                <a:gd name="connsiteX10" fmla="*/ 1027407 w 1105208"/>
                <a:gd name="connsiteY10" fmla="*/ 164100 h 1678901"/>
                <a:gd name="connsiteX11" fmla="*/ 1099201 w 1105208"/>
                <a:gd name="connsiteY11" fmla="*/ 0 h 1678901"/>
                <a:gd name="connsiteX0" fmla="*/ 1062486 w 1068493"/>
                <a:gd name="connsiteY0" fmla="*/ 0 h 1732204"/>
                <a:gd name="connsiteX1" fmla="*/ 1066588 w 1068493"/>
                <a:gd name="connsiteY1" fmla="*/ 317943 h 1732204"/>
                <a:gd name="connsiteX2" fmla="*/ 1064537 w 1068493"/>
                <a:gd name="connsiteY2" fmla="*/ 487513 h 1732204"/>
                <a:gd name="connsiteX3" fmla="*/ 939411 w 1068493"/>
                <a:gd name="connsiteY3" fmla="*/ 825285 h 1732204"/>
                <a:gd name="connsiteX4" fmla="*/ 769343 w 1068493"/>
                <a:gd name="connsiteY4" fmla="*/ 989743 h 1732204"/>
                <a:gd name="connsiteX5" fmla="*/ 452952 w 1068493"/>
                <a:gd name="connsiteY5" fmla="*/ 1086893 h 1732204"/>
                <a:gd name="connsiteX6" fmla="*/ 419843 w 1068493"/>
                <a:gd name="connsiteY6" fmla="*/ 1127414 h 1732204"/>
                <a:gd name="connsiteX7" fmla="*/ 287973 w 1068493"/>
                <a:gd name="connsiteY7" fmla="*/ 1441878 h 1732204"/>
                <a:gd name="connsiteX8" fmla="*/ 0 w 1068493"/>
                <a:gd name="connsiteY8" fmla="*/ 1732204 h 1732204"/>
                <a:gd name="connsiteX9" fmla="*/ 662493 w 1068493"/>
                <a:gd name="connsiteY9" fmla="*/ 662553 h 1732204"/>
                <a:gd name="connsiteX10" fmla="*/ 990692 w 1068493"/>
                <a:gd name="connsiteY10" fmla="*/ 164100 h 1732204"/>
                <a:gd name="connsiteX11" fmla="*/ 1062486 w 1068493"/>
                <a:gd name="connsiteY11" fmla="*/ 0 h 1732204"/>
                <a:gd name="connsiteX0" fmla="*/ 1062486 w 1068493"/>
                <a:gd name="connsiteY0" fmla="*/ 0 h 1732204"/>
                <a:gd name="connsiteX1" fmla="*/ 1066588 w 1068493"/>
                <a:gd name="connsiteY1" fmla="*/ 317943 h 1732204"/>
                <a:gd name="connsiteX2" fmla="*/ 1064537 w 1068493"/>
                <a:gd name="connsiteY2" fmla="*/ 487513 h 1732204"/>
                <a:gd name="connsiteX3" fmla="*/ 939411 w 1068493"/>
                <a:gd name="connsiteY3" fmla="*/ 825285 h 1732204"/>
                <a:gd name="connsiteX4" fmla="*/ 769343 w 1068493"/>
                <a:gd name="connsiteY4" fmla="*/ 989743 h 1732204"/>
                <a:gd name="connsiteX5" fmla="*/ 452952 w 1068493"/>
                <a:gd name="connsiteY5" fmla="*/ 1086893 h 1732204"/>
                <a:gd name="connsiteX6" fmla="*/ 419843 w 1068493"/>
                <a:gd name="connsiteY6" fmla="*/ 1127414 h 1732204"/>
                <a:gd name="connsiteX7" fmla="*/ 287973 w 1068493"/>
                <a:gd name="connsiteY7" fmla="*/ 1441878 h 1732204"/>
                <a:gd name="connsiteX8" fmla="*/ 0 w 1068493"/>
                <a:gd name="connsiteY8" fmla="*/ 1732204 h 1732204"/>
                <a:gd name="connsiteX9" fmla="*/ 685439 w 1068493"/>
                <a:gd name="connsiteY9" fmla="*/ 691629 h 1732204"/>
                <a:gd name="connsiteX10" fmla="*/ 990692 w 1068493"/>
                <a:gd name="connsiteY10" fmla="*/ 164100 h 1732204"/>
                <a:gd name="connsiteX11" fmla="*/ 1062486 w 1068493"/>
                <a:gd name="connsiteY11" fmla="*/ 0 h 1732204"/>
                <a:gd name="connsiteX0" fmla="*/ 1062486 w 1068493"/>
                <a:gd name="connsiteY0" fmla="*/ 0 h 1732204"/>
                <a:gd name="connsiteX1" fmla="*/ 1066588 w 1068493"/>
                <a:gd name="connsiteY1" fmla="*/ 317943 h 1732204"/>
                <a:gd name="connsiteX2" fmla="*/ 1064537 w 1068493"/>
                <a:gd name="connsiteY2" fmla="*/ 487513 h 1732204"/>
                <a:gd name="connsiteX3" fmla="*/ 939411 w 1068493"/>
                <a:gd name="connsiteY3" fmla="*/ 825285 h 1732204"/>
                <a:gd name="connsiteX4" fmla="*/ 769343 w 1068493"/>
                <a:gd name="connsiteY4" fmla="*/ 989743 h 1732204"/>
                <a:gd name="connsiteX5" fmla="*/ 452952 w 1068493"/>
                <a:gd name="connsiteY5" fmla="*/ 1086893 h 1732204"/>
                <a:gd name="connsiteX6" fmla="*/ 419843 w 1068493"/>
                <a:gd name="connsiteY6" fmla="*/ 1127414 h 1732204"/>
                <a:gd name="connsiteX7" fmla="*/ 287973 w 1068493"/>
                <a:gd name="connsiteY7" fmla="*/ 1441878 h 1732204"/>
                <a:gd name="connsiteX8" fmla="*/ 0 w 1068493"/>
                <a:gd name="connsiteY8" fmla="*/ 1732204 h 1732204"/>
                <a:gd name="connsiteX9" fmla="*/ 685439 w 1068493"/>
                <a:gd name="connsiteY9" fmla="*/ 691629 h 1732204"/>
                <a:gd name="connsiteX10" fmla="*/ 990692 w 1068493"/>
                <a:gd name="connsiteY10" fmla="*/ 164100 h 1732204"/>
                <a:gd name="connsiteX11" fmla="*/ 1062486 w 1068493"/>
                <a:gd name="connsiteY11" fmla="*/ 0 h 1732204"/>
                <a:gd name="connsiteX0" fmla="*/ 1062486 w 1068493"/>
                <a:gd name="connsiteY0" fmla="*/ 0 h 1732204"/>
                <a:gd name="connsiteX1" fmla="*/ 1066588 w 1068493"/>
                <a:gd name="connsiteY1" fmla="*/ 317943 h 1732204"/>
                <a:gd name="connsiteX2" fmla="*/ 1064537 w 1068493"/>
                <a:gd name="connsiteY2" fmla="*/ 487513 h 1732204"/>
                <a:gd name="connsiteX3" fmla="*/ 939411 w 1068493"/>
                <a:gd name="connsiteY3" fmla="*/ 825285 h 1732204"/>
                <a:gd name="connsiteX4" fmla="*/ 769343 w 1068493"/>
                <a:gd name="connsiteY4" fmla="*/ 989743 h 1732204"/>
                <a:gd name="connsiteX5" fmla="*/ 452952 w 1068493"/>
                <a:gd name="connsiteY5" fmla="*/ 1086893 h 1732204"/>
                <a:gd name="connsiteX6" fmla="*/ 419843 w 1068493"/>
                <a:gd name="connsiteY6" fmla="*/ 1127414 h 1732204"/>
                <a:gd name="connsiteX7" fmla="*/ 287973 w 1068493"/>
                <a:gd name="connsiteY7" fmla="*/ 1441878 h 1732204"/>
                <a:gd name="connsiteX8" fmla="*/ 0 w 1068493"/>
                <a:gd name="connsiteY8" fmla="*/ 1732204 h 1732204"/>
                <a:gd name="connsiteX9" fmla="*/ 437616 w 1068493"/>
                <a:gd name="connsiteY9" fmla="*/ 1064759 h 1732204"/>
                <a:gd name="connsiteX10" fmla="*/ 990692 w 1068493"/>
                <a:gd name="connsiteY10" fmla="*/ 164100 h 1732204"/>
                <a:gd name="connsiteX11" fmla="*/ 1062486 w 1068493"/>
                <a:gd name="connsiteY11" fmla="*/ 0 h 1732204"/>
                <a:gd name="connsiteX0" fmla="*/ 1062486 w 1068493"/>
                <a:gd name="connsiteY0" fmla="*/ 0 h 1732204"/>
                <a:gd name="connsiteX1" fmla="*/ 1066588 w 1068493"/>
                <a:gd name="connsiteY1" fmla="*/ 317943 h 1732204"/>
                <a:gd name="connsiteX2" fmla="*/ 1064537 w 1068493"/>
                <a:gd name="connsiteY2" fmla="*/ 487513 h 1732204"/>
                <a:gd name="connsiteX3" fmla="*/ 939411 w 1068493"/>
                <a:gd name="connsiteY3" fmla="*/ 825285 h 1732204"/>
                <a:gd name="connsiteX4" fmla="*/ 769343 w 1068493"/>
                <a:gd name="connsiteY4" fmla="*/ 989743 h 1732204"/>
                <a:gd name="connsiteX5" fmla="*/ 452952 w 1068493"/>
                <a:gd name="connsiteY5" fmla="*/ 1086893 h 1732204"/>
                <a:gd name="connsiteX6" fmla="*/ 419843 w 1068493"/>
                <a:gd name="connsiteY6" fmla="*/ 1127414 h 1732204"/>
                <a:gd name="connsiteX7" fmla="*/ 333866 w 1068493"/>
                <a:gd name="connsiteY7" fmla="*/ 1451568 h 1732204"/>
                <a:gd name="connsiteX8" fmla="*/ 0 w 1068493"/>
                <a:gd name="connsiteY8" fmla="*/ 1732204 h 1732204"/>
                <a:gd name="connsiteX9" fmla="*/ 437616 w 1068493"/>
                <a:gd name="connsiteY9" fmla="*/ 1064759 h 1732204"/>
                <a:gd name="connsiteX10" fmla="*/ 990692 w 1068493"/>
                <a:gd name="connsiteY10" fmla="*/ 164100 h 1732204"/>
                <a:gd name="connsiteX11" fmla="*/ 1062486 w 1068493"/>
                <a:gd name="connsiteY11" fmla="*/ 0 h 173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68493" h="1732204">
                  <a:moveTo>
                    <a:pt x="1062486" y="0"/>
                  </a:moveTo>
                  <a:cubicBezTo>
                    <a:pt x="1070007" y="105981"/>
                    <a:pt x="1069323" y="211962"/>
                    <a:pt x="1066588" y="317943"/>
                  </a:cubicBezTo>
                  <a:cubicBezTo>
                    <a:pt x="1065221" y="374694"/>
                    <a:pt x="1067272" y="431446"/>
                    <a:pt x="1064537" y="487513"/>
                  </a:cubicBezTo>
                  <a:cubicBezTo>
                    <a:pt x="1058383" y="613323"/>
                    <a:pt x="988610" y="741580"/>
                    <a:pt x="939411" y="825285"/>
                  </a:cubicBezTo>
                  <a:cubicBezTo>
                    <a:pt x="890212" y="908990"/>
                    <a:pt x="850420" y="946142"/>
                    <a:pt x="769343" y="989743"/>
                  </a:cubicBezTo>
                  <a:cubicBezTo>
                    <a:pt x="688267" y="1033344"/>
                    <a:pt x="511202" y="1063948"/>
                    <a:pt x="452952" y="1086893"/>
                  </a:cubicBezTo>
                  <a:cubicBezTo>
                    <a:pt x="394702" y="1109838"/>
                    <a:pt x="421894" y="1110320"/>
                    <a:pt x="419843" y="1127414"/>
                  </a:cubicBezTo>
                  <a:cubicBezTo>
                    <a:pt x="408219" y="1250488"/>
                    <a:pt x="403840" y="1350770"/>
                    <a:pt x="333866" y="1451568"/>
                  </a:cubicBezTo>
                  <a:cubicBezTo>
                    <a:pt x="263892" y="1552366"/>
                    <a:pt x="161691" y="1631916"/>
                    <a:pt x="0" y="1732204"/>
                  </a:cubicBezTo>
                  <a:cubicBezTo>
                    <a:pt x="72364" y="1609585"/>
                    <a:pt x="254144" y="1313187"/>
                    <a:pt x="437616" y="1064759"/>
                  </a:cubicBezTo>
                  <a:cubicBezTo>
                    <a:pt x="561374" y="907497"/>
                    <a:pt x="897702" y="341191"/>
                    <a:pt x="990692" y="164100"/>
                  </a:cubicBezTo>
                  <a:cubicBezTo>
                    <a:pt x="1019409" y="110767"/>
                    <a:pt x="1041973" y="56067"/>
                    <a:pt x="1062486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68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9EB9B24-5816-482C-AD5D-949FEFB411D3}"/>
                </a:ext>
              </a:extLst>
            </p:cNvPr>
            <p:cNvSpPr/>
            <p:nvPr/>
          </p:nvSpPr>
          <p:spPr>
            <a:xfrm rot="21318527">
              <a:off x="6045211" y="3446684"/>
              <a:ext cx="480537" cy="415853"/>
            </a:xfrm>
            <a:custGeom>
              <a:avLst/>
              <a:gdLst>
                <a:gd name="connsiteX0" fmla="*/ 0 w 622211"/>
                <a:gd name="connsiteY0" fmla="*/ 484778 h 478624"/>
                <a:gd name="connsiteX1" fmla="*/ 86152 w 622211"/>
                <a:gd name="connsiteY1" fmla="*/ 183928 h 478624"/>
                <a:gd name="connsiteX2" fmla="*/ 95041 w 622211"/>
                <a:gd name="connsiteY2" fmla="*/ 134698 h 478624"/>
                <a:gd name="connsiteX3" fmla="*/ 111451 w 622211"/>
                <a:gd name="connsiteY3" fmla="*/ 119656 h 478624"/>
                <a:gd name="connsiteX4" fmla="*/ 406147 w 622211"/>
                <a:gd name="connsiteY4" fmla="*/ 77947 h 478624"/>
                <a:gd name="connsiteX5" fmla="*/ 618109 w 622211"/>
                <a:gd name="connsiteY5" fmla="*/ 1367 h 478624"/>
                <a:gd name="connsiteX6" fmla="*/ 622211 w 622211"/>
                <a:gd name="connsiteY6" fmla="*/ 0 h 478624"/>
                <a:gd name="connsiteX7" fmla="*/ 0 w 622211"/>
                <a:gd name="connsiteY7" fmla="*/ 484778 h 47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2211" h="478624">
                  <a:moveTo>
                    <a:pt x="0" y="484778"/>
                  </a:moveTo>
                  <a:cubicBezTo>
                    <a:pt x="49914" y="390420"/>
                    <a:pt x="69059" y="287858"/>
                    <a:pt x="86152" y="183928"/>
                  </a:cubicBezTo>
                  <a:cubicBezTo>
                    <a:pt x="88887" y="167518"/>
                    <a:pt x="92990" y="151108"/>
                    <a:pt x="95041" y="134698"/>
                  </a:cubicBezTo>
                  <a:cubicBezTo>
                    <a:pt x="96409" y="123758"/>
                    <a:pt x="100511" y="120340"/>
                    <a:pt x="111451" y="119656"/>
                  </a:cubicBezTo>
                  <a:cubicBezTo>
                    <a:pt x="210595" y="112135"/>
                    <a:pt x="309054" y="101195"/>
                    <a:pt x="406147" y="77947"/>
                  </a:cubicBezTo>
                  <a:cubicBezTo>
                    <a:pt x="479992" y="60170"/>
                    <a:pt x="551101" y="36922"/>
                    <a:pt x="618109" y="1367"/>
                  </a:cubicBezTo>
                  <a:cubicBezTo>
                    <a:pt x="619476" y="684"/>
                    <a:pt x="621528" y="684"/>
                    <a:pt x="622211" y="0"/>
                  </a:cubicBezTo>
                  <a:cubicBezTo>
                    <a:pt x="480675" y="244782"/>
                    <a:pt x="279653" y="414352"/>
                    <a:pt x="0" y="484778"/>
                  </a:cubicBezTo>
                  <a:close/>
                </a:path>
              </a:pathLst>
            </a:custGeom>
            <a:solidFill>
              <a:schemeClr val="bg1"/>
            </a:solidFill>
            <a:ln w="68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210E32D0-E188-4C1B-8951-E42749A1C0A8}"/>
                </a:ext>
              </a:extLst>
            </p:cNvPr>
            <p:cNvSpPr/>
            <p:nvPr/>
          </p:nvSpPr>
          <p:spPr>
            <a:xfrm>
              <a:off x="6163772" y="3542261"/>
              <a:ext cx="335710" cy="360885"/>
            </a:xfrm>
            <a:custGeom>
              <a:avLst/>
              <a:gdLst>
                <a:gd name="connsiteX0" fmla="*/ 505290 w 499136"/>
                <a:gd name="connsiteY0" fmla="*/ 0 h 540161"/>
                <a:gd name="connsiteX1" fmla="*/ 499137 w 499136"/>
                <a:gd name="connsiteY1" fmla="*/ 131280 h 540161"/>
                <a:gd name="connsiteX2" fmla="*/ 468368 w 499136"/>
                <a:gd name="connsiteY2" fmla="*/ 469051 h 540161"/>
                <a:gd name="connsiteX3" fmla="*/ 453325 w 499136"/>
                <a:gd name="connsiteY3" fmla="*/ 486145 h 540161"/>
                <a:gd name="connsiteX4" fmla="*/ 0 w 499136"/>
                <a:gd name="connsiteY4" fmla="*/ 541529 h 540161"/>
                <a:gd name="connsiteX5" fmla="*/ 8205 w 499136"/>
                <a:gd name="connsiteY5" fmla="*/ 534008 h 540161"/>
                <a:gd name="connsiteX6" fmla="*/ 344609 w 499136"/>
                <a:gd name="connsiteY6" fmla="*/ 233842 h 540161"/>
                <a:gd name="connsiteX7" fmla="*/ 505290 w 499136"/>
                <a:gd name="connsiteY7" fmla="*/ 0 h 54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136" h="540161">
                  <a:moveTo>
                    <a:pt x="505290" y="0"/>
                  </a:moveTo>
                  <a:cubicBezTo>
                    <a:pt x="503239" y="43760"/>
                    <a:pt x="501872" y="87520"/>
                    <a:pt x="499137" y="131280"/>
                  </a:cubicBezTo>
                  <a:cubicBezTo>
                    <a:pt x="492299" y="244098"/>
                    <a:pt x="482727" y="356917"/>
                    <a:pt x="468368" y="469051"/>
                  </a:cubicBezTo>
                  <a:cubicBezTo>
                    <a:pt x="467000" y="478624"/>
                    <a:pt x="465633" y="484778"/>
                    <a:pt x="453325" y="486145"/>
                  </a:cubicBezTo>
                  <a:cubicBezTo>
                    <a:pt x="302217" y="503923"/>
                    <a:pt x="151109" y="523068"/>
                    <a:pt x="0" y="541529"/>
                  </a:cubicBezTo>
                  <a:cubicBezTo>
                    <a:pt x="0" y="535375"/>
                    <a:pt x="5470" y="535375"/>
                    <a:pt x="8205" y="534008"/>
                  </a:cubicBezTo>
                  <a:cubicBezTo>
                    <a:pt x="147006" y="464265"/>
                    <a:pt x="253671" y="357601"/>
                    <a:pt x="344609" y="233842"/>
                  </a:cubicBezTo>
                  <a:cubicBezTo>
                    <a:pt x="400677" y="157946"/>
                    <a:pt x="449907" y="77947"/>
                    <a:pt x="505290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8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96AFF62-EAB1-40BD-860E-12EC33A39255}"/>
                </a:ext>
              </a:extLst>
            </p:cNvPr>
            <p:cNvSpPr/>
            <p:nvPr/>
          </p:nvSpPr>
          <p:spPr>
            <a:xfrm>
              <a:off x="6562667" y="3234597"/>
              <a:ext cx="4598" cy="183950"/>
            </a:xfrm>
            <a:custGeom>
              <a:avLst/>
              <a:gdLst>
                <a:gd name="connsiteX0" fmla="*/ 1295 w 0"/>
                <a:gd name="connsiteY0" fmla="*/ 0 h 273499"/>
                <a:gd name="connsiteX1" fmla="*/ 4029 w 0"/>
                <a:gd name="connsiteY1" fmla="*/ 19145 h 273499"/>
                <a:gd name="connsiteX2" fmla="*/ 4029 w 0"/>
                <a:gd name="connsiteY2" fmla="*/ 259141 h 273499"/>
                <a:gd name="connsiteX3" fmla="*/ 1295 w 0"/>
                <a:gd name="connsiteY3" fmla="*/ 278286 h 273499"/>
                <a:gd name="connsiteX4" fmla="*/ 1295 w 0"/>
                <a:gd name="connsiteY4" fmla="*/ 0 h 27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273499">
                  <a:moveTo>
                    <a:pt x="1295" y="0"/>
                  </a:moveTo>
                  <a:cubicBezTo>
                    <a:pt x="4029" y="6154"/>
                    <a:pt x="4029" y="12307"/>
                    <a:pt x="4029" y="19145"/>
                  </a:cubicBezTo>
                  <a:cubicBezTo>
                    <a:pt x="4029" y="99144"/>
                    <a:pt x="4029" y="179142"/>
                    <a:pt x="4029" y="259141"/>
                  </a:cubicBezTo>
                  <a:cubicBezTo>
                    <a:pt x="4029" y="265978"/>
                    <a:pt x="4029" y="272132"/>
                    <a:pt x="1295" y="278286"/>
                  </a:cubicBezTo>
                  <a:cubicBezTo>
                    <a:pt x="-757" y="185296"/>
                    <a:pt x="-73" y="92990"/>
                    <a:pt x="1295" y="0"/>
                  </a:cubicBezTo>
                  <a:close/>
                </a:path>
              </a:pathLst>
            </a:custGeom>
            <a:solidFill>
              <a:srgbClr val="F7F7F7"/>
            </a:solidFill>
            <a:ln w="68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13823D0B-44D3-432D-8B85-1ACDEEE5AB52}"/>
                </a:ext>
              </a:extLst>
            </p:cNvPr>
            <p:cNvSpPr/>
            <p:nvPr/>
          </p:nvSpPr>
          <p:spPr>
            <a:xfrm>
              <a:off x="6598787" y="1522552"/>
              <a:ext cx="188550" cy="188550"/>
            </a:xfrm>
            <a:custGeom>
              <a:avLst/>
              <a:gdLst>
                <a:gd name="connsiteX0" fmla="*/ 231791 w 280336"/>
                <a:gd name="connsiteY0" fmla="*/ 281021 h 280336"/>
                <a:gd name="connsiteX1" fmla="*/ 154527 w 280336"/>
                <a:gd name="connsiteY1" fmla="*/ 239996 h 280336"/>
                <a:gd name="connsiteX2" fmla="*/ 127861 w 280336"/>
                <a:gd name="connsiteY2" fmla="*/ 239996 h 280336"/>
                <a:gd name="connsiteX3" fmla="*/ 64956 w 280336"/>
                <a:gd name="connsiteY3" fmla="*/ 273500 h 280336"/>
                <a:gd name="connsiteX4" fmla="*/ 53332 w 280336"/>
                <a:gd name="connsiteY4" fmla="*/ 276235 h 280336"/>
                <a:gd name="connsiteX5" fmla="*/ 51965 w 280336"/>
                <a:gd name="connsiteY5" fmla="*/ 264611 h 280336"/>
                <a:gd name="connsiteX6" fmla="*/ 64272 w 280336"/>
                <a:gd name="connsiteY6" fmla="*/ 196236 h 280336"/>
                <a:gd name="connsiteX7" fmla="*/ 55384 w 280336"/>
                <a:gd name="connsiteY7" fmla="*/ 167518 h 280336"/>
                <a:gd name="connsiteX8" fmla="*/ 0 w 280336"/>
                <a:gd name="connsiteY8" fmla="*/ 106665 h 280336"/>
                <a:gd name="connsiteX9" fmla="*/ 64956 w 280336"/>
                <a:gd name="connsiteY9" fmla="*/ 97092 h 280336"/>
                <a:gd name="connsiteX10" fmla="*/ 108716 w 280336"/>
                <a:gd name="connsiteY10" fmla="*/ 65640 h 280336"/>
                <a:gd name="connsiteX11" fmla="*/ 140852 w 280336"/>
                <a:gd name="connsiteY11" fmla="*/ 0 h 280336"/>
                <a:gd name="connsiteX12" fmla="*/ 175040 w 280336"/>
                <a:gd name="connsiteY12" fmla="*/ 70426 h 280336"/>
                <a:gd name="connsiteX13" fmla="*/ 210595 w 280336"/>
                <a:gd name="connsiteY13" fmla="*/ 96409 h 280336"/>
                <a:gd name="connsiteX14" fmla="*/ 268713 w 280336"/>
                <a:gd name="connsiteY14" fmla="*/ 104614 h 280336"/>
                <a:gd name="connsiteX15" fmla="*/ 281704 w 280336"/>
                <a:gd name="connsiteY15" fmla="*/ 109400 h 280336"/>
                <a:gd name="connsiteX16" fmla="*/ 274867 w 280336"/>
                <a:gd name="connsiteY16" fmla="*/ 121024 h 280336"/>
                <a:gd name="connsiteX17" fmla="*/ 224953 w 280336"/>
                <a:gd name="connsiteY17" fmla="*/ 169570 h 280336"/>
                <a:gd name="connsiteX18" fmla="*/ 216748 w 280336"/>
                <a:gd name="connsiteY18" fmla="*/ 194869 h 280336"/>
                <a:gd name="connsiteX19" fmla="*/ 231791 w 280336"/>
                <a:gd name="connsiteY19" fmla="*/ 281021 h 28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336" h="280336">
                  <a:moveTo>
                    <a:pt x="231791" y="281021"/>
                  </a:moveTo>
                  <a:cubicBezTo>
                    <a:pt x="202390" y="265295"/>
                    <a:pt x="177775" y="252987"/>
                    <a:pt x="154527" y="239996"/>
                  </a:cubicBezTo>
                  <a:cubicBezTo>
                    <a:pt x="144955" y="234526"/>
                    <a:pt x="137434" y="234526"/>
                    <a:pt x="127861" y="239996"/>
                  </a:cubicBezTo>
                  <a:cubicBezTo>
                    <a:pt x="107349" y="251620"/>
                    <a:pt x="86152" y="262560"/>
                    <a:pt x="64956" y="273500"/>
                  </a:cubicBezTo>
                  <a:cubicBezTo>
                    <a:pt x="61537" y="275551"/>
                    <a:pt x="57435" y="278970"/>
                    <a:pt x="53332" y="276235"/>
                  </a:cubicBezTo>
                  <a:cubicBezTo>
                    <a:pt x="49230" y="273500"/>
                    <a:pt x="51281" y="268713"/>
                    <a:pt x="51965" y="264611"/>
                  </a:cubicBezTo>
                  <a:cubicBezTo>
                    <a:pt x="56067" y="242047"/>
                    <a:pt x="59486" y="218800"/>
                    <a:pt x="64272" y="196236"/>
                  </a:cubicBezTo>
                  <a:cubicBezTo>
                    <a:pt x="66324" y="184612"/>
                    <a:pt x="63589" y="176407"/>
                    <a:pt x="55384" y="167518"/>
                  </a:cubicBezTo>
                  <a:cubicBezTo>
                    <a:pt x="36239" y="148373"/>
                    <a:pt x="18461" y="127177"/>
                    <a:pt x="0" y="106665"/>
                  </a:cubicBezTo>
                  <a:cubicBezTo>
                    <a:pt x="19829" y="103930"/>
                    <a:pt x="42392" y="98460"/>
                    <a:pt x="64956" y="97092"/>
                  </a:cubicBezTo>
                  <a:cubicBezTo>
                    <a:pt x="87520" y="95725"/>
                    <a:pt x="100511" y="86836"/>
                    <a:pt x="108716" y="65640"/>
                  </a:cubicBezTo>
                  <a:cubicBezTo>
                    <a:pt x="116921" y="44444"/>
                    <a:pt x="128545" y="23931"/>
                    <a:pt x="140852" y="0"/>
                  </a:cubicBezTo>
                  <a:cubicBezTo>
                    <a:pt x="153843" y="25982"/>
                    <a:pt x="166151" y="47862"/>
                    <a:pt x="175040" y="70426"/>
                  </a:cubicBezTo>
                  <a:cubicBezTo>
                    <a:pt x="181877" y="87520"/>
                    <a:pt x="192817" y="95041"/>
                    <a:pt x="210595" y="96409"/>
                  </a:cubicBezTo>
                  <a:cubicBezTo>
                    <a:pt x="230423" y="97776"/>
                    <a:pt x="249568" y="101195"/>
                    <a:pt x="268713" y="104614"/>
                  </a:cubicBezTo>
                  <a:cubicBezTo>
                    <a:pt x="273500" y="105297"/>
                    <a:pt x="279653" y="105297"/>
                    <a:pt x="281704" y="109400"/>
                  </a:cubicBezTo>
                  <a:cubicBezTo>
                    <a:pt x="283756" y="114870"/>
                    <a:pt x="278286" y="117605"/>
                    <a:pt x="274867" y="121024"/>
                  </a:cubicBezTo>
                  <a:cubicBezTo>
                    <a:pt x="258457" y="137434"/>
                    <a:pt x="242047" y="153843"/>
                    <a:pt x="224953" y="169570"/>
                  </a:cubicBezTo>
                  <a:cubicBezTo>
                    <a:pt x="217432" y="177091"/>
                    <a:pt x="214697" y="183928"/>
                    <a:pt x="216748" y="194869"/>
                  </a:cubicBezTo>
                  <a:cubicBezTo>
                    <a:pt x="222902" y="221535"/>
                    <a:pt x="226321" y="248885"/>
                    <a:pt x="231791" y="281021"/>
                  </a:cubicBezTo>
                  <a:close/>
                </a:path>
              </a:pathLst>
            </a:custGeom>
            <a:solidFill>
              <a:schemeClr val="accent3"/>
            </a:solidFill>
            <a:ln w="68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1E79DAD-517B-4E77-BDA7-D067BA52431B}"/>
                </a:ext>
              </a:extLst>
            </p:cNvPr>
            <p:cNvSpPr/>
            <p:nvPr/>
          </p:nvSpPr>
          <p:spPr>
            <a:xfrm>
              <a:off x="7084692" y="1819798"/>
              <a:ext cx="188550" cy="188550"/>
            </a:xfrm>
            <a:custGeom>
              <a:avLst/>
              <a:gdLst>
                <a:gd name="connsiteX0" fmla="*/ 50597 w 280336"/>
                <a:gd name="connsiteY0" fmla="*/ 281021 h 280336"/>
                <a:gd name="connsiteX1" fmla="*/ 64272 w 280336"/>
                <a:gd name="connsiteY1" fmla="*/ 203757 h 280336"/>
                <a:gd name="connsiteX2" fmla="*/ 51281 w 280336"/>
                <a:gd name="connsiteY2" fmla="*/ 161365 h 280336"/>
                <a:gd name="connsiteX3" fmla="*/ 0 w 280336"/>
                <a:gd name="connsiteY3" fmla="*/ 107348 h 280336"/>
                <a:gd name="connsiteX4" fmla="*/ 67007 w 280336"/>
                <a:gd name="connsiteY4" fmla="*/ 97092 h 280336"/>
                <a:gd name="connsiteX5" fmla="*/ 109400 w 280336"/>
                <a:gd name="connsiteY5" fmla="*/ 66324 h 280336"/>
                <a:gd name="connsiteX6" fmla="*/ 142220 w 280336"/>
                <a:gd name="connsiteY6" fmla="*/ 0 h 280336"/>
                <a:gd name="connsiteX7" fmla="*/ 169570 w 280336"/>
                <a:gd name="connsiteY7" fmla="*/ 56751 h 280336"/>
                <a:gd name="connsiteX8" fmla="*/ 225637 w 280336"/>
                <a:gd name="connsiteY8" fmla="*/ 98460 h 280336"/>
                <a:gd name="connsiteX9" fmla="*/ 270081 w 280336"/>
                <a:gd name="connsiteY9" fmla="*/ 104613 h 280336"/>
                <a:gd name="connsiteX10" fmla="*/ 283756 w 280336"/>
                <a:gd name="connsiteY10" fmla="*/ 110083 h 280336"/>
                <a:gd name="connsiteX11" fmla="*/ 276235 w 280336"/>
                <a:gd name="connsiteY11" fmla="*/ 121023 h 280336"/>
                <a:gd name="connsiteX12" fmla="*/ 226321 w 280336"/>
                <a:gd name="connsiteY12" fmla="*/ 169570 h 280336"/>
                <a:gd name="connsiteX13" fmla="*/ 218800 w 280336"/>
                <a:gd name="connsiteY13" fmla="*/ 192817 h 280336"/>
                <a:gd name="connsiteX14" fmla="*/ 233842 w 280336"/>
                <a:gd name="connsiteY14" fmla="*/ 280337 h 280336"/>
                <a:gd name="connsiteX15" fmla="*/ 158630 w 280336"/>
                <a:gd name="connsiteY15" fmla="*/ 240679 h 280336"/>
                <a:gd name="connsiteX16" fmla="*/ 125810 w 280336"/>
                <a:gd name="connsiteY16" fmla="*/ 240679 h 280336"/>
                <a:gd name="connsiteX17" fmla="*/ 50597 w 280336"/>
                <a:gd name="connsiteY17" fmla="*/ 281021 h 28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0336" h="280336">
                  <a:moveTo>
                    <a:pt x="50597" y="281021"/>
                  </a:moveTo>
                  <a:cubicBezTo>
                    <a:pt x="55384" y="252303"/>
                    <a:pt x="58119" y="227688"/>
                    <a:pt x="64272" y="203757"/>
                  </a:cubicBezTo>
                  <a:cubicBezTo>
                    <a:pt x="68375" y="185980"/>
                    <a:pt x="64956" y="173672"/>
                    <a:pt x="51281" y="161365"/>
                  </a:cubicBezTo>
                  <a:cubicBezTo>
                    <a:pt x="33504" y="144955"/>
                    <a:pt x="17778" y="125810"/>
                    <a:pt x="0" y="107348"/>
                  </a:cubicBezTo>
                  <a:cubicBezTo>
                    <a:pt x="20512" y="100511"/>
                    <a:pt x="44444" y="98460"/>
                    <a:pt x="67007" y="97092"/>
                  </a:cubicBezTo>
                  <a:cubicBezTo>
                    <a:pt x="88887" y="95041"/>
                    <a:pt x="101195" y="86836"/>
                    <a:pt x="109400" y="66324"/>
                  </a:cubicBezTo>
                  <a:cubicBezTo>
                    <a:pt x="117605" y="45127"/>
                    <a:pt x="129229" y="24615"/>
                    <a:pt x="142220" y="0"/>
                  </a:cubicBezTo>
                  <a:cubicBezTo>
                    <a:pt x="152476" y="21196"/>
                    <a:pt x="162732" y="38290"/>
                    <a:pt x="169570" y="56751"/>
                  </a:cubicBezTo>
                  <a:cubicBezTo>
                    <a:pt x="179142" y="83417"/>
                    <a:pt x="195552" y="98460"/>
                    <a:pt x="225637" y="98460"/>
                  </a:cubicBezTo>
                  <a:cubicBezTo>
                    <a:pt x="239996" y="98460"/>
                    <a:pt x="255038" y="101879"/>
                    <a:pt x="270081" y="104613"/>
                  </a:cubicBezTo>
                  <a:cubicBezTo>
                    <a:pt x="274867" y="105297"/>
                    <a:pt x="282388" y="104613"/>
                    <a:pt x="283756" y="110083"/>
                  </a:cubicBezTo>
                  <a:cubicBezTo>
                    <a:pt x="285123" y="114870"/>
                    <a:pt x="279653" y="118288"/>
                    <a:pt x="276235" y="121023"/>
                  </a:cubicBezTo>
                  <a:cubicBezTo>
                    <a:pt x="259825" y="137433"/>
                    <a:pt x="243415" y="153843"/>
                    <a:pt x="226321" y="169570"/>
                  </a:cubicBezTo>
                  <a:cubicBezTo>
                    <a:pt x="218800" y="176407"/>
                    <a:pt x="216748" y="183245"/>
                    <a:pt x="218800" y="192817"/>
                  </a:cubicBezTo>
                  <a:cubicBezTo>
                    <a:pt x="224270" y="220851"/>
                    <a:pt x="228372" y="248885"/>
                    <a:pt x="233842" y="280337"/>
                  </a:cubicBezTo>
                  <a:cubicBezTo>
                    <a:pt x="206492" y="265978"/>
                    <a:pt x="182561" y="254354"/>
                    <a:pt x="158630" y="240679"/>
                  </a:cubicBezTo>
                  <a:cubicBezTo>
                    <a:pt x="147006" y="233842"/>
                    <a:pt x="137434" y="233842"/>
                    <a:pt x="125810" y="240679"/>
                  </a:cubicBezTo>
                  <a:cubicBezTo>
                    <a:pt x="102562" y="254354"/>
                    <a:pt x="78631" y="265978"/>
                    <a:pt x="50597" y="281021"/>
                  </a:cubicBezTo>
                  <a:close/>
                </a:path>
              </a:pathLst>
            </a:custGeom>
            <a:solidFill>
              <a:schemeClr val="accent3"/>
            </a:solidFill>
            <a:ln w="68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B543EE0A-CED5-415F-870D-028AAB22F30F}"/>
                </a:ext>
              </a:extLst>
            </p:cNvPr>
            <p:cNvSpPr/>
            <p:nvPr/>
          </p:nvSpPr>
          <p:spPr>
            <a:xfrm>
              <a:off x="6504512" y="2140803"/>
              <a:ext cx="188550" cy="188550"/>
            </a:xfrm>
            <a:custGeom>
              <a:avLst/>
              <a:gdLst>
                <a:gd name="connsiteX0" fmla="*/ 231791 w 280336"/>
                <a:gd name="connsiteY0" fmla="*/ 281021 h 280336"/>
                <a:gd name="connsiteX1" fmla="*/ 154527 w 280336"/>
                <a:gd name="connsiteY1" fmla="*/ 239996 h 280336"/>
                <a:gd name="connsiteX2" fmla="*/ 127861 w 280336"/>
                <a:gd name="connsiteY2" fmla="*/ 239996 h 280336"/>
                <a:gd name="connsiteX3" fmla="*/ 64956 w 280336"/>
                <a:gd name="connsiteY3" fmla="*/ 273500 h 280336"/>
                <a:gd name="connsiteX4" fmla="*/ 53332 w 280336"/>
                <a:gd name="connsiteY4" fmla="*/ 276235 h 280336"/>
                <a:gd name="connsiteX5" fmla="*/ 51965 w 280336"/>
                <a:gd name="connsiteY5" fmla="*/ 264611 h 280336"/>
                <a:gd name="connsiteX6" fmla="*/ 64272 w 280336"/>
                <a:gd name="connsiteY6" fmla="*/ 196236 h 280336"/>
                <a:gd name="connsiteX7" fmla="*/ 55384 w 280336"/>
                <a:gd name="connsiteY7" fmla="*/ 167518 h 280336"/>
                <a:gd name="connsiteX8" fmla="*/ 0 w 280336"/>
                <a:gd name="connsiteY8" fmla="*/ 106665 h 280336"/>
                <a:gd name="connsiteX9" fmla="*/ 64956 w 280336"/>
                <a:gd name="connsiteY9" fmla="*/ 97092 h 280336"/>
                <a:gd name="connsiteX10" fmla="*/ 108716 w 280336"/>
                <a:gd name="connsiteY10" fmla="*/ 65640 h 280336"/>
                <a:gd name="connsiteX11" fmla="*/ 140852 w 280336"/>
                <a:gd name="connsiteY11" fmla="*/ 0 h 280336"/>
                <a:gd name="connsiteX12" fmla="*/ 175040 w 280336"/>
                <a:gd name="connsiteY12" fmla="*/ 70426 h 280336"/>
                <a:gd name="connsiteX13" fmla="*/ 210595 w 280336"/>
                <a:gd name="connsiteY13" fmla="*/ 96409 h 280336"/>
                <a:gd name="connsiteX14" fmla="*/ 268713 w 280336"/>
                <a:gd name="connsiteY14" fmla="*/ 104614 h 280336"/>
                <a:gd name="connsiteX15" fmla="*/ 281704 w 280336"/>
                <a:gd name="connsiteY15" fmla="*/ 109400 h 280336"/>
                <a:gd name="connsiteX16" fmla="*/ 274867 w 280336"/>
                <a:gd name="connsiteY16" fmla="*/ 121024 h 280336"/>
                <a:gd name="connsiteX17" fmla="*/ 224953 w 280336"/>
                <a:gd name="connsiteY17" fmla="*/ 169570 h 280336"/>
                <a:gd name="connsiteX18" fmla="*/ 216748 w 280336"/>
                <a:gd name="connsiteY18" fmla="*/ 194869 h 280336"/>
                <a:gd name="connsiteX19" fmla="*/ 231791 w 280336"/>
                <a:gd name="connsiteY19" fmla="*/ 281021 h 28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336" h="280336">
                  <a:moveTo>
                    <a:pt x="231791" y="281021"/>
                  </a:moveTo>
                  <a:cubicBezTo>
                    <a:pt x="202390" y="265295"/>
                    <a:pt x="177775" y="252987"/>
                    <a:pt x="154527" y="239996"/>
                  </a:cubicBezTo>
                  <a:cubicBezTo>
                    <a:pt x="144955" y="234526"/>
                    <a:pt x="137434" y="234526"/>
                    <a:pt x="127861" y="239996"/>
                  </a:cubicBezTo>
                  <a:cubicBezTo>
                    <a:pt x="107349" y="251620"/>
                    <a:pt x="86152" y="262560"/>
                    <a:pt x="64956" y="273500"/>
                  </a:cubicBezTo>
                  <a:cubicBezTo>
                    <a:pt x="61537" y="275551"/>
                    <a:pt x="57435" y="278970"/>
                    <a:pt x="53332" y="276235"/>
                  </a:cubicBezTo>
                  <a:cubicBezTo>
                    <a:pt x="49230" y="273500"/>
                    <a:pt x="51281" y="268713"/>
                    <a:pt x="51965" y="264611"/>
                  </a:cubicBezTo>
                  <a:cubicBezTo>
                    <a:pt x="56067" y="242047"/>
                    <a:pt x="59486" y="218800"/>
                    <a:pt x="64272" y="196236"/>
                  </a:cubicBezTo>
                  <a:cubicBezTo>
                    <a:pt x="66324" y="184612"/>
                    <a:pt x="63589" y="176407"/>
                    <a:pt x="55384" y="167518"/>
                  </a:cubicBezTo>
                  <a:cubicBezTo>
                    <a:pt x="36239" y="148373"/>
                    <a:pt x="18461" y="127177"/>
                    <a:pt x="0" y="106665"/>
                  </a:cubicBezTo>
                  <a:cubicBezTo>
                    <a:pt x="19829" y="103930"/>
                    <a:pt x="42392" y="98460"/>
                    <a:pt x="64956" y="97092"/>
                  </a:cubicBezTo>
                  <a:cubicBezTo>
                    <a:pt x="87520" y="95725"/>
                    <a:pt x="100511" y="86836"/>
                    <a:pt x="108716" y="65640"/>
                  </a:cubicBezTo>
                  <a:cubicBezTo>
                    <a:pt x="116921" y="44444"/>
                    <a:pt x="128545" y="23931"/>
                    <a:pt x="140852" y="0"/>
                  </a:cubicBezTo>
                  <a:cubicBezTo>
                    <a:pt x="153843" y="25982"/>
                    <a:pt x="166151" y="47862"/>
                    <a:pt x="175040" y="70426"/>
                  </a:cubicBezTo>
                  <a:cubicBezTo>
                    <a:pt x="181877" y="87520"/>
                    <a:pt x="192817" y="95041"/>
                    <a:pt x="210595" y="96409"/>
                  </a:cubicBezTo>
                  <a:cubicBezTo>
                    <a:pt x="230423" y="97776"/>
                    <a:pt x="249568" y="101195"/>
                    <a:pt x="268713" y="104614"/>
                  </a:cubicBezTo>
                  <a:cubicBezTo>
                    <a:pt x="273500" y="105297"/>
                    <a:pt x="279653" y="105297"/>
                    <a:pt x="281704" y="109400"/>
                  </a:cubicBezTo>
                  <a:cubicBezTo>
                    <a:pt x="283756" y="114870"/>
                    <a:pt x="278286" y="117605"/>
                    <a:pt x="274867" y="121024"/>
                  </a:cubicBezTo>
                  <a:cubicBezTo>
                    <a:pt x="258457" y="137434"/>
                    <a:pt x="242047" y="153843"/>
                    <a:pt x="224953" y="169570"/>
                  </a:cubicBezTo>
                  <a:cubicBezTo>
                    <a:pt x="217432" y="177091"/>
                    <a:pt x="214697" y="183928"/>
                    <a:pt x="216748" y="194869"/>
                  </a:cubicBezTo>
                  <a:cubicBezTo>
                    <a:pt x="222902" y="221535"/>
                    <a:pt x="226321" y="248885"/>
                    <a:pt x="231791" y="281021"/>
                  </a:cubicBezTo>
                  <a:close/>
                </a:path>
              </a:pathLst>
            </a:custGeom>
            <a:solidFill>
              <a:schemeClr val="accent3"/>
            </a:solidFill>
            <a:ln w="68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542F4BF-E3C7-4D2D-8EBD-7FA63B832863}"/>
                </a:ext>
              </a:extLst>
            </p:cNvPr>
            <p:cNvSpPr/>
            <p:nvPr/>
          </p:nvSpPr>
          <p:spPr>
            <a:xfrm>
              <a:off x="4907777" y="2595665"/>
              <a:ext cx="188550" cy="188550"/>
            </a:xfrm>
            <a:custGeom>
              <a:avLst/>
              <a:gdLst>
                <a:gd name="connsiteX0" fmla="*/ 50597 w 280336"/>
                <a:gd name="connsiteY0" fmla="*/ 281021 h 280336"/>
                <a:gd name="connsiteX1" fmla="*/ 64272 w 280336"/>
                <a:gd name="connsiteY1" fmla="*/ 203757 h 280336"/>
                <a:gd name="connsiteX2" fmla="*/ 51281 w 280336"/>
                <a:gd name="connsiteY2" fmla="*/ 161365 h 280336"/>
                <a:gd name="connsiteX3" fmla="*/ 0 w 280336"/>
                <a:gd name="connsiteY3" fmla="*/ 107348 h 280336"/>
                <a:gd name="connsiteX4" fmla="*/ 67007 w 280336"/>
                <a:gd name="connsiteY4" fmla="*/ 97092 h 280336"/>
                <a:gd name="connsiteX5" fmla="*/ 109400 w 280336"/>
                <a:gd name="connsiteY5" fmla="*/ 66324 h 280336"/>
                <a:gd name="connsiteX6" fmla="*/ 142220 w 280336"/>
                <a:gd name="connsiteY6" fmla="*/ 0 h 280336"/>
                <a:gd name="connsiteX7" fmla="*/ 169570 w 280336"/>
                <a:gd name="connsiteY7" fmla="*/ 56751 h 280336"/>
                <a:gd name="connsiteX8" fmla="*/ 225637 w 280336"/>
                <a:gd name="connsiteY8" fmla="*/ 98460 h 280336"/>
                <a:gd name="connsiteX9" fmla="*/ 270081 w 280336"/>
                <a:gd name="connsiteY9" fmla="*/ 104613 h 280336"/>
                <a:gd name="connsiteX10" fmla="*/ 283756 w 280336"/>
                <a:gd name="connsiteY10" fmla="*/ 110083 h 280336"/>
                <a:gd name="connsiteX11" fmla="*/ 276235 w 280336"/>
                <a:gd name="connsiteY11" fmla="*/ 121023 h 280336"/>
                <a:gd name="connsiteX12" fmla="*/ 226321 w 280336"/>
                <a:gd name="connsiteY12" fmla="*/ 169570 h 280336"/>
                <a:gd name="connsiteX13" fmla="*/ 218800 w 280336"/>
                <a:gd name="connsiteY13" fmla="*/ 192817 h 280336"/>
                <a:gd name="connsiteX14" fmla="*/ 233842 w 280336"/>
                <a:gd name="connsiteY14" fmla="*/ 280337 h 280336"/>
                <a:gd name="connsiteX15" fmla="*/ 158630 w 280336"/>
                <a:gd name="connsiteY15" fmla="*/ 240679 h 280336"/>
                <a:gd name="connsiteX16" fmla="*/ 125810 w 280336"/>
                <a:gd name="connsiteY16" fmla="*/ 240679 h 280336"/>
                <a:gd name="connsiteX17" fmla="*/ 50597 w 280336"/>
                <a:gd name="connsiteY17" fmla="*/ 281021 h 28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0336" h="280336">
                  <a:moveTo>
                    <a:pt x="50597" y="281021"/>
                  </a:moveTo>
                  <a:cubicBezTo>
                    <a:pt x="55384" y="252303"/>
                    <a:pt x="58119" y="227688"/>
                    <a:pt x="64272" y="203757"/>
                  </a:cubicBezTo>
                  <a:cubicBezTo>
                    <a:pt x="68375" y="185980"/>
                    <a:pt x="64956" y="173672"/>
                    <a:pt x="51281" y="161365"/>
                  </a:cubicBezTo>
                  <a:cubicBezTo>
                    <a:pt x="33504" y="144955"/>
                    <a:pt x="17778" y="125810"/>
                    <a:pt x="0" y="107348"/>
                  </a:cubicBezTo>
                  <a:cubicBezTo>
                    <a:pt x="20512" y="100511"/>
                    <a:pt x="44444" y="98460"/>
                    <a:pt x="67007" y="97092"/>
                  </a:cubicBezTo>
                  <a:cubicBezTo>
                    <a:pt x="88887" y="95041"/>
                    <a:pt x="101195" y="86836"/>
                    <a:pt x="109400" y="66324"/>
                  </a:cubicBezTo>
                  <a:cubicBezTo>
                    <a:pt x="117605" y="45127"/>
                    <a:pt x="129229" y="24615"/>
                    <a:pt x="142220" y="0"/>
                  </a:cubicBezTo>
                  <a:cubicBezTo>
                    <a:pt x="152476" y="21196"/>
                    <a:pt x="162732" y="38290"/>
                    <a:pt x="169570" y="56751"/>
                  </a:cubicBezTo>
                  <a:cubicBezTo>
                    <a:pt x="179142" y="83417"/>
                    <a:pt x="195552" y="98460"/>
                    <a:pt x="225637" y="98460"/>
                  </a:cubicBezTo>
                  <a:cubicBezTo>
                    <a:pt x="239996" y="98460"/>
                    <a:pt x="255038" y="101879"/>
                    <a:pt x="270081" y="104613"/>
                  </a:cubicBezTo>
                  <a:cubicBezTo>
                    <a:pt x="274867" y="105297"/>
                    <a:pt x="282388" y="104613"/>
                    <a:pt x="283756" y="110083"/>
                  </a:cubicBezTo>
                  <a:cubicBezTo>
                    <a:pt x="285123" y="114870"/>
                    <a:pt x="279653" y="118288"/>
                    <a:pt x="276235" y="121023"/>
                  </a:cubicBezTo>
                  <a:cubicBezTo>
                    <a:pt x="259825" y="137433"/>
                    <a:pt x="243415" y="153843"/>
                    <a:pt x="226321" y="169570"/>
                  </a:cubicBezTo>
                  <a:cubicBezTo>
                    <a:pt x="218800" y="176407"/>
                    <a:pt x="216748" y="183245"/>
                    <a:pt x="218800" y="192817"/>
                  </a:cubicBezTo>
                  <a:cubicBezTo>
                    <a:pt x="224270" y="220851"/>
                    <a:pt x="228372" y="248885"/>
                    <a:pt x="233842" y="280337"/>
                  </a:cubicBezTo>
                  <a:cubicBezTo>
                    <a:pt x="206492" y="265978"/>
                    <a:pt x="182561" y="254354"/>
                    <a:pt x="158630" y="240679"/>
                  </a:cubicBezTo>
                  <a:cubicBezTo>
                    <a:pt x="147006" y="233842"/>
                    <a:pt x="137434" y="233842"/>
                    <a:pt x="125810" y="240679"/>
                  </a:cubicBezTo>
                  <a:cubicBezTo>
                    <a:pt x="102562" y="254354"/>
                    <a:pt x="78631" y="265978"/>
                    <a:pt x="50597" y="281021"/>
                  </a:cubicBezTo>
                  <a:close/>
                </a:path>
              </a:pathLst>
            </a:custGeom>
            <a:solidFill>
              <a:schemeClr val="accent3"/>
            </a:solidFill>
            <a:ln w="68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3" name="Text Placeholder 1">
            <a:extLst>
              <a:ext uri="{FF2B5EF4-FFF2-40B4-BE49-F238E27FC236}">
                <a16:creationId xmlns:a16="http://schemas.microsoft.com/office/drawing/2014/main" id="{8CBFF1E4-C88D-491D-8AD6-1F59F46EC8AF}"/>
              </a:ext>
            </a:extLst>
          </p:cNvPr>
          <p:cNvSpPr txBox="1">
            <a:spLocks/>
          </p:cNvSpPr>
          <p:nvPr/>
        </p:nvSpPr>
        <p:spPr>
          <a:xfrm>
            <a:off x="580278" y="496577"/>
            <a:ext cx="980508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>
                <a:latin typeface="돋움" panose="020B0600000101010101" pitchFamily="50" charset="-127"/>
                <a:ea typeface="돋움" panose="020B0600000101010101" pitchFamily="50" charset="-127"/>
              </a:rPr>
              <a:t>  자료 출처</a:t>
            </a:r>
            <a:endParaRPr lang="en-US" sz="6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3AEE2EC8-8D11-4184-B774-A6EE212A6DD5}"/>
              </a:ext>
            </a:extLst>
          </p:cNvPr>
          <p:cNvSpPr txBox="1"/>
          <p:nvPr/>
        </p:nvSpPr>
        <p:spPr>
          <a:xfrm>
            <a:off x="580278" y="2002497"/>
            <a:ext cx="10575402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Node.js 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교과서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개정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판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), 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길벗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조현영 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, 2020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년도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  <a:cs typeface="Arial" pitchFamily="34" charset="0"/>
            </a:endParaRPr>
          </a:p>
        </p:txBody>
      </p:sp>
      <p:grpSp>
        <p:nvGrpSpPr>
          <p:cNvPr id="29" name="Graphic 1">
            <a:extLst>
              <a:ext uri="{FF2B5EF4-FFF2-40B4-BE49-F238E27FC236}">
                <a16:creationId xmlns:a16="http://schemas.microsoft.com/office/drawing/2014/main" id="{E17F9740-D1FE-48F4-9057-008EEFACF138}"/>
              </a:ext>
            </a:extLst>
          </p:cNvPr>
          <p:cNvGrpSpPr/>
          <p:nvPr/>
        </p:nvGrpSpPr>
        <p:grpSpPr>
          <a:xfrm>
            <a:off x="2629452" y="3874064"/>
            <a:ext cx="3282774" cy="1873839"/>
            <a:chOff x="85725" y="0"/>
            <a:chExt cx="12016740" cy="6859270"/>
          </a:xfrm>
        </p:grpSpPr>
        <p:sp>
          <p:nvSpPr>
            <p:cNvPr id="30" name="Freeform: Shape 260">
              <a:extLst>
                <a:ext uri="{FF2B5EF4-FFF2-40B4-BE49-F238E27FC236}">
                  <a16:creationId xmlns:a16="http://schemas.microsoft.com/office/drawing/2014/main" id="{27321A3D-9A3F-41E5-B2F4-3ED3D45BFCDB}"/>
                </a:ext>
              </a:extLst>
            </p:cNvPr>
            <p:cNvSpPr/>
            <p:nvPr/>
          </p:nvSpPr>
          <p:spPr>
            <a:xfrm>
              <a:off x="144543" y="261104"/>
              <a:ext cx="11957050" cy="5829300"/>
            </a:xfrm>
            <a:custGeom>
              <a:avLst/>
              <a:gdLst>
                <a:gd name="connsiteX0" fmla="*/ 11943317 w 11957050"/>
                <a:gd name="connsiteY0" fmla="*/ 3431422 h 5829300"/>
                <a:gd name="connsiteX1" fmla="*/ 11938872 w 11957050"/>
                <a:gd name="connsiteY1" fmla="*/ 824111 h 5829300"/>
                <a:gd name="connsiteX2" fmla="*/ 11927442 w 11957050"/>
                <a:gd name="connsiteY2" fmla="*/ 787917 h 5829300"/>
                <a:gd name="connsiteX3" fmla="*/ 11922362 w 11957050"/>
                <a:gd name="connsiteY3" fmla="*/ 780297 h 5829300"/>
                <a:gd name="connsiteX4" fmla="*/ 11348322 w 11957050"/>
                <a:gd name="connsiteY4" fmla="*/ 330716 h 5829300"/>
                <a:gd name="connsiteX5" fmla="*/ 11044792 w 11957050"/>
                <a:gd name="connsiteY5" fmla="*/ 190381 h 5829300"/>
                <a:gd name="connsiteX6" fmla="*/ 10150712 w 11957050"/>
                <a:gd name="connsiteY6" fmla="*/ 61476 h 5829300"/>
                <a:gd name="connsiteX7" fmla="*/ 8470502 w 11957050"/>
                <a:gd name="connsiteY7" fmla="*/ 70367 h 5829300"/>
                <a:gd name="connsiteX8" fmla="*/ 6268957 w 11957050"/>
                <a:gd name="connsiteY8" fmla="*/ 83067 h 5829300"/>
                <a:gd name="connsiteX9" fmla="*/ 5799692 w 11957050"/>
                <a:gd name="connsiteY9" fmla="*/ 48776 h 5829300"/>
                <a:gd name="connsiteX10" fmla="*/ 4647167 w 11957050"/>
                <a:gd name="connsiteY10" fmla="*/ 17662 h 5829300"/>
                <a:gd name="connsiteX11" fmla="*/ 3344147 w 11957050"/>
                <a:gd name="connsiteY11" fmla="*/ 93226 h 5829300"/>
                <a:gd name="connsiteX12" fmla="*/ 2423397 w 11957050"/>
                <a:gd name="connsiteY12" fmla="*/ 258962 h 5829300"/>
                <a:gd name="connsiteX13" fmla="*/ 825737 w 11957050"/>
                <a:gd name="connsiteY13" fmla="*/ 585986 h 5829300"/>
                <a:gd name="connsiteX14" fmla="*/ 632697 w 11957050"/>
                <a:gd name="connsiteY14" fmla="*/ 746007 h 5829300"/>
                <a:gd name="connsiteX15" fmla="*/ 155177 w 11957050"/>
                <a:gd name="connsiteY15" fmla="*/ 1383547 h 5829300"/>
                <a:gd name="connsiteX16" fmla="*/ 141207 w 11957050"/>
                <a:gd name="connsiteY16" fmla="*/ 1427362 h 5829300"/>
                <a:gd name="connsiteX17" fmla="*/ 252967 w 11957050"/>
                <a:gd name="connsiteY17" fmla="*/ 2101097 h 5829300"/>
                <a:gd name="connsiteX18" fmla="*/ 750807 w 11957050"/>
                <a:gd name="connsiteY18" fmla="*/ 2219207 h 5829300"/>
                <a:gd name="connsiteX19" fmla="*/ 1113392 w 11957050"/>
                <a:gd name="connsiteY19" fmla="*/ 2284612 h 5829300"/>
                <a:gd name="connsiteX20" fmla="*/ 854947 w 11957050"/>
                <a:gd name="connsiteY20" fmla="*/ 2638307 h 5829300"/>
                <a:gd name="connsiteX21" fmla="*/ 120887 w 11957050"/>
                <a:gd name="connsiteY21" fmla="*/ 3693677 h 5829300"/>
                <a:gd name="connsiteX22" fmla="*/ 83422 w 11957050"/>
                <a:gd name="connsiteY22" fmla="*/ 5794257 h 5829300"/>
                <a:gd name="connsiteX23" fmla="*/ 1014967 w 11957050"/>
                <a:gd name="connsiteY23" fmla="*/ 5797432 h 5829300"/>
                <a:gd name="connsiteX24" fmla="*/ 1208007 w 11957050"/>
                <a:gd name="connsiteY24" fmla="*/ 5446912 h 5829300"/>
                <a:gd name="connsiteX25" fmla="*/ 1452482 w 11957050"/>
                <a:gd name="connsiteY25" fmla="*/ 5001777 h 5829300"/>
                <a:gd name="connsiteX26" fmla="*/ 1790937 w 11957050"/>
                <a:gd name="connsiteY26" fmla="*/ 4782702 h 5829300"/>
                <a:gd name="connsiteX27" fmla="*/ 2249407 w 11957050"/>
                <a:gd name="connsiteY27" fmla="*/ 4781432 h 5829300"/>
                <a:gd name="connsiteX28" fmla="*/ 2549127 w 11957050"/>
                <a:gd name="connsiteY28" fmla="*/ 4962407 h 5829300"/>
                <a:gd name="connsiteX29" fmla="*/ 2759312 w 11957050"/>
                <a:gd name="connsiteY29" fmla="*/ 5252602 h 5829300"/>
                <a:gd name="connsiteX30" fmla="*/ 3043792 w 11957050"/>
                <a:gd name="connsiteY30" fmla="*/ 5799972 h 5829300"/>
                <a:gd name="connsiteX31" fmla="*/ 3044427 w 11957050"/>
                <a:gd name="connsiteY31" fmla="*/ 5803782 h 5829300"/>
                <a:gd name="connsiteX32" fmla="*/ 11522312 w 11957050"/>
                <a:gd name="connsiteY32" fmla="*/ 5830452 h 5829300"/>
                <a:gd name="connsiteX33" fmla="*/ 11928712 w 11957050"/>
                <a:gd name="connsiteY33" fmla="*/ 5178307 h 5829300"/>
                <a:gd name="connsiteX34" fmla="*/ 11939507 w 11957050"/>
                <a:gd name="connsiteY34" fmla="*/ 5088772 h 5829300"/>
                <a:gd name="connsiteX35" fmla="*/ 11943317 w 11957050"/>
                <a:gd name="connsiteY35" fmla="*/ 3431422 h 5829300"/>
                <a:gd name="connsiteX36" fmla="*/ 385047 w 11957050"/>
                <a:gd name="connsiteY36" fmla="*/ 1927742 h 5829300"/>
                <a:gd name="connsiteX37" fmla="*/ 386317 w 11957050"/>
                <a:gd name="connsiteY37" fmla="*/ 1924567 h 5829300"/>
                <a:gd name="connsiteX38" fmla="*/ 388857 w 11957050"/>
                <a:gd name="connsiteY38" fmla="*/ 1924567 h 5829300"/>
                <a:gd name="connsiteX39" fmla="*/ 385047 w 11957050"/>
                <a:gd name="connsiteY39" fmla="*/ 1927742 h 5829300"/>
                <a:gd name="connsiteX40" fmla="*/ 605392 w 11957050"/>
                <a:gd name="connsiteY40" fmla="*/ 1233052 h 5829300"/>
                <a:gd name="connsiteX41" fmla="*/ 605392 w 11957050"/>
                <a:gd name="connsiteY41" fmla="*/ 1233052 h 5829300"/>
                <a:gd name="connsiteX42" fmla="*/ 605392 w 11957050"/>
                <a:gd name="connsiteY42" fmla="*/ 1233052 h 5829300"/>
                <a:gd name="connsiteX43" fmla="*/ 605392 w 11957050"/>
                <a:gd name="connsiteY43" fmla="*/ 1233052 h 5829300"/>
                <a:gd name="connsiteX44" fmla="*/ 617457 w 11957050"/>
                <a:gd name="connsiteY44" fmla="*/ 984767 h 5829300"/>
                <a:gd name="connsiteX45" fmla="*/ 617457 w 11957050"/>
                <a:gd name="connsiteY45" fmla="*/ 984767 h 5829300"/>
                <a:gd name="connsiteX46" fmla="*/ 617457 w 11957050"/>
                <a:gd name="connsiteY46" fmla="*/ 984767 h 5829300"/>
                <a:gd name="connsiteX47" fmla="*/ 617457 w 11957050"/>
                <a:gd name="connsiteY47" fmla="*/ 984767 h 5829300"/>
                <a:gd name="connsiteX48" fmla="*/ 617457 w 11957050"/>
                <a:gd name="connsiteY48" fmla="*/ 984767 h 5829300"/>
                <a:gd name="connsiteX49" fmla="*/ 617457 w 11957050"/>
                <a:gd name="connsiteY49" fmla="*/ 984767 h 5829300"/>
                <a:gd name="connsiteX50" fmla="*/ 700007 w 11957050"/>
                <a:gd name="connsiteY50" fmla="*/ 756167 h 5829300"/>
                <a:gd name="connsiteX51" fmla="*/ 700007 w 11957050"/>
                <a:gd name="connsiteY51" fmla="*/ 756167 h 5829300"/>
                <a:gd name="connsiteX52" fmla="*/ 700007 w 11957050"/>
                <a:gd name="connsiteY52" fmla="*/ 756167 h 5829300"/>
                <a:gd name="connsiteX53" fmla="*/ 700007 w 11957050"/>
                <a:gd name="connsiteY53" fmla="*/ 756167 h 5829300"/>
                <a:gd name="connsiteX54" fmla="*/ 26907 w 11957050"/>
                <a:gd name="connsiteY54" fmla="*/ 4989077 h 5829300"/>
                <a:gd name="connsiteX55" fmla="*/ 26907 w 11957050"/>
                <a:gd name="connsiteY55" fmla="*/ 4989077 h 5829300"/>
                <a:gd name="connsiteX56" fmla="*/ 26907 w 11957050"/>
                <a:gd name="connsiteY56" fmla="*/ 4989077 h 5829300"/>
                <a:gd name="connsiteX57" fmla="*/ 26907 w 11957050"/>
                <a:gd name="connsiteY57" fmla="*/ 4989077 h 5829300"/>
                <a:gd name="connsiteX58" fmla="*/ 134857 w 11957050"/>
                <a:gd name="connsiteY58" fmla="*/ 3874652 h 5829300"/>
                <a:gd name="connsiteX59" fmla="*/ 134857 w 11957050"/>
                <a:gd name="connsiteY59" fmla="*/ 3874652 h 5829300"/>
                <a:gd name="connsiteX60" fmla="*/ 134857 w 11957050"/>
                <a:gd name="connsiteY60" fmla="*/ 3874652 h 5829300"/>
                <a:gd name="connsiteX61" fmla="*/ 134857 w 11957050"/>
                <a:gd name="connsiteY61" fmla="*/ 3874652 h 5829300"/>
                <a:gd name="connsiteX62" fmla="*/ 1376917 w 11957050"/>
                <a:gd name="connsiteY62" fmla="*/ 3600331 h 5829300"/>
                <a:gd name="connsiteX63" fmla="*/ 1376917 w 11957050"/>
                <a:gd name="connsiteY63" fmla="*/ 3600331 h 5829300"/>
                <a:gd name="connsiteX64" fmla="*/ 1376917 w 11957050"/>
                <a:gd name="connsiteY64" fmla="*/ 3600331 h 5829300"/>
                <a:gd name="connsiteX65" fmla="*/ 1376917 w 11957050"/>
                <a:gd name="connsiteY65" fmla="*/ 3600331 h 5829300"/>
                <a:gd name="connsiteX66" fmla="*/ 1455657 w 11957050"/>
                <a:gd name="connsiteY66" fmla="*/ 2143642 h 5829300"/>
                <a:gd name="connsiteX67" fmla="*/ 1455022 w 11957050"/>
                <a:gd name="connsiteY67" fmla="*/ 2143642 h 5829300"/>
                <a:gd name="connsiteX68" fmla="*/ 1475342 w 11957050"/>
                <a:gd name="connsiteY68" fmla="*/ 2143642 h 5829300"/>
                <a:gd name="connsiteX69" fmla="*/ 1455657 w 11957050"/>
                <a:gd name="connsiteY69" fmla="*/ 2143642 h 5829300"/>
                <a:gd name="connsiteX70" fmla="*/ 1481057 w 11957050"/>
                <a:gd name="connsiteY70" fmla="*/ 2223017 h 5829300"/>
                <a:gd name="connsiteX71" fmla="*/ 1481057 w 11957050"/>
                <a:gd name="connsiteY71" fmla="*/ 2222382 h 5829300"/>
                <a:gd name="connsiteX72" fmla="*/ 1481692 w 11957050"/>
                <a:gd name="connsiteY72" fmla="*/ 2223017 h 5829300"/>
                <a:gd name="connsiteX73" fmla="*/ 1481057 w 11957050"/>
                <a:gd name="connsiteY73" fmla="*/ 2223017 h 5829300"/>
                <a:gd name="connsiteX74" fmla="*/ 1570592 w 11957050"/>
                <a:gd name="connsiteY74" fmla="*/ 3399672 h 5829300"/>
                <a:gd name="connsiteX75" fmla="*/ 1571862 w 11957050"/>
                <a:gd name="connsiteY75" fmla="*/ 3399672 h 5829300"/>
                <a:gd name="connsiteX76" fmla="*/ 1572497 w 11957050"/>
                <a:gd name="connsiteY76" fmla="*/ 3400942 h 5829300"/>
                <a:gd name="connsiteX77" fmla="*/ 1570592 w 11957050"/>
                <a:gd name="connsiteY77" fmla="*/ 3399672 h 5829300"/>
                <a:gd name="connsiteX78" fmla="*/ 2733277 w 11957050"/>
                <a:gd name="connsiteY78" fmla="*/ 3404117 h 5829300"/>
                <a:gd name="connsiteX79" fmla="*/ 2733277 w 11957050"/>
                <a:gd name="connsiteY79" fmla="*/ 3404117 h 5829300"/>
                <a:gd name="connsiteX80" fmla="*/ 2733912 w 11957050"/>
                <a:gd name="connsiteY80" fmla="*/ 3404117 h 5829300"/>
                <a:gd name="connsiteX81" fmla="*/ 2733277 w 11957050"/>
                <a:gd name="connsiteY81" fmla="*/ 3404117 h 5829300"/>
                <a:gd name="connsiteX82" fmla="*/ 9380457 w 11957050"/>
                <a:gd name="connsiteY82" fmla="*/ 3747652 h 5829300"/>
                <a:gd name="connsiteX83" fmla="*/ 9379822 w 11957050"/>
                <a:gd name="connsiteY83" fmla="*/ 3746381 h 5829300"/>
                <a:gd name="connsiteX84" fmla="*/ 9380457 w 11957050"/>
                <a:gd name="connsiteY84" fmla="*/ 3746381 h 5829300"/>
                <a:gd name="connsiteX85" fmla="*/ 9380457 w 11957050"/>
                <a:gd name="connsiteY85" fmla="*/ 3747652 h 5829300"/>
                <a:gd name="connsiteX86" fmla="*/ 9380457 w 11957050"/>
                <a:gd name="connsiteY86" fmla="*/ 3747652 h 5829300"/>
                <a:gd name="connsiteX87" fmla="*/ 11355307 w 11957050"/>
                <a:gd name="connsiteY87" fmla="*/ 669807 h 5829300"/>
                <a:gd name="connsiteX88" fmla="*/ 11355307 w 11957050"/>
                <a:gd name="connsiteY88" fmla="*/ 669807 h 5829300"/>
                <a:gd name="connsiteX89" fmla="*/ 11355307 w 11957050"/>
                <a:gd name="connsiteY89" fmla="*/ 669807 h 5829300"/>
                <a:gd name="connsiteX90" fmla="*/ 11368007 w 11957050"/>
                <a:gd name="connsiteY90" fmla="*/ 711717 h 5829300"/>
                <a:gd name="connsiteX91" fmla="*/ 11368007 w 11957050"/>
                <a:gd name="connsiteY91" fmla="*/ 711717 h 5829300"/>
                <a:gd name="connsiteX92" fmla="*/ 11368007 w 11957050"/>
                <a:gd name="connsiteY92" fmla="*/ 711717 h 5829300"/>
                <a:gd name="connsiteX93" fmla="*/ 11368007 w 11957050"/>
                <a:gd name="connsiteY93" fmla="*/ 711717 h 5829300"/>
                <a:gd name="connsiteX94" fmla="*/ 11392772 w 11957050"/>
                <a:gd name="connsiteY94" fmla="*/ 1062872 h 5829300"/>
                <a:gd name="connsiteX95" fmla="*/ 11390867 w 11957050"/>
                <a:gd name="connsiteY95" fmla="*/ 1062237 h 5829300"/>
                <a:gd name="connsiteX96" fmla="*/ 11392772 w 11957050"/>
                <a:gd name="connsiteY96" fmla="*/ 1062237 h 5829300"/>
                <a:gd name="connsiteX97" fmla="*/ 11392772 w 11957050"/>
                <a:gd name="connsiteY97" fmla="*/ 1062872 h 582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11957050" h="5829300">
                  <a:moveTo>
                    <a:pt x="11943317" y="3431422"/>
                  </a:moveTo>
                  <a:cubicBezTo>
                    <a:pt x="11943317" y="2562107"/>
                    <a:pt x="11938872" y="1693426"/>
                    <a:pt x="11938872" y="824111"/>
                  </a:cubicBezTo>
                  <a:cubicBezTo>
                    <a:pt x="11938872" y="810777"/>
                    <a:pt x="11943952" y="796172"/>
                    <a:pt x="11927442" y="787917"/>
                  </a:cubicBezTo>
                  <a:cubicBezTo>
                    <a:pt x="11925537" y="785377"/>
                    <a:pt x="11924267" y="782202"/>
                    <a:pt x="11922362" y="780297"/>
                  </a:cubicBezTo>
                  <a:cubicBezTo>
                    <a:pt x="11731227" y="630436"/>
                    <a:pt x="11540092" y="480577"/>
                    <a:pt x="11348322" y="330716"/>
                  </a:cubicBezTo>
                  <a:cubicBezTo>
                    <a:pt x="11320382" y="309762"/>
                    <a:pt x="11167982" y="215781"/>
                    <a:pt x="11044792" y="190381"/>
                  </a:cubicBezTo>
                  <a:cubicBezTo>
                    <a:pt x="10743167" y="127517"/>
                    <a:pt x="10460592" y="59571"/>
                    <a:pt x="10150712" y="61476"/>
                  </a:cubicBezTo>
                  <a:cubicBezTo>
                    <a:pt x="9590642" y="64651"/>
                    <a:pt x="9030572" y="67192"/>
                    <a:pt x="8470502" y="70367"/>
                  </a:cubicBezTo>
                  <a:cubicBezTo>
                    <a:pt x="7736442" y="74176"/>
                    <a:pt x="7002382" y="77987"/>
                    <a:pt x="6268957" y="83067"/>
                  </a:cubicBezTo>
                  <a:cubicBezTo>
                    <a:pt x="6098777" y="84337"/>
                    <a:pt x="5959077" y="84972"/>
                    <a:pt x="5799692" y="48776"/>
                  </a:cubicBezTo>
                  <a:cubicBezTo>
                    <a:pt x="5442187" y="-31869"/>
                    <a:pt x="5012292" y="10042"/>
                    <a:pt x="4647167" y="17662"/>
                  </a:cubicBezTo>
                  <a:cubicBezTo>
                    <a:pt x="4211557" y="26551"/>
                    <a:pt x="3777852" y="69731"/>
                    <a:pt x="3344147" y="93226"/>
                  </a:cubicBezTo>
                  <a:cubicBezTo>
                    <a:pt x="3042522" y="109737"/>
                    <a:pt x="2722482" y="205622"/>
                    <a:pt x="2423397" y="258962"/>
                  </a:cubicBezTo>
                  <a:cubicBezTo>
                    <a:pt x="1891267" y="353577"/>
                    <a:pt x="1340722" y="415807"/>
                    <a:pt x="825737" y="585986"/>
                  </a:cubicBezTo>
                  <a:cubicBezTo>
                    <a:pt x="717787" y="621547"/>
                    <a:pt x="711437" y="667267"/>
                    <a:pt x="632697" y="746007"/>
                  </a:cubicBezTo>
                  <a:cubicBezTo>
                    <a:pt x="446642" y="932061"/>
                    <a:pt x="312657" y="1172727"/>
                    <a:pt x="155177" y="1383547"/>
                  </a:cubicBezTo>
                  <a:cubicBezTo>
                    <a:pt x="145017" y="1396882"/>
                    <a:pt x="141207" y="1410851"/>
                    <a:pt x="141207" y="1427362"/>
                  </a:cubicBezTo>
                  <a:cubicBezTo>
                    <a:pt x="141207" y="1607701"/>
                    <a:pt x="96122" y="2047122"/>
                    <a:pt x="252967" y="2101097"/>
                  </a:cubicBezTo>
                  <a:cubicBezTo>
                    <a:pt x="398382" y="2150627"/>
                    <a:pt x="599677" y="2198887"/>
                    <a:pt x="750807" y="2219207"/>
                  </a:cubicBezTo>
                  <a:cubicBezTo>
                    <a:pt x="788272" y="2224287"/>
                    <a:pt x="1101327" y="2302392"/>
                    <a:pt x="1113392" y="2284612"/>
                  </a:cubicBezTo>
                  <a:cubicBezTo>
                    <a:pt x="1032112" y="2405897"/>
                    <a:pt x="941307" y="2520832"/>
                    <a:pt x="854947" y="2638307"/>
                  </a:cubicBezTo>
                  <a:cubicBezTo>
                    <a:pt x="602217" y="2982477"/>
                    <a:pt x="291702" y="3296167"/>
                    <a:pt x="120887" y="3693677"/>
                  </a:cubicBezTo>
                  <a:cubicBezTo>
                    <a:pt x="-81043" y="4161037"/>
                    <a:pt x="16112" y="5728852"/>
                    <a:pt x="83422" y="5794257"/>
                  </a:cubicBezTo>
                  <a:lnTo>
                    <a:pt x="1014967" y="5797432"/>
                  </a:lnTo>
                  <a:cubicBezTo>
                    <a:pt x="1116567" y="5620902"/>
                    <a:pt x="1136887" y="5589152"/>
                    <a:pt x="1208007" y="5446912"/>
                  </a:cubicBezTo>
                  <a:cubicBezTo>
                    <a:pt x="1283572" y="5297052"/>
                    <a:pt x="1368027" y="5123697"/>
                    <a:pt x="1452482" y="5001777"/>
                  </a:cubicBezTo>
                  <a:cubicBezTo>
                    <a:pt x="1548367" y="4863347"/>
                    <a:pt x="1665842" y="4806197"/>
                    <a:pt x="1790937" y="4782702"/>
                  </a:cubicBezTo>
                  <a:cubicBezTo>
                    <a:pt x="1942067" y="4759842"/>
                    <a:pt x="2109072" y="4756667"/>
                    <a:pt x="2249407" y="4781432"/>
                  </a:cubicBezTo>
                  <a:cubicBezTo>
                    <a:pt x="2344022" y="4802387"/>
                    <a:pt x="2436097" y="4853187"/>
                    <a:pt x="2549127" y="4962407"/>
                  </a:cubicBezTo>
                  <a:cubicBezTo>
                    <a:pt x="2629772" y="5040512"/>
                    <a:pt x="2704067" y="5153542"/>
                    <a:pt x="2759312" y="5252602"/>
                  </a:cubicBezTo>
                  <a:cubicBezTo>
                    <a:pt x="2928857" y="5557402"/>
                    <a:pt x="2939017" y="5637412"/>
                    <a:pt x="3043792" y="5799972"/>
                  </a:cubicBezTo>
                  <a:lnTo>
                    <a:pt x="3044427" y="5803782"/>
                  </a:lnTo>
                  <a:lnTo>
                    <a:pt x="11522312" y="5830452"/>
                  </a:lnTo>
                  <a:cubicBezTo>
                    <a:pt x="11753452" y="5759967"/>
                    <a:pt x="11888072" y="5417067"/>
                    <a:pt x="11928712" y="5178307"/>
                  </a:cubicBezTo>
                  <a:cubicBezTo>
                    <a:pt x="11933792" y="5146557"/>
                    <a:pt x="11937602" y="5116077"/>
                    <a:pt x="11939507" y="5088772"/>
                  </a:cubicBezTo>
                  <a:cubicBezTo>
                    <a:pt x="11980782" y="4536957"/>
                    <a:pt x="11945222" y="3983237"/>
                    <a:pt x="11943317" y="3431422"/>
                  </a:cubicBezTo>
                  <a:close/>
                  <a:moveTo>
                    <a:pt x="385047" y="1927742"/>
                  </a:moveTo>
                  <a:cubicBezTo>
                    <a:pt x="385682" y="1926472"/>
                    <a:pt x="385682" y="1925837"/>
                    <a:pt x="386317" y="1924567"/>
                  </a:cubicBezTo>
                  <a:cubicBezTo>
                    <a:pt x="386952" y="1924567"/>
                    <a:pt x="388222" y="1924567"/>
                    <a:pt x="388857" y="1924567"/>
                  </a:cubicBezTo>
                  <a:cubicBezTo>
                    <a:pt x="387587" y="1925837"/>
                    <a:pt x="386317" y="1927107"/>
                    <a:pt x="385047" y="1927742"/>
                  </a:cubicBezTo>
                  <a:close/>
                  <a:moveTo>
                    <a:pt x="605392" y="1233052"/>
                  </a:moveTo>
                  <a:cubicBezTo>
                    <a:pt x="605392" y="1233052"/>
                    <a:pt x="605392" y="1233052"/>
                    <a:pt x="605392" y="1233052"/>
                  </a:cubicBezTo>
                  <a:cubicBezTo>
                    <a:pt x="605392" y="1233052"/>
                    <a:pt x="605392" y="1233052"/>
                    <a:pt x="605392" y="1233052"/>
                  </a:cubicBezTo>
                  <a:cubicBezTo>
                    <a:pt x="605392" y="1233052"/>
                    <a:pt x="605392" y="1233052"/>
                    <a:pt x="605392" y="1233052"/>
                  </a:cubicBezTo>
                  <a:close/>
                  <a:moveTo>
                    <a:pt x="617457" y="984767"/>
                  </a:moveTo>
                  <a:cubicBezTo>
                    <a:pt x="617457" y="985402"/>
                    <a:pt x="617457" y="985402"/>
                    <a:pt x="617457" y="984767"/>
                  </a:cubicBezTo>
                  <a:cubicBezTo>
                    <a:pt x="617457" y="985402"/>
                    <a:pt x="617457" y="985402"/>
                    <a:pt x="617457" y="984767"/>
                  </a:cubicBezTo>
                  <a:cubicBezTo>
                    <a:pt x="617457" y="984767"/>
                    <a:pt x="617457" y="984767"/>
                    <a:pt x="617457" y="984767"/>
                  </a:cubicBezTo>
                  <a:lnTo>
                    <a:pt x="617457" y="984767"/>
                  </a:lnTo>
                  <a:lnTo>
                    <a:pt x="617457" y="984767"/>
                  </a:lnTo>
                  <a:close/>
                  <a:moveTo>
                    <a:pt x="700007" y="756167"/>
                  </a:moveTo>
                  <a:cubicBezTo>
                    <a:pt x="700007" y="756167"/>
                    <a:pt x="700007" y="756167"/>
                    <a:pt x="700007" y="756167"/>
                  </a:cubicBezTo>
                  <a:cubicBezTo>
                    <a:pt x="700007" y="756167"/>
                    <a:pt x="700007" y="756167"/>
                    <a:pt x="700007" y="756167"/>
                  </a:cubicBezTo>
                  <a:cubicBezTo>
                    <a:pt x="700007" y="756167"/>
                    <a:pt x="700007" y="756167"/>
                    <a:pt x="700007" y="756167"/>
                  </a:cubicBezTo>
                  <a:close/>
                  <a:moveTo>
                    <a:pt x="26907" y="4989077"/>
                  </a:moveTo>
                  <a:cubicBezTo>
                    <a:pt x="26907" y="4989077"/>
                    <a:pt x="26907" y="4989077"/>
                    <a:pt x="26907" y="4989077"/>
                  </a:cubicBezTo>
                  <a:cubicBezTo>
                    <a:pt x="26907" y="4989077"/>
                    <a:pt x="26907" y="4989077"/>
                    <a:pt x="26907" y="4989077"/>
                  </a:cubicBezTo>
                  <a:cubicBezTo>
                    <a:pt x="26907" y="4989077"/>
                    <a:pt x="26907" y="4989077"/>
                    <a:pt x="26907" y="4989077"/>
                  </a:cubicBezTo>
                  <a:close/>
                  <a:moveTo>
                    <a:pt x="134857" y="3874652"/>
                  </a:moveTo>
                  <a:cubicBezTo>
                    <a:pt x="134857" y="3874652"/>
                    <a:pt x="134857" y="3874652"/>
                    <a:pt x="134857" y="3874652"/>
                  </a:cubicBezTo>
                  <a:cubicBezTo>
                    <a:pt x="134857" y="3874652"/>
                    <a:pt x="134857" y="3874652"/>
                    <a:pt x="134857" y="3874652"/>
                  </a:cubicBezTo>
                  <a:cubicBezTo>
                    <a:pt x="134857" y="3874652"/>
                    <a:pt x="134857" y="3874652"/>
                    <a:pt x="134857" y="3874652"/>
                  </a:cubicBezTo>
                  <a:close/>
                  <a:moveTo>
                    <a:pt x="1376917" y="3600331"/>
                  </a:moveTo>
                  <a:cubicBezTo>
                    <a:pt x="1376917" y="3600331"/>
                    <a:pt x="1376917" y="3599697"/>
                    <a:pt x="1376917" y="3600331"/>
                  </a:cubicBezTo>
                  <a:cubicBezTo>
                    <a:pt x="1377552" y="3599697"/>
                    <a:pt x="1377552" y="3600331"/>
                    <a:pt x="1376917" y="3600331"/>
                  </a:cubicBezTo>
                  <a:cubicBezTo>
                    <a:pt x="1376917" y="3600331"/>
                    <a:pt x="1376917" y="3600331"/>
                    <a:pt x="1376917" y="3600331"/>
                  </a:cubicBezTo>
                  <a:close/>
                  <a:moveTo>
                    <a:pt x="1455657" y="2143642"/>
                  </a:moveTo>
                  <a:cubicBezTo>
                    <a:pt x="1455657" y="2143642"/>
                    <a:pt x="1455022" y="2143642"/>
                    <a:pt x="1455022" y="2143642"/>
                  </a:cubicBezTo>
                  <a:cubicBezTo>
                    <a:pt x="1462007" y="2143642"/>
                    <a:pt x="1468357" y="2143642"/>
                    <a:pt x="1475342" y="2143642"/>
                  </a:cubicBezTo>
                  <a:cubicBezTo>
                    <a:pt x="1468992" y="2143642"/>
                    <a:pt x="1462642" y="2143642"/>
                    <a:pt x="1455657" y="2143642"/>
                  </a:cubicBezTo>
                  <a:close/>
                  <a:moveTo>
                    <a:pt x="1481057" y="2223017"/>
                  </a:moveTo>
                  <a:cubicBezTo>
                    <a:pt x="1481057" y="2222382"/>
                    <a:pt x="1481057" y="2222382"/>
                    <a:pt x="1481057" y="2222382"/>
                  </a:cubicBezTo>
                  <a:cubicBezTo>
                    <a:pt x="1481057" y="2222382"/>
                    <a:pt x="1481692" y="2223017"/>
                    <a:pt x="1481692" y="2223017"/>
                  </a:cubicBezTo>
                  <a:cubicBezTo>
                    <a:pt x="1481692" y="2223017"/>
                    <a:pt x="1481692" y="2223017"/>
                    <a:pt x="1481057" y="2223017"/>
                  </a:cubicBezTo>
                  <a:close/>
                  <a:moveTo>
                    <a:pt x="1570592" y="3399672"/>
                  </a:moveTo>
                  <a:cubicBezTo>
                    <a:pt x="1571227" y="3399672"/>
                    <a:pt x="1571862" y="3399672"/>
                    <a:pt x="1571862" y="3399672"/>
                  </a:cubicBezTo>
                  <a:cubicBezTo>
                    <a:pt x="1571862" y="3400306"/>
                    <a:pt x="1571862" y="3400306"/>
                    <a:pt x="1572497" y="3400942"/>
                  </a:cubicBezTo>
                  <a:cubicBezTo>
                    <a:pt x="1571862" y="3400942"/>
                    <a:pt x="1571227" y="3400306"/>
                    <a:pt x="1570592" y="3399672"/>
                  </a:cubicBezTo>
                  <a:close/>
                  <a:moveTo>
                    <a:pt x="2733277" y="3404117"/>
                  </a:moveTo>
                  <a:cubicBezTo>
                    <a:pt x="2733277" y="3404117"/>
                    <a:pt x="2733277" y="3404117"/>
                    <a:pt x="2733277" y="3404117"/>
                  </a:cubicBezTo>
                  <a:cubicBezTo>
                    <a:pt x="2732642" y="3401577"/>
                    <a:pt x="2733912" y="3402847"/>
                    <a:pt x="2733912" y="3404117"/>
                  </a:cubicBezTo>
                  <a:cubicBezTo>
                    <a:pt x="2733912" y="3404117"/>
                    <a:pt x="2733912" y="3404117"/>
                    <a:pt x="2733277" y="3404117"/>
                  </a:cubicBezTo>
                  <a:close/>
                  <a:moveTo>
                    <a:pt x="9380457" y="3747652"/>
                  </a:moveTo>
                  <a:cubicBezTo>
                    <a:pt x="9380457" y="3747017"/>
                    <a:pt x="9379822" y="3747017"/>
                    <a:pt x="9379822" y="3746381"/>
                  </a:cubicBezTo>
                  <a:cubicBezTo>
                    <a:pt x="9379822" y="3746381"/>
                    <a:pt x="9379822" y="3746381"/>
                    <a:pt x="9380457" y="3746381"/>
                  </a:cubicBezTo>
                  <a:cubicBezTo>
                    <a:pt x="9380457" y="3746381"/>
                    <a:pt x="9380457" y="3747017"/>
                    <a:pt x="9380457" y="3747652"/>
                  </a:cubicBezTo>
                  <a:cubicBezTo>
                    <a:pt x="9380457" y="3747652"/>
                    <a:pt x="9380457" y="3747652"/>
                    <a:pt x="9380457" y="3747652"/>
                  </a:cubicBezTo>
                  <a:close/>
                  <a:moveTo>
                    <a:pt x="11355307" y="669807"/>
                  </a:moveTo>
                  <a:cubicBezTo>
                    <a:pt x="11354672" y="669807"/>
                    <a:pt x="11355307" y="669172"/>
                    <a:pt x="11355307" y="669807"/>
                  </a:cubicBezTo>
                  <a:cubicBezTo>
                    <a:pt x="11355307" y="669172"/>
                    <a:pt x="11355307" y="669172"/>
                    <a:pt x="11355307" y="669807"/>
                  </a:cubicBezTo>
                  <a:close/>
                  <a:moveTo>
                    <a:pt x="11368007" y="711717"/>
                  </a:moveTo>
                  <a:cubicBezTo>
                    <a:pt x="11368007" y="711717"/>
                    <a:pt x="11368007" y="711717"/>
                    <a:pt x="11368007" y="711717"/>
                  </a:cubicBezTo>
                  <a:cubicBezTo>
                    <a:pt x="11368007" y="711717"/>
                    <a:pt x="11368007" y="711717"/>
                    <a:pt x="11368007" y="711717"/>
                  </a:cubicBezTo>
                  <a:cubicBezTo>
                    <a:pt x="11368007" y="711717"/>
                    <a:pt x="11368007" y="711717"/>
                    <a:pt x="11368007" y="711717"/>
                  </a:cubicBezTo>
                  <a:close/>
                  <a:moveTo>
                    <a:pt x="11392772" y="1062872"/>
                  </a:moveTo>
                  <a:cubicBezTo>
                    <a:pt x="11392137" y="1062872"/>
                    <a:pt x="11391502" y="1062237"/>
                    <a:pt x="11390867" y="1062237"/>
                  </a:cubicBezTo>
                  <a:cubicBezTo>
                    <a:pt x="11391502" y="1062237"/>
                    <a:pt x="11392137" y="1062237"/>
                    <a:pt x="11392772" y="1062237"/>
                  </a:cubicBezTo>
                  <a:cubicBezTo>
                    <a:pt x="11392772" y="1062872"/>
                    <a:pt x="11392772" y="1062872"/>
                    <a:pt x="11392772" y="106287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261">
              <a:extLst>
                <a:ext uri="{FF2B5EF4-FFF2-40B4-BE49-F238E27FC236}">
                  <a16:creationId xmlns:a16="http://schemas.microsoft.com/office/drawing/2014/main" id="{A26B857D-57CC-42A9-A1E3-2941A94167B1}"/>
                </a:ext>
              </a:extLst>
            </p:cNvPr>
            <p:cNvSpPr/>
            <p:nvPr/>
          </p:nvSpPr>
          <p:spPr>
            <a:xfrm>
              <a:off x="11169015" y="606995"/>
              <a:ext cx="933450" cy="5486400"/>
            </a:xfrm>
            <a:custGeom>
              <a:avLst/>
              <a:gdLst>
                <a:gd name="connsiteX0" fmla="*/ 904240 w 933450"/>
                <a:gd name="connsiteY0" fmla="*/ 4835590 h 5486400"/>
                <a:gd name="connsiteX1" fmla="*/ 927735 w 933450"/>
                <a:gd name="connsiteY1" fmla="*/ 485205 h 5486400"/>
                <a:gd name="connsiteX2" fmla="*/ 916305 w 933450"/>
                <a:gd name="connsiteY2" fmla="*/ 449010 h 5486400"/>
                <a:gd name="connsiteX3" fmla="*/ 916305 w 933450"/>
                <a:gd name="connsiteY3" fmla="*/ 449010 h 5486400"/>
                <a:gd name="connsiteX4" fmla="*/ 340995 w 933450"/>
                <a:gd name="connsiteY4" fmla="*/ 65 h 5486400"/>
                <a:gd name="connsiteX5" fmla="*/ 345440 w 933450"/>
                <a:gd name="connsiteY5" fmla="*/ 716345 h 5486400"/>
                <a:gd name="connsiteX6" fmla="*/ 691515 w 933450"/>
                <a:gd name="connsiteY6" fmla="*/ 726505 h 5486400"/>
                <a:gd name="connsiteX7" fmla="*/ 688975 w 933450"/>
                <a:gd name="connsiteY7" fmla="*/ 4474276 h 5486400"/>
                <a:gd name="connsiteX8" fmla="*/ 687070 w 933450"/>
                <a:gd name="connsiteY8" fmla="*/ 4476815 h 5486400"/>
                <a:gd name="connsiteX9" fmla="*/ 46990 w 933450"/>
                <a:gd name="connsiteY9" fmla="*/ 4473006 h 5486400"/>
                <a:gd name="connsiteX10" fmla="*/ 0 w 933450"/>
                <a:gd name="connsiteY10" fmla="*/ 4520631 h 5486400"/>
                <a:gd name="connsiteX11" fmla="*/ 6985 w 933450"/>
                <a:gd name="connsiteY11" fmla="*/ 5483290 h 5486400"/>
                <a:gd name="connsiteX12" fmla="*/ 295275 w 933450"/>
                <a:gd name="connsiteY12" fmla="*/ 5483926 h 5486400"/>
                <a:gd name="connsiteX13" fmla="*/ 523240 w 933450"/>
                <a:gd name="connsiteY13" fmla="*/ 5478211 h 5486400"/>
                <a:gd name="connsiteX14" fmla="*/ 819785 w 933450"/>
                <a:gd name="connsiteY14" fmla="*/ 5135311 h 5486400"/>
                <a:gd name="connsiteX15" fmla="*/ 904240 w 933450"/>
                <a:gd name="connsiteY15" fmla="*/ 483559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3450" h="5486400">
                  <a:moveTo>
                    <a:pt x="904240" y="4835590"/>
                  </a:moveTo>
                  <a:cubicBezTo>
                    <a:pt x="974725" y="4007551"/>
                    <a:pt x="901700" y="2603566"/>
                    <a:pt x="927735" y="485205"/>
                  </a:cubicBezTo>
                  <a:cubicBezTo>
                    <a:pt x="927735" y="471870"/>
                    <a:pt x="932815" y="457265"/>
                    <a:pt x="916305" y="449010"/>
                  </a:cubicBezTo>
                  <a:lnTo>
                    <a:pt x="916305" y="449010"/>
                  </a:lnTo>
                  <a:cubicBezTo>
                    <a:pt x="916305" y="449010"/>
                    <a:pt x="393065" y="33720"/>
                    <a:pt x="340995" y="65"/>
                  </a:cubicBezTo>
                  <a:cubicBezTo>
                    <a:pt x="328930" y="-7555"/>
                    <a:pt x="342900" y="653480"/>
                    <a:pt x="345440" y="716345"/>
                  </a:cubicBezTo>
                  <a:cubicBezTo>
                    <a:pt x="404495" y="716345"/>
                    <a:pt x="642620" y="723965"/>
                    <a:pt x="691515" y="726505"/>
                  </a:cubicBezTo>
                  <a:cubicBezTo>
                    <a:pt x="692785" y="729680"/>
                    <a:pt x="701675" y="4458401"/>
                    <a:pt x="688975" y="4474276"/>
                  </a:cubicBezTo>
                  <a:cubicBezTo>
                    <a:pt x="688340" y="4474911"/>
                    <a:pt x="687705" y="4475546"/>
                    <a:pt x="687070" y="4476815"/>
                  </a:cubicBezTo>
                  <a:cubicBezTo>
                    <a:pt x="677545" y="4471736"/>
                    <a:pt x="249555" y="4472371"/>
                    <a:pt x="46990" y="4473006"/>
                  </a:cubicBezTo>
                  <a:cubicBezTo>
                    <a:pt x="4445" y="4473006"/>
                    <a:pt x="0" y="4478086"/>
                    <a:pt x="0" y="4520631"/>
                  </a:cubicBezTo>
                  <a:cubicBezTo>
                    <a:pt x="0" y="4795586"/>
                    <a:pt x="2540" y="5480751"/>
                    <a:pt x="6985" y="5483290"/>
                  </a:cubicBezTo>
                  <a:cubicBezTo>
                    <a:pt x="102870" y="5483290"/>
                    <a:pt x="198755" y="5483926"/>
                    <a:pt x="295275" y="5483926"/>
                  </a:cubicBezTo>
                  <a:cubicBezTo>
                    <a:pt x="371475" y="5483926"/>
                    <a:pt x="471170" y="5496626"/>
                    <a:pt x="523240" y="5478211"/>
                  </a:cubicBezTo>
                  <a:cubicBezTo>
                    <a:pt x="725805" y="5385501"/>
                    <a:pt x="779145" y="5214686"/>
                    <a:pt x="819785" y="5135311"/>
                  </a:cubicBezTo>
                  <a:cubicBezTo>
                    <a:pt x="866140" y="5043236"/>
                    <a:pt x="901065" y="4872421"/>
                    <a:pt x="904240" y="483559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262">
              <a:extLst>
                <a:ext uri="{FF2B5EF4-FFF2-40B4-BE49-F238E27FC236}">
                  <a16:creationId xmlns:a16="http://schemas.microsoft.com/office/drawing/2014/main" id="{FDD60160-0D0E-43D9-A984-A78A2D4235AD}"/>
                </a:ext>
              </a:extLst>
            </p:cNvPr>
            <p:cNvSpPr/>
            <p:nvPr/>
          </p:nvSpPr>
          <p:spPr>
            <a:xfrm>
              <a:off x="1155700" y="5008691"/>
              <a:ext cx="2038350" cy="977900"/>
            </a:xfrm>
            <a:custGeom>
              <a:avLst/>
              <a:gdLst>
                <a:gd name="connsiteX0" fmla="*/ 2040255 w 2038350"/>
                <a:gd name="connsiteY0" fmla="*/ 979994 h 977900"/>
                <a:gd name="connsiteX1" fmla="*/ 0 w 2038350"/>
                <a:gd name="connsiteY1" fmla="*/ 979994 h 977900"/>
                <a:gd name="connsiteX2" fmla="*/ 202565 w 2038350"/>
                <a:gd name="connsiteY2" fmla="*/ 637094 h 977900"/>
                <a:gd name="connsiteX3" fmla="*/ 447040 w 2038350"/>
                <a:gd name="connsiteY3" fmla="*/ 221804 h 977900"/>
                <a:gd name="connsiteX4" fmla="*/ 785495 w 2038350"/>
                <a:gd name="connsiteY4" fmla="*/ 17334 h 977900"/>
                <a:gd name="connsiteX5" fmla="*/ 1243965 w 2038350"/>
                <a:gd name="connsiteY5" fmla="*/ 16064 h 977900"/>
                <a:gd name="connsiteX6" fmla="*/ 1543685 w 2038350"/>
                <a:gd name="connsiteY6" fmla="*/ 184975 h 977900"/>
                <a:gd name="connsiteX7" fmla="*/ 1753870 w 2038350"/>
                <a:gd name="connsiteY7" fmla="*/ 456119 h 977900"/>
                <a:gd name="connsiteX8" fmla="*/ 2038350 w 2038350"/>
                <a:gd name="connsiteY8" fmla="*/ 966659 h 977900"/>
                <a:gd name="connsiteX9" fmla="*/ 2040255 w 2038350"/>
                <a:gd name="connsiteY9" fmla="*/ 979994 h 97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350" h="977900">
                  <a:moveTo>
                    <a:pt x="2040255" y="979994"/>
                  </a:moveTo>
                  <a:cubicBezTo>
                    <a:pt x="2040255" y="979994"/>
                    <a:pt x="138430" y="979994"/>
                    <a:pt x="0" y="979994"/>
                  </a:cubicBezTo>
                  <a:cubicBezTo>
                    <a:pt x="109855" y="801559"/>
                    <a:pt x="128905" y="774254"/>
                    <a:pt x="202565" y="637094"/>
                  </a:cubicBezTo>
                  <a:cubicBezTo>
                    <a:pt x="278130" y="497394"/>
                    <a:pt x="362585" y="335469"/>
                    <a:pt x="447040" y="221804"/>
                  </a:cubicBezTo>
                  <a:cubicBezTo>
                    <a:pt x="542925" y="92899"/>
                    <a:pt x="660400" y="38924"/>
                    <a:pt x="785495" y="17334"/>
                  </a:cubicBezTo>
                  <a:cubicBezTo>
                    <a:pt x="936625" y="-4256"/>
                    <a:pt x="1103630" y="-6796"/>
                    <a:pt x="1243965" y="16064"/>
                  </a:cubicBezTo>
                  <a:cubicBezTo>
                    <a:pt x="1338580" y="35749"/>
                    <a:pt x="1430655" y="82739"/>
                    <a:pt x="1543685" y="184975"/>
                  </a:cubicBezTo>
                  <a:cubicBezTo>
                    <a:pt x="1624330" y="258000"/>
                    <a:pt x="1698625" y="363409"/>
                    <a:pt x="1753870" y="456119"/>
                  </a:cubicBezTo>
                  <a:cubicBezTo>
                    <a:pt x="1923415" y="740600"/>
                    <a:pt x="1933575" y="814894"/>
                    <a:pt x="2038350" y="966659"/>
                  </a:cubicBezTo>
                  <a:lnTo>
                    <a:pt x="2040255" y="979994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263">
              <a:extLst>
                <a:ext uri="{FF2B5EF4-FFF2-40B4-BE49-F238E27FC236}">
                  <a16:creationId xmlns:a16="http://schemas.microsoft.com/office/drawing/2014/main" id="{A09C81D5-CFAA-4097-8F58-1D18F7CEB715}"/>
                </a:ext>
              </a:extLst>
            </p:cNvPr>
            <p:cNvSpPr/>
            <p:nvPr/>
          </p:nvSpPr>
          <p:spPr>
            <a:xfrm>
              <a:off x="1445895" y="5204460"/>
              <a:ext cx="1638300" cy="1631950"/>
            </a:xfrm>
            <a:custGeom>
              <a:avLst/>
              <a:gdLst>
                <a:gd name="connsiteX0" fmla="*/ 1638300 w 1638300"/>
                <a:gd name="connsiteY0" fmla="*/ 819150 h 1631950"/>
                <a:gd name="connsiteX1" fmla="*/ 819150 w 1638300"/>
                <a:gd name="connsiteY1" fmla="*/ 1638300 h 1631950"/>
                <a:gd name="connsiteX2" fmla="*/ 0 w 1638300"/>
                <a:gd name="connsiteY2" fmla="*/ 819150 h 1631950"/>
                <a:gd name="connsiteX3" fmla="*/ 819150 w 1638300"/>
                <a:gd name="connsiteY3" fmla="*/ 0 h 1631950"/>
                <a:gd name="connsiteX4" fmla="*/ 1638300 w 1638300"/>
                <a:gd name="connsiteY4" fmla="*/ 819150 h 163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8300" h="1631950">
                  <a:moveTo>
                    <a:pt x="1638300" y="819150"/>
                  </a:moveTo>
                  <a:cubicBezTo>
                    <a:pt x="1638300" y="1271554"/>
                    <a:pt x="1271554" y="1638300"/>
                    <a:pt x="819150" y="1638300"/>
                  </a:cubicBezTo>
                  <a:cubicBezTo>
                    <a:pt x="366746" y="1638300"/>
                    <a:pt x="0" y="1271554"/>
                    <a:pt x="0" y="819150"/>
                  </a:cubicBezTo>
                  <a:cubicBezTo>
                    <a:pt x="0" y="366746"/>
                    <a:pt x="366746" y="0"/>
                    <a:pt x="819150" y="0"/>
                  </a:cubicBezTo>
                  <a:cubicBezTo>
                    <a:pt x="1271554" y="0"/>
                    <a:pt x="1638300" y="366746"/>
                    <a:pt x="1638300" y="81915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264">
              <a:extLst>
                <a:ext uri="{FF2B5EF4-FFF2-40B4-BE49-F238E27FC236}">
                  <a16:creationId xmlns:a16="http://schemas.microsoft.com/office/drawing/2014/main" id="{035E59F7-F0D9-4BED-B658-3433BF8E6BB4}"/>
                </a:ext>
              </a:extLst>
            </p:cNvPr>
            <p:cNvSpPr/>
            <p:nvPr/>
          </p:nvSpPr>
          <p:spPr>
            <a:xfrm>
              <a:off x="1687195" y="5445760"/>
              <a:ext cx="1155700" cy="1149350"/>
            </a:xfrm>
            <a:custGeom>
              <a:avLst/>
              <a:gdLst>
                <a:gd name="connsiteX0" fmla="*/ 1155700 w 1155700"/>
                <a:gd name="connsiteY0" fmla="*/ 577850 h 1149350"/>
                <a:gd name="connsiteX1" fmla="*/ 577850 w 1155700"/>
                <a:gd name="connsiteY1" fmla="*/ 1155700 h 1149350"/>
                <a:gd name="connsiteX2" fmla="*/ 0 w 1155700"/>
                <a:gd name="connsiteY2" fmla="*/ 577850 h 1149350"/>
                <a:gd name="connsiteX3" fmla="*/ 577850 w 1155700"/>
                <a:gd name="connsiteY3" fmla="*/ 0 h 1149350"/>
                <a:gd name="connsiteX4" fmla="*/ 1155700 w 1155700"/>
                <a:gd name="connsiteY4" fmla="*/ 577850 h 114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700" h="1149350">
                  <a:moveTo>
                    <a:pt x="1155700" y="577850"/>
                  </a:moveTo>
                  <a:cubicBezTo>
                    <a:pt x="1155700" y="896988"/>
                    <a:pt x="896988" y="1155700"/>
                    <a:pt x="577850" y="1155700"/>
                  </a:cubicBezTo>
                  <a:cubicBezTo>
                    <a:pt x="258712" y="1155700"/>
                    <a:pt x="0" y="896988"/>
                    <a:pt x="0" y="577850"/>
                  </a:cubicBezTo>
                  <a:cubicBezTo>
                    <a:pt x="0" y="258712"/>
                    <a:pt x="258712" y="0"/>
                    <a:pt x="577850" y="0"/>
                  </a:cubicBezTo>
                  <a:cubicBezTo>
                    <a:pt x="896988" y="0"/>
                    <a:pt x="1155700" y="258712"/>
                    <a:pt x="1155700" y="577850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265">
              <a:extLst>
                <a:ext uri="{FF2B5EF4-FFF2-40B4-BE49-F238E27FC236}">
                  <a16:creationId xmlns:a16="http://schemas.microsoft.com/office/drawing/2014/main" id="{956631D7-7967-4466-9913-D9AC1F667AE7}"/>
                </a:ext>
              </a:extLst>
            </p:cNvPr>
            <p:cNvSpPr/>
            <p:nvPr/>
          </p:nvSpPr>
          <p:spPr>
            <a:xfrm>
              <a:off x="1889760" y="5648325"/>
              <a:ext cx="749300" cy="749300"/>
            </a:xfrm>
            <a:custGeom>
              <a:avLst/>
              <a:gdLst>
                <a:gd name="connsiteX0" fmla="*/ 750570 w 749300"/>
                <a:gd name="connsiteY0" fmla="*/ 375285 h 749300"/>
                <a:gd name="connsiteX1" fmla="*/ 375285 w 749300"/>
                <a:gd name="connsiteY1" fmla="*/ 750570 h 749300"/>
                <a:gd name="connsiteX2" fmla="*/ 0 w 749300"/>
                <a:gd name="connsiteY2" fmla="*/ 375285 h 749300"/>
                <a:gd name="connsiteX3" fmla="*/ 375285 w 749300"/>
                <a:gd name="connsiteY3" fmla="*/ 0 h 749300"/>
                <a:gd name="connsiteX4" fmla="*/ 750570 w 749300"/>
                <a:gd name="connsiteY4" fmla="*/ 375285 h 74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300" h="749300">
                  <a:moveTo>
                    <a:pt x="750570" y="375285"/>
                  </a:moveTo>
                  <a:cubicBezTo>
                    <a:pt x="750570" y="582549"/>
                    <a:pt x="582549" y="750570"/>
                    <a:pt x="375285" y="750570"/>
                  </a:cubicBezTo>
                  <a:cubicBezTo>
                    <a:pt x="168021" y="750570"/>
                    <a:pt x="0" y="582549"/>
                    <a:pt x="0" y="375285"/>
                  </a:cubicBezTo>
                  <a:cubicBezTo>
                    <a:pt x="0" y="168021"/>
                    <a:pt x="168021" y="0"/>
                    <a:pt x="375285" y="0"/>
                  </a:cubicBezTo>
                  <a:cubicBezTo>
                    <a:pt x="582549" y="0"/>
                    <a:pt x="750570" y="168021"/>
                    <a:pt x="750570" y="375285"/>
                  </a:cubicBezTo>
                  <a:close/>
                </a:path>
              </a:pathLst>
            </a:custGeom>
            <a:solidFill>
              <a:srgbClr val="97979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266">
              <a:extLst>
                <a:ext uri="{FF2B5EF4-FFF2-40B4-BE49-F238E27FC236}">
                  <a16:creationId xmlns:a16="http://schemas.microsoft.com/office/drawing/2014/main" id="{96420C5B-F823-49C5-92BA-EED3C70A737F}"/>
                </a:ext>
              </a:extLst>
            </p:cNvPr>
            <p:cNvSpPr/>
            <p:nvPr/>
          </p:nvSpPr>
          <p:spPr>
            <a:xfrm>
              <a:off x="1998345" y="5756910"/>
              <a:ext cx="533400" cy="533400"/>
            </a:xfrm>
            <a:custGeom>
              <a:avLst/>
              <a:gdLst>
                <a:gd name="connsiteX0" fmla="*/ 533400 w 533400"/>
                <a:gd name="connsiteY0" fmla="*/ 266700 h 533400"/>
                <a:gd name="connsiteX1" fmla="*/ 266700 w 533400"/>
                <a:gd name="connsiteY1" fmla="*/ 533400 h 533400"/>
                <a:gd name="connsiteX2" fmla="*/ 0 w 533400"/>
                <a:gd name="connsiteY2" fmla="*/ 266700 h 533400"/>
                <a:gd name="connsiteX3" fmla="*/ 266700 w 533400"/>
                <a:gd name="connsiteY3" fmla="*/ 0 h 533400"/>
                <a:gd name="connsiteX4" fmla="*/ 533400 w 533400"/>
                <a:gd name="connsiteY4" fmla="*/ 2667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533400">
                  <a:moveTo>
                    <a:pt x="533400" y="266700"/>
                  </a:moveTo>
                  <a:cubicBezTo>
                    <a:pt x="533400" y="413994"/>
                    <a:pt x="413994" y="533400"/>
                    <a:pt x="266700" y="533400"/>
                  </a:cubicBezTo>
                  <a:cubicBezTo>
                    <a:pt x="119406" y="533400"/>
                    <a:pt x="0" y="413994"/>
                    <a:pt x="0" y="266700"/>
                  </a:cubicBezTo>
                  <a:cubicBezTo>
                    <a:pt x="0" y="119405"/>
                    <a:pt x="119406" y="0"/>
                    <a:pt x="266700" y="0"/>
                  </a:cubicBezTo>
                  <a:cubicBezTo>
                    <a:pt x="413994" y="0"/>
                    <a:pt x="533400" y="119405"/>
                    <a:pt x="533400" y="26670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267">
              <a:extLst>
                <a:ext uri="{FF2B5EF4-FFF2-40B4-BE49-F238E27FC236}">
                  <a16:creationId xmlns:a16="http://schemas.microsoft.com/office/drawing/2014/main" id="{68A7F31C-0471-4983-9255-864853A25CDC}"/>
                </a:ext>
              </a:extLst>
            </p:cNvPr>
            <p:cNvSpPr/>
            <p:nvPr/>
          </p:nvSpPr>
          <p:spPr>
            <a:xfrm>
              <a:off x="2204085" y="5487035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268">
              <a:extLst>
                <a:ext uri="{FF2B5EF4-FFF2-40B4-BE49-F238E27FC236}">
                  <a16:creationId xmlns:a16="http://schemas.microsoft.com/office/drawing/2014/main" id="{DE9103F7-5E23-4B71-8A1C-FA68470EDC88}"/>
                </a:ext>
              </a:extLst>
            </p:cNvPr>
            <p:cNvSpPr/>
            <p:nvPr/>
          </p:nvSpPr>
          <p:spPr>
            <a:xfrm>
              <a:off x="2204085" y="6438265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69">
              <a:extLst>
                <a:ext uri="{FF2B5EF4-FFF2-40B4-BE49-F238E27FC236}">
                  <a16:creationId xmlns:a16="http://schemas.microsoft.com/office/drawing/2014/main" id="{028084AB-CF0E-4639-B038-CB4E63CED792}"/>
                </a:ext>
              </a:extLst>
            </p:cNvPr>
            <p:cNvSpPr/>
            <p:nvPr/>
          </p:nvSpPr>
          <p:spPr>
            <a:xfrm>
              <a:off x="2677795" y="5962650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70">
              <a:extLst>
                <a:ext uri="{FF2B5EF4-FFF2-40B4-BE49-F238E27FC236}">
                  <a16:creationId xmlns:a16="http://schemas.microsoft.com/office/drawing/2014/main" id="{58EA3FAC-4BEA-4323-A3B4-6B62EABED74A}"/>
                </a:ext>
              </a:extLst>
            </p:cNvPr>
            <p:cNvSpPr/>
            <p:nvPr/>
          </p:nvSpPr>
          <p:spPr>
            <a:xfrm>
              <a:off x="1726565" y="5962650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271">
              <a:extLst>
                <a:ext uri="{FF2B5EF4-FFF2-40B4-BE49-F238E27FC236}">
                  <a16:creationId xmlns:a16="http://schemas.microsoft.com/office/drawing/2014/main" id="{87CB3F28-DF90-4EDF-8BE0-A48D550BE70F}"/>
                </a:ext>
              </a:extLst>
            </p:cNvPr>
            <p:cNvSpPr/>
            <p:nvPr/>
          </p:nvSpPr>
          <p:spPr>
            <a:xfrm>
              <a:off x="2618105" y="5730875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272">
              <a:extLst>
                <a:ext uri="{FF2B5EF4-FFF2-40B4-BE49-F238E27FC236}">
                  <a16:creationId xmlns:a16="http://schemas.microsoft.com/office/drawing/2014/main" id="{1B79508E-93CE-4EDA-9722-E070321D5E81}"/>
                </a:ext>
              </a:extLst>
            </p:cNvPr>
            <p:cNvSpPr/>
            <p:nvPr/>
          </p:nvSpPr>
          <p:spPr>
            <a:xfrm>
              <a:off x="1790065" y="6198870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73">
              <a:extLst>
                <a:ext uri="{FF2B5EF4-FFF2-40B4-BE49-F238E27FC236}">
                  <a16:creationId xmlns:a16="http://schemas.microsoft.com/office/drawing/2014/main" id="{27B817FB-9A89-4F59-A7A3-831447841DE0}"/>
                </a:ext>
              </a:extLst>
            </p:cNvPr>
            <p:cNvSpPr/>
            <p:nvPr/>
          </p:nvSpPr>
          <p:spPr>
            <a:xfrm>
              <a:off x="2618105" y="6198870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274">
              <a:extLst>
                <a:ext uri="{FF2B5EF4-FFF2-40B4-BE49-F238E27FC236}">
                  <a16:creationId xmlns:a16="http://schemas.microsoft.com/office/drawing/2014/main" id="{2F314102-AD53-4F8E-B088-FFECCAC8B6A6}"/>
                </a:ext>
              </a:extLst>
            </p:cNvPr>
            <p:cNvSpPr/>
            <p:nvPr/>
          </p:nvSpPr>
          <p:spPr>
            <a:xfrm>
              <a:off x="1790065" y="5730875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275">
              <a:extLst>
                <a:ext uri="{FF2B5EF4-FFF2-40B4-BE49-F238E27FC236}">
                  <a16:creationId xmlns:a16="http://schemas.microsoft.com/office/drawing/2014/main" id="{BBB21EBC-1D74-4C85-AE1C-A67B108318C6}"/>
                </a:ext>
              </a:extLst>
            </p:cNvPr>
            <p:cNvSpPr/>
            <p:nvPr/>
          </p:nvSpPr>
          <p:spPr>
            <a:xfrm>
              <a:off x="2438400" y="5547360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276">
              <a:extLst>
                <a:ext uri="{FF2B5EF4-FFF2-40B4-BE49-F238E27FC236}">
                  <a16:creationId xmlns:a16="http://schemas.microsoft.com/office/drawing/2014/main" id="{44EED232-2D7D-4B76-B462-A847373C3464}"/>
                </a:ext>
              </a:extLst>
            </p:cNvPr>
            <p:cNvSpPr/>
            <p:nvPr/>
          </p:nvSpPr>
          <p:spPr>
            <a:xfrm>
              <a:off x="1959610" y="6374765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277">
              <a:extLst>
                <a:ext uri="{FF2B5EF4-FFF2-40B4-BE49-F238E27FC236}">
                  <a16:creationId xmlns:a16="http://schemas.microsoft.com/office/drawing/2014/main" id="{DDFDAC57-1288-46BE-BF5F-3A917D5FC189}"/>
                </a:ext>
              </a:extLst>
            </p:cNvPr>
            <p:cNvSpPr/>
            <p:nvPr/>
          </p:nvSpPr>
          <p:spPr>
            <a:xfrm>
              <a:off x="2438400" y="6374765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278">
              <a:extLst>
                <a:ext uri="{FF2B5EF4-FFF2-40B4-BE49-F238E27FC236}">
                  <a16:creationId xmlns:a16="http://schemas.microsoft.com/office/drawing/2014/main" id="{FAF153FE-C01C-466A-9C33-CDF3CFA2E47E}"/>
                </a:ext>
              </a:extLst>
            </p:cNvPr>
            <p:cNvSpPr/>
            <p:nvPr/>
          </p:nvSpPr>
          <p:spPr>
            <a:xfrm>
              <a:off x="1959610" y="5547360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279">
              <a:extLst>
                <a:ext uri="{FF2B5EF4-FFF2-40B4-BE49-F238E27FC236}">
                  <a16:creationId xmlns:a16="http://schemas.microsoft.com/office/drawing/2014/main" id="{C8551BD0-2809-4925-BD67-D220D2D06480}"/>
                </a:ext>
              </a:extLst>
            </p:cNvPr>
            <p:cNvSpPr/>
            <p:nvPr/>
          </p:nvSpPr>
          <p:spPr>
            <a:xfrm>
              <a:off x="7734935" y="5220970"/>
              <a:ext cx="1638300" cy="1638300"/>
            </a:xfrm>
            <a:custGeom>
              <a:avLst/>
              <a:gdLst>
                <a:gd name="connsiteX0" fmla="*/ 1638300 w 1638300"/>
                <a:gd name="connsiteY0" fmla="*/ 819150 h 1638300"/>
                <a:gd name="connsiteX1" fmla="*/ 819150 w 1638300"/>
                <a:gd name="connsiteY1" fmla="*/ 1638300 h 1638300"/>
                <a:gd name="connsiteX2" fmla="*/ 0 w 1638300"/>
                <a:gd name="connsiteY2" fmla="*/ 819150 h 1638300"/>
                <a:gd name="connsiteX3" fmla="*/ 819150 w 1638300"/>
                <a:gd name="connsiteY3" fmla="*/ 0 h 1638300"/>
                <a:gd name="connsiteX4" fmla="*/ 1638300 w 1638300"/>
                <a:gd name="connsiteY4" fmla="*/ 81915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8300" h="1638300">
                  <a:moveTo>
                    <a:pt x="1638300" y="819150"/>
                  </a:moveTo>
                  <a:cubicBezTo>
                    <a:pt x="1638300" y="1271554"/>
                    <a:pt x="1271554" y="1638300"/>
                    <a:pt x="819150" y="1638300"/>
                  </a:cubicBezTo>
                  <a:cubicBezTo>
                    <a:pt x="366746" y="1638300"/>
                    <a:pt x="0" y="1271554"/>
                    <a:pt x="0" y="819150"/>
                  </a:cubicBezTo>
                  <a:cubicBezTo>
                    <a:pt x="0" y="366746"/>
                    <a:pt x="366746" y="0"/>
                    <a:pt x="819150" y="0"/>
                  </a:cubicBezTo>
                  <a:cubicBezTo>
                    <a:pt x="1271554" y="0"/>
                    <a:pt x="1638300" y="366746"/>
                    <a:pt x="1638300" y="81915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280">
              <a:extLst>
                <a:ext uri="{FF2B5EF4-FFF2-40B4-BE49-F238E27FC236}">
                  <a16:creationId xmlns:a16="http://schemas.microsoft.com/office/drawing/2014/main" id="{4E0B8DAB-1A6D-4BCC-85D0-9BA4DD0FC91C}"/>
                </a:ext>
              </a:extLst>
            </p:cNvPr>
            <p:cNvSpPr/>
            <p:nvPr/>
          </p:nvSpPr>
          <p:spPr>
            <a:xfrm>
              <a:off x="7976235" y="5462270"/>
              <a:ext cx="1155700" cy="1155700"/>
            </a:xfrm>
            <a:custGeom>
              <a:avLst/>
              <a:gdLst>
                <a:gd name="connsiteX0" fmla="*/ 1155700 w 1155700"/>
                <a:gd name="connsiteY0" fmla="*/ 577850 h 1155700"/>
                <a:gd name="connsiteX1" fmla="*/ 577850 w 1155700"/>
                <a:gd name="connsiteY1" fmla="*/ 1155700 h 1155700"/>
                <a:gd name="connsiteX2" fmla="*/ 0 w 1155700"/>
                <a:gd name="connsiteY2" fmla="*/ 577850 h 1155700"/>
                <a:gd name="connsiteX3" fmla="*/ 577850 w 1155700"/>
                <a:gd name="connsiteY3" fmla="*/ 0 h 1155700"/>
                <a:gd name="connsiteX4" fmla="*/ 1155700 w 1155700"/>
                <a:gd name="connsiteY4" fmla="*/ 57785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700" h="1155700">
                  <a:moveTo>
                    <a:pt x="1155700" y="577850"/>
                  </a:moveTo>
                  <a:cubicBezTo>
                    <a:pt x="1155700" y="896988"/>
                    <a:pt x="896988" y="1155700"/>
                    <a:pt x="577850" y="1155700"/>
                  </a:cubicBezTo>
                  <a:cubicBezTo>
                    <a:pt x="258712" y="1155700"/>
                    <a:pt x="0" y="896988"/>
                    <a:pt x="0" y="577850"/>
                  </a:cubicBezTo>
                  <a:cubicBezTo>
                    <a:pt x="0" y="258712"/>
                    <a:pt x="258712" y="0"/>
                    <a:pt x="577850" y="0"/>
                  </a:cubicBezTo>
                  <a:cubicBezTo>
                    <a:pt x="896988" y="0"/>
                    <a:pt x="1155700" y="258712"/>
                    <a:pt x="1155700" y="577850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281">
              <a:extLst>
                <a:ext uri="{FF2B5EF4-FFF2-40B4-BE49-F238E27FC236}">
                  <a16:creationId xmlns:a16="http://schemas.microsoft.com/office/drawing/2014/main" id="{CFEC1A9A-FF13-4639-89DE-DC88AF8FE4FF}"/>
                </a:ext>
              </a:extLst>
            </p:cNvPr>
            <p:cNvSpPr/>
            <p:nvPr/>
          </p:nvSpPr>
          <p:spPr>
            <a:xfrm>
              <a:off x="8178800" y="5664835"/>
              <a:ext cx="749300" cy="749300"/>
            </a:xfrm>
            <a:custGeom>
              <a:avLst/>
              <a:gdLst>
                <a:gd name="connsiteX0" fmla="*/ 750570 w 749300"/>
                <a:gd name="connsiteY0" fmla="*/ 375285 h 749300"/>
                <a:gd name="connsiteX1" fmla="*/ 375285 w 749300"/>
                <a:gd name="connsiteY1" fmla="*/ 750570 h 749300"/>
                <a:gd name="connsiteX2" fmla="*/ 0 w 749300"/>
                <a:gd name="connsiteY2" fmla="*/ 375285 h 749300"/>
                <a:gd name="connsiteX3" fmla="*/ 375285 w 749300"/>
                <a:gd name="connsiteY3" fmla="*/ 0 h 749300"/>
                <a:gd name="connsiteX4" fmla="*/ 750570 w 749300"/>
                <a:gd name="connsiteY4" fmla="*/ 375285 h 74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300" h="749300">
                  <a:moveTo>
                    <a:pt x="750570" y="375285"/>
                  </a:moveTo>
                  <a:cubicBezTo>
                    <a:pt x="750570" y="582549"/>
                    <a:pt x="582549" y="750570"/>
                    <a:pt x="375285" y="750570"/>
                  </a:cubicBezTo>
                  <a:cubicBezTo>
                    <a:pt x="168021" y="750570"/>
                    <a:pt x="0" y="582549"/>
                    <a:pt x="0" y="375285"/>
                  </a:cubicBezTo>
                  <a:cubicBezTo>
                    <a:pt x="0" y="168021"/>
                    <a:pt x="168021" y="0"/>
                    <a:pt x="375285" y="0"/>
                  </a:cubicBezTo>
                  <a:cubicBezTo>
                    <a:pt x="582549" y="0"/>
                    <a:pt x="750570" y="168021"/>
                    <a:pt x="750570" y="375285"/>
                  </a:cubicBezTo>
                  <a:close/>
                </a:path>
              </a:pathLst>
            </a:custGeom>
            <a:solidFill>
              <a:srgbClr val="97979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282">
              <a:extLst>
                <a:ext uri="{FF2B5EF4-FFF2-40B4-BE49-F238E27FC236}">
                  <a16:creationId xmlns:a16="http://schemas.microsoft.com/office/drawing/2014/main" id="{8DE8341A-7082-47F1-8070-F1EB3ED4C1A0}"/>
                </a:ext>
              </a:extLst>
            </p:cNvPr>
            <p:cNvSpPr/>
            <p:nvPr/>
          </p:nvSpPr>
          <p:spPr>
            <a:xfrm>
              <a:off x="8287385" y="5773420"/>
              <a:ext cx="533400" cy="533400"/>
            </a:xfrm>
            <a:custGeom>
              <a:avLst/>
              <a:gdLst>
                <a:gd name="connsiteX0" fmla="*/ 533400 w 533400"/>
                <a:gd name="connsiteY0" fmla="*/ 266700 h 533400"/>
                <a:gd name="connsiteX1" fmla="*/ 266700 w 533400"/>
                <a:gd name="connsiteY1" fmla="*/ 533400 h 533400"/>
                <a:gd name="connsiteX2" fmla="*/ 0 w 533400"/>
                <a:gd name="connsiteY2" fmla="*/ 266700 h 533400"/>
                <a:gd name="connsiteX3" fmla="*/ 266700 w 533400"/>
                <a:gd name="connsiteY3" fmla="*/ 0 h 533400"/>
                <a:gd name="connsiteX4" fmla="*/ 533400 w 533400"/>
                <a:gd name="connsiteY4" fmla="*/ 2667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533400">
                  <a:moveTo>
                    <a:pt x="533400" y="266700"/>
                  </a:moveTo>
                  <a:cubicBezTo>
                    <a:pt x="533400" y="413995"/>
                    <a:pt x="413994" y="533400"/>
                    <a:pt x="266700" y="533400"/>
                  </a:cubicBezTo>
                  <a:cubicBezTo>
                    <a:pt x="119406" y="533400"/>
                    <a:pt x="0" y="413995"/>
                    <a:pt x="0" y="266700"/>
                  </a:cubicBezTo>
                  <a:cubicBezTo>
                    <a:pt x="0" y="119406"/>
                    <a:pt x="119406" y="0"/>
                    <a:pt x="266700" y="0"/>
                  </a:cubicBezTo>
                  <a:cubicBezTo>
                    <a:pt x="413994" y="0"/>
                    <a:pt x="533400" y="119406"/>
                    <a:pt x="533400" y="26670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283">
              <a:extLst>
                <a:ext uri="{FF2B5EF4-FFF2-40B4-BE49-F238E27FC236}">
                  <a16:creationId xmlns:a16="http://schemas.microsoft.com/office/drawing/2014/main" id="{B998D572-4034-46DC-94B3-DB7633EACF4C}"/>
                </a:ext>
              </a:extLst>
            </p:cNvPr>
            <p:cNvSpPr/>
            <p:nvPr/>
          </p:nvSpPr>
          <p:spPr>
            <a:xfrm>
              <a:off x="8493125" y="5503545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284">
              <a:extLst>
                <a:ext uri="{FF2B5EF4-FFF2-40B4-BE49-F238E27FC236}">
                  <a16:creationId xmlns:a16="http://schemas.microsoft.com/office/drawing/2014/main" id="{138C1B9C-850B-4C3F-B6EE-39032ACC0B8D}"/>
                </a:ext>
              </a:extLst>
            </p:cNvPr>
            <p:cNvSpPr/>
            <p:nvPr/>
          </p:nvSpPr>
          <p:spPr>
            <a:xfrm>
              <a:off x="8493125" y="6454775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285">
              <a:extLst>
                <a:ext uri="{FF2B5EF4-FFF2-40B4-BE49-F238E27FC236}">
                  <a16:creationId xmlns:a16="http://schemas.microsoft.com/office/drawing/2014/main" id="{5A471FE1-DC31-450C-8359-ACBC3BB681E7}"/>
                </a:ext>
              </a:extLst>
            </p:cNvPr>
            <p:cNvSpPr/>
            <p:nvPr/>
          </p:nvSpPr>
          <p:spPr>
            <a:xfrm>
              <a:off x="8966835" y="5979160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1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4" y="121920"/>
                    <a:pt x="1" y="94627"/>
                    <a:pt x="1" y="60960"/>
                  </a:cubicBezTo>
                  <a:cubicBezTo>
                    <a:pt x="1" y="27293"/>
                    <a:pt x="27294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286">
              <a:extLst>
                <a:ext uri="{FF2B5EF4-FFF2-40B4-BE49-F238E27FC236}">
                  <a16:creationId xmlns:a16="http://schemas.microsoft.com/office/drawing/2014/main" id="{D39C17C4-7274-4342-A1FC-D9BBBB2A95B8}"/>
                </a:ext>
              </a:extLst>
            </p:cNvPr>
            <p:cNvSpPr/>
            <p:nvPr/>
          </p:nvSpPr>
          <p:spPr>
            <a:xfrm>
              <a:off x="8015605" y="5979160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287">
              <a:extLst>
                <a:ext uri="{FF2B5EF4-FFF2-40B4-BE49-F238E27FC236}">
                  <a16:creationId xmlns:a16="http://schemas.microsoft.com/office/drawing/2014/main" id="{CA970513-E67C-4F0D-99F4-967CF5AA5733}"/>
                </a:ext>
              </a:extLst>
            </p:cNvPr>
            <p:cNvSpPr/>
            <p:nvPr/>
          </p:nvSpPr>
          <p:spPr>
            <a:xfrm>
              <a:off x="8907145" y="5746750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288">
              <a:extLst>
                <a:ext uri="{FF2B5EF4-FFF2-40B4-BE49-F238E27FC236}">
                  <a16:creationId xmlns:a16="http://schemas.microsoft.com/office/drawing/2014/main" id="{461B082B-3264-4A01-A7C3-A79A0889F68A}"/>
                </a:ext>
              </a:extLst>
            </p:cNvPr>
            <p:cNvSpPr/>
            <p:nvPr/>
          </p:nvSpPr>
          <p:spPr>
            <a:xfrm>
              <a:off x="8079105" y="6214745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289">
              <a:extLst>
                <a:ext uri="{FF2B5EF4-FFF2-40B4-BE49-F238E27FC236}">
                  <a16:creationId xmlns:a16="http://schemas.microsoft.com/office/drawing/2014/main" id="{6564E04B-F57F-4B69-AA88-181F05AE1F5C}"/>
                </a:ext>
              </a:extLst>
            </p:cNvPr>
            <p:cNvSpPr/>
            <p:nvPr/>
          </p:nvSpPr>
          <p:spPr>
            <a:xfrm>
              <a:off x="8907145" y="6214745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290">
              <a:extLst>
                <a:ext uri="{FF2B5EF4-FFF2-40B4-BE49-F238E27FC236}">
                  <a16:creationId xmlns:a16="http://schemas.microsoft.com/office/drawing/2014/main" id="{7DE999BB-C71A-4776-A441-CB6ED2B6BB62}"/>
                </a:ext>
              </a:extLst>
            </p:cNvPr>
            <p:cNvSpPr/>
            <p:nvPr/>
          </p:nvSpPr>
          <p:spPr>
            <a:xfrm>
              <a:off x="8079105" y="5746750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291">
              <a:extLst>
                <a:ext uri="{FF2B5EF4-FFF2-40B4-BE49-F238E27FC236}">
                  <a16:creationId xmlns:a16="http://schemas.microsoft.com/office/drawing/2014/main" id="{18CADBA0-72E4-4444-A082-613D442B2E19}"/>
                </a:ext>
              </a:extLst>
            </p:cNvPr>
            <p:cNvSpPr/>
            <p:nvPr/>
          </p:nvSpPr>
          <p:spPr>
            <a:xfrm>
              <a:off x="8727440" y="5563870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292">
              <a:extLst>
                <a:ext uri="{FF2B5EF4-FFF2-40B4-BE49-F238E27FC236}">
                  <a16:creationId xmlns:a16="http://schemas.microsoft.com/office/drawing/2014/main" id="{92B9D070-B496-47B0-B13B-711AE858C410}"/>
                </a:ext>
              </a:extLst>
            </p:cNvPr>
            <p:cNvSpPr/>
            <p:nvPr/>
          </p:nvSpPr>
          <p:spPr>
            <a:xfrm>
              <a:off x="8248650" y="6391275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293">
              <a:extLst>
                <a:ext uri="{FF2B5EF4-FFF2-40B4-BE49-F238E27FC236}">
                  <a16:creationId xmlns:a16="http://schemas.microsoft.com/office/drawing/2014/main" id="{58BA87BC-EA6D-4769-85D8-A6196CEAB321}"/>
                </a:ext>
              </a:extLst>
            </p:cNvPr>
            <p:cNvSpPr/>
            <p:nvPr/>
          </p:nvSpPr>
          <p:spPr>
            <a:xfrm>
              <a:off x="8727440" y="6391275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294">
              <a:extLst>
                <a:ext uri="{FF2B5EF4-FFF2-40B4-BE49-F238E27FC236}">
                  <a16:creationId xmlns:a16="http://schemas.microsoft.com/office/drawing/2014/main" id="{AA444742-90D7-40CD-985D-757C82F94095}"/>
                </a:ext>
              </a:extLst>
            </p:cNvPr>
            <p:cNvSpPr/>
            <p:nvPr/>
          </p:nvSpPr>
          <p:spPr>
            <a:xfrm>
              <a:off x="8248650" y="5563870"/>
              <a:ext cx="120650" cy="120650"/>
            </a:xfrm>
            <a:custGeom>
              <a:avLst/>
              <a:gdLst>
                <a:gd name="connsiteX0" fmla="*/ 121920 w 120650"/>
                <a:gd name="connsiteY0" fmla="*/ 60960 h 120650"/>
                <a:gd name="connsiteX1" fmla="*/ 60960 w 120650"/>
                <a:gd name="connsiteY1" fmla="*/ 121920 h 120650"/>
                <a:gd name="connsiteX2" fmla="*/ 0 w 120650"/>
                <a:gd name="connsiteY2" fmla="*/ 60960 h 120650"/>
                <a:gd name="connsiteX3" fmla="*/ 60960 w 120650"/>
                <a:gd name="connsiteY3" fmla="*/ 0 h 120650"/>
                <a:gd name="connsiteX4" fmla="*/ 121920 w 120650"/>
                <a:gd name="connsiteY4" fmla="*/ 60960 h 1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50" h="12065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rgbClr val="CACACA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295">
              <a:extLst>
                <a:ext uri="{FF2B5EF4-FFF2-40B4-BE49-F238E27FC236}">
                  <a16:creationId xmlns:a16="http://schemas.microsoft.com/office/drawing/2014/main" id="{5F4EA161-CA4B-45F6-BA1D-4E3512EA3B33}"/>
                </a:ext>
              </a:extLst>
            </p:cNvPr>
            <p:cNvSpPr/>
            <p:nvPr/>
          </p:nvSpPr>
          <p:spPr>
            <a:xfrm>
              <a:off x="728123" y="1174732"/>
              <a:ext cx="3606800" cy="1250950"/>
            </a:xfrm>
            <a:custGeom>
              <a:avLst/>
              <a:gdLst>
                <a:gd name="connsiteX0" fmla="*/ 3056477 w 3606800"/>
                <a:gd name="connsiteY0" fmla="*/ 3193 h 1250950"/>
                <a:gd name="connsiteX1" fmla="*/ 3055207 w 3606800"/>
                <a:gd name="connsiteY1" fmla="*/ 18 h 1250950"/>
                <a:gd name="connsiteX2" fmla="*/ 490442 w 3606800"/>
                <a:gd name="connsiteY2" fmla="*/ 260368 h 1250950"/>
                <a:gd name="connsiteX3" fmla="*/ 2762 w 3606800"/>
                <a:gd name="connsiteY3" fmla="*/ 397528 h 1250950"/>
                <a:gd name="connsiteX4" fmla="*/ 9112 w 3606800"/>
                <a:gd name="connsiteY4" fmla="*/ 436898 h 1250950"/>
                <a:gd name="connsiteX5" fmla="*/ 106267 w 3606800"/>
                <a:gd name="connsiteY5" fmla="*/ 651528 h 1250950"/>
                <a:gd name="connsiteX6" fmla="*/ 518382 w 3606800"/>
                <a:gd name="connsiteY6" fmla="*/ 969028 h 1250950"/>
                <a:gd name="connsiteX7" fmla="*/ 518382 w 3606800"/>
                <a:gd name="connsiteY7" fmla="*/ 969028 h 1250950"/>
                <a:gd name="connsiteX8" fmla="*/ 518382 w 3606800"/>
                <a:gd name="connsiteY8" fmla="*/ 969028 h 1250950"/>
                <a:gd name="connsiteX9" fmla="*/ 517747 w 3606800"/>
                <a:gd name="connsiteY9" fmla="*/ 975378 h 1250950"/>
                <a:gd name="connsiteX10" fmla="*/ 598392 w 3606800"/>
                <a:gd name="connsiteY10" fmla="*/ 998238 h 1250950"/>
                <a:gd name="connsiteX11" fmla="*/ 676497 w 3606800"/>
                <a:gd name="connsiteY11" fmla="*/ 1031258 h 1250950"/>
                <a:gd name="connsiteX12" fmla="*/ 699357 w 3606800"/>
                <a:gd name="connsiteY12" fmla="*/ 1034433 h 1250950"/>
                <a:gd name="connsiteX13" fmla="*/ 909542 w 3606800"/>
                <a:gd name="connsiteY13" fmla="*/ 1214138 h 1250950"/>
                <a:gd name="connsiteX14" fmla="*/ 943832 w 3606800"/>
                <a:gd name="connsiteY14" fmla="*/ 1246523 h 1250950"/>
                <a:gd name="connsiteX15" fmla="*/ 2271617 w 3606800"/>
                <a:gd name="connsiteY15" fmla="*/ 1247158 h 1250950"/>
                <a:gd name="connsiteX16" fmla="*/ 2314797 w 3606800"/>
                <a:gd name="connsiteY16" fmla="*/ 1252873 h 1250950"/>
                <a:gd name="connsiteX17" fmla="*/ 2333212 w 3606800"/>
                <a:gd name="connsiteY17" fmla="*/ 1242078 h 1250950"/>
                <a:gd name="connsiteX18" fmla="*/ 2538317 w 3606800"/>
                <a:gd name="connsiteY18" fmla="*/ 979823 h 1250950"/>
                <a:gd name="connsiteX19" fmla="*/ 2542127 w 3606800"/>
                <a:gd name="connsiteY19" fmla="*/ 972838 h 1250950"/>
                <a:gd name="connsiteX20" fmla="*/ 2824067 w 3606800"/>
                <a:gd name="connsiteY20" fmla="*/ 617238 h 1250950"/>
                <a:gd name="connsiteX21" fmla="*/ 3612737 w 3606800"/>
                <a:gd name="connsiteY21" fmla="*/ 151783 h 1250950"/>
                <a:gd name="connsiteX22" fmla="*/ 3056477 w 3606800"/>
                <a:gd name="connsiteY22" fmla="*/ 3193 h 1250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06800" h="1250950">
                  <a:moveTo>
                    <a:pt x="3056477" y="3193"/>
                  </a:moveTo>
                  <a:cubicBezTo>
                    <a:pt x="3055842" y="1923"/>
                    <a:pt x="3055842" y="653"/>
                    <a:pt x="3055207" y="18"/>
                  </a:cubicBezTo>
                  <a:cubicBezTo>
                    <a:pt x="3053937" y="-2522"/>
                    <a:pt x="493617" y="262273"/>
                    <a:pt x="490442" y="260368"/>
                  </a:cubicBezTo>
                  <a:cubicBezTo>
                    <a:pt x="479647" y="256558"/>
                    <a:pt x="36417" y="373398"/>
                    <a:pt x="2762" y="397528"/>
                  </a:cubicBezTo>
                  <a:cubicBezTo>
                    <a:pt x="-4858" y="409593"/>
                    <a:pt x="5302" y="422928"/>
                    <a:pt x="9112" y="436898"/>
                  </a:cubicBezTo>
                  <a:cubicBezTo>
                    <a:pt x="30702" y="513098"/>
                    <a:pt x="62452" y="584853"/>
                    <a:pt x="106267" y="651528"/>
                  </a:cubicBezTo>
                  <a:cubicBezTo>
                    <a:pt x="206597" y="805198"/>
                    <a:pt x="345027" y="909973"/>
                    <a:pt x="518382" y="969028"/>
                  </a:cubicBezTo>
                  <a:cubicBezTo>
                    <a:pt x="518382" y="969028"/>
                    <a:pt x="518382" y="969028"/>
                    <a:pt x="518382" y="969028"/>
                  </a:cubicBezTo>
                  <a:cubicBezTo>
                    <a:pt x="518382" y="969028"/>
                    <a:pt x="518382" y="969028"/>
                    <a:pt x="518382" y="969028"/>
                  </a:cubicBezTo>
                  <a:cubicBezTo>
                    <a:pt x="518382" y="970933"/>
                    <a:pt x="517747" y="973473"/>
                    <a:pt x="517747" y="975378"/>
                  </a:cubicBezTo>
                  <a:cubicBezTo>
                    <a:pt x="545052" y="981093"/>
                    <a:pt x="572357" y="985538"/>
                    <a:pt x="598392" y="998238"/>
                  </a:cubicBezTo>
                  <a:cubicBezTo>
                    <a:pt x="623792" y="1010938"/>
                    <a:pt x="650462" y="1020463"/>
                    <a:pt x="676497" y="1031258"/>
                  </a:cubicBezTo>
                  <a:cubicBezTo>
                    <a:pt x="685387" y="1024273"/>
                    <a:pt x="693007" y="1030623"/>
                    <a:pt x="699357" y="1034433"/>
                  </a:cubicBezTo>
                  <a:cubicBezTo>
                    <a:pt x="781272" y="1080153"/>
                    <a:pt x="857472" y="1133493"/>
                    <a:pt x="909542" y="1214138"/>
                  </a:cubicBezTo>
                  <a:cubicBezTo>
                    <a:pt x="918432" y="1227473"/>
                    <a:pt x="922877" y="1246523"/>
                    <a:pt x="943832" y="1246523"/>
                  </a:cubicBezTo>
                  <a:cubicBezTo>
                    <a:pt x="1386427" y="1247158"/>
                    <a:pt x="1829022" y="1246523"/>
                    <a:pt x="2271617" y="1247158"/>
                  </a:cubicBezTo>
                  <a:cubicBezTo>
                    <a:pt x="2286222" y="1247158"/>
                    <a:pt x="2301462" y="1242713"/>
                    <a:pt x="2314797" y="1252873"/>
                  </a:cubicBezTo>
                  <a:cubicBezTo>
                    <a:pt x="2323052" y="1253508"/>
                    <a:pt x="2328132" y="1248428"/>
                    <a:pt x="2333212" y="1242078"/>
                  </a:cubicBezTo>
                  <a:cubicBezTo>
                    <a:pt x="2401792" y="1154448"/>
                    <a:pt x="2469737" y="1067453"/>
                    <a:pt x="2538317" y="979823"/>
                  </a:cubicBezTo>
                  <a:cubicBezTo>
                    <a:pt x="2539587" y="977283"/>
                    <a:pt x="2540857" y="974743"/>
                    <a:pt x="2542127" y="972838"/>
                  </a:cubicBezTo>
                  <a:cubicBezTo>
                    <a:pt x="2636107" y="854093"/>
                    <a:pt x="2730087" y="735348"/>
                    <a:pt x="2824067" y="617238"/>
                  </a:cubicBezTo>
                  <a:cubicBezTo>
                    <a:pt x="2902172" y="518813"/>
                    <a:pt x="3238087" y="223538"/>
                    <a:pt x="3612737" y="151783"/>
                  </a:cubicBezTo>
                  <a:lnTo>
                    <a:pt x="3056477" y="319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296">
              <a:extLst>
                <a:ext uri="{FF2B5EF4-FFF2-40B4-BE49-F238E27FC236}">
                  <a16:creationId xmlns:a16="http://schemas.microsoft.com/office/drawing/2014/main" id="{C40F1A55-FFD8-4CD1-803E-0752DC9E48C0}"/>
                </a:ext>
              </a:extLst>
            </p:cNvPr>
            <p:cNvSpPr/>
            <p:nvPr/>
          </p:nvSpPr>
          <p:spPr>
            <a:xfrm>
              <a:off x="3299460" y="5070475"/>
              <a:ext cx="6318250" cy="1003300"/>
            </a:xfrm>
            <a:custGeom>
              <a:avLst/>
              <a:gdLst>
                <a:gd name="connsiteX0" fmla="*/ 0 w 6318250"/>
                <a:gd name="connsiteY0" fmla="*/ 0 h 1003300"/>
                <a:gd name="connsiteX1" fmla="*/ 6322696 w 6318250"/>
                <a:gd name="connsiteY1" fmla="*/ 0 h 1003300"/>
                <a:gd name="connsiteX2" fmla="*/ 6322696 w 6318250"/>
                <a:gd name="connsiteY2" fmla="*/ 1003935 h 1003300"/>
                <a:gd name="connsiteX3" fmla="*/ 0 w 6318250"/>
                <a:gd name="connsiteY3" fmla="*/ 1003935 h 10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8250" h="1003300">
                  <a:moveTo>
                    <a:pt x="0" y="0"/>
                  </a:moveTo>
                  <a:lnTo>
                    <a:pt x="6322696" y="0"/>
                  </a:lnTo>
                  <a:lnTo>
                    <a:pt x="6322696" y="1003935"/>
                  </a:lnTo>
                  <a:lnTo>
                    <a:pt x="0" y="1003935"/>
                  </a:ln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297">
              <a:extLst>
                <a:ext uri="{FF2B5EF4-FFF2-40B4-BE49-F238E27FC236}">
                  <a16:creationId xmlns:a16="http://schemas.microsoft.com/office/drawing/2014/main" id="{564DBA6D-0015-46D4-86CA-04C68C252EE2}"/>
                </a:ext>
              </a:extLst>
            </p:cNvPr>
            <p:cNvSpPr/>
            <p:nvPr/>
          </p:nvSpPr>
          <p:spPr>
            <a:xfrm>
              <a:off x="5981700" y="0"/>
              <a:ext cx="4699000" cy="88900"/>
            </a:xfrm>
            <a:custGeom>
              <a:avLst/>
              <a:gdLst>
                <a:gd name="connsiteX0" fmla="*/ 4667250 w 4699000"/>
                <a:gd name="connsiteY0" fmla="*/ 88900 h 88900"/>
                <a:gd name="connsiteX1" fmla="*/ 31750 w 4699000"/>
                <a:gd name="connsiteY1" fmla="*/ 88900 h 88900"/>
                <a:gd name="connsiteX2" fmla="*/ 0 w 4699000"/>
                <a:gd name="connsiteY2" fmla="*/ 57150 h 88900"/>
                <a:gd name="connsiteX3" fmla="*/ 0 w 4699000"/>
                <a:gd name="connsiteY3" fmla="*/ 31750 h 88900"/>
                <a:gd name="connsiteX4" fmla="*/ 31750 w 4699000"/>
                <a:gd name="connsiteY4" fmla="*/ 0 h 88900"/>
                <a:gd name="connsiteX5" fmla="*/ 4667885 w 4699000"/>
                <a:gd name="connsiteY5" fmla="*/ 0 h 88900"/>
                <a:gd name="connsiteX6" fmla="*/ 4699635 w 4699000"/>
                <a:gd name="connsiteY6" fmla="*/ 31750 h 88900"/>
                <a:gd name="connsiteX7" fmla="*/ 4699635 w 4699000"/>
                <a:gd name="connsiteY7" fmla="*/ 57150 h 88900"/>
                <a:gd name="connsiteX8" fmla="*/ 4667250 w 4699000"/>
                <a:gd name="connsiteY8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9000" h="88900">
                  <a:moveTo>
                    <a:pt x="4667250" y="88900"/>
                  </a:moveTo>
                  <a:lnTo>
                    <a:pt x="31750" y="88900"/>
                  </a:lnTo>
                  <a:cubicBezTo>
                    <a:pt x="13970" y="88900"/>
                    <a:pt x="0" y="74930"/>
                    <a:pt x="0" y="57150"/>
                  </a:cubicBezTo>
                  <a:lnTo>
                    <a:pt x="0" y="31750"/>
                  </a:lnTo>
                  <a:cubicBezTo>
                    <a:pt x="0" y="14605"/>
                    <a:pt x="14605" y="0"/>
                    <a:pt x="31750" y="0"/>
                  </a:cubicBezTo>
                  <a:lnTo>
                    <a:pt x="4667885" y="0"/>
                  </a:lnTo>
                  <a:cubicBezTo>
                    <a:pt x="4685665" y="0"/>
                    <a:pt x="4699635" y="13970"/>
                    <a:pt x="4699635" y="31750"/>
                  </a:cubicBezTo>
                  <a:lnTo>
                    <a:pt x="4699635" y="57150"/>
                  </a:lnTo>
                  <a:cubicBezTo>
                    <a:pt x="4699000" y="74930"/>
                    <a:pt x="4685031" y="88900"/>
                    <a:pt x="4667250" y="88900"/>
                  </a:cubicBezTo>
                  <a:close/>
                </a:path>
              </a:pathLst>
            </a:custGeom>
            <a:solidFill>
              <a:srgbClr val="1B1B1B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298">
              <a:extLst>
                <a:ext uri="{FF2B5EF4-FFF2-40B4-BE49-F238E27FC236}">
                  <a16:creationId xmlns:a16="http://schemas.microsoft.com/office/drawing/2014/main" id="{89AFFF53-82DC-452E-8DC8-E5E97FD15F6A}"/>
                </a:ext>
              </a:extLst>
            </p:cNvPr>
            <p:cNvSpPr/>
            <p:nvPr/>
          </p:nvSpPr>
          <p:spPr>
            <a:xfrm>
              <a:off x="5981700" y="149225"/>
              <a:ext cx="4699000" cy="88900"/>
            </a:xfrm>
            <a:custGeom>
              <a:avLst/>
              <a:gdLst>
                <a:gd name="connsiteX0" fmla="*/ 4667250 w 4699000"/>
                <a:gd name="connsiteY0" fmla="*/ 88900 h 88900"/>
                <a:gd name="connsiteX1" fmla="*/ 31750 w 4699000"/>
                <a:gd name="connsiteY1" fmla="*/ 88900 h 88900"/>
                <a:gd name="connsiteX2" fmla="*/ 0 w 4699000"/>
                <a:gd name="connsiteY2" fmla="*/ 57150 h 88900"/>
                <a:gd name="connsiteX3" fmla="*/ 0 w 4699000"/>
                <a:gd name="connsiteY3" fmla="*/ 31750 h 88900"/>
                <a:gd name="connsiteX4" fmla="*/ 31750 w 4699000"/>
                <a:gd name="connsiteY4" fmla="*/ 0 h 88900"/>
                <a:gd name="connsiteX5" fmla="*/ 4667885 w 4699000"/>
                <a:gd name="connsiteY5" fmla="*/ 0 h 88900"/>
                <a:gd name="connsiteX6" fmla="*/ 4699635 w 4699000"/>
                <a:gd name="connsiteY6" fmla="*/ 31750 h 88900"/>
                <a:gd name="connsiteX7" fmla="*/ 4699635 w 4699000"/>
                <a:gd name="connsiteY7" fmla="*/ 57150 h 88900"/>
                <a:gd name="connsiteX8" fmla="*/ 4667250 w 4699000"/>
                <a:gd name="connsiteY8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9000" h="88900">
                  <a:moveTo>
                    <a:pt x="4667250" y="88900"/>
                  </a:moveTo>
                  <a:lnTo>
                    <a:pt x="31750" y="88900"/>
                  </a:lnTo>
                  <a:cubicBezTo>
                    <a:pt x="13970" y="88900"/>
                    <a:pt x="0" y="74295"/>
                    <a:pt x="0" y="57150"/>
                  </a:cubicBezTo>
                  <a:lnTo>
                    <a:pt x="0" y="31750"/>
                  </a:lnTo>
                  <a:cubicBezTo>
                    <a:pt x="0" y="14605"/>
                    <a:pt x="14605" y="0"/>
                    <a:pt x="31750" y="0"/>
                  </a:cubicBezTo>
                  <a:lnTo>
                    <a:pt x="4667885" y="0"/>
                  </a:lnTo>
                  <a:cubicBezTo>
                    <a:pt x="4685665" y="0"/>
                    <a:pt x="4699635" y="13970"/>
                    <a:pt x="4699635" y="31750"/>
                  </a:cubicBezTo>
                  <a:lnTo>
                    <a:pt x="4699635" y="57150"/>
                  </a:lnTo>
                  <a:cubicBezTo>
                    <a:pt x="4699000" y="74930"/>
                    <a:pt x="4685031" y="88900"/>
                    <a:pt x="4667250" y="88900"/>
                  </a:cubicBezTo>
                  <a:close/>
                </a:path>
              </a:pathLst>
            </a:custGeom>
            <a:solidFill>
              <a:srgbClr val="1B1B1B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299">
              <a:extLst>
                <a:ext uri="{FF2B5EF4-FFF2-40B4-BE49-F238E27FC236}">
                  <a16:creationId xmlns:a16="http://schemas.microsoft.com/office/drawing/2014/main" id="{E5080236-8B18-48AA-BF94-93DC9ECB128C}"/>
                </a:ext>
              </a:extLst>
            </p:cNvPr>
            <p:cNvSpPr/>
            <p:nvPr/>
          </p:nvSpPr>
          <p:spPr>
            <a:xfrm>
              <a:off x="6507480" y="0"/>
              <a:ext cx="120650" cy="330200"/>
            </a:xfrm>
            <a:custGeom>
              <a:avLst/>
              <a:gdLst>
                <a:gd name="connsiteX0" fmla="*/ 0 w 120650"/>
                <a:gd name="connsiteY0" fmla="*/ 0 h 330200"/>
                <a:gd name="connsiteX1" fmla="*/ 121285 w 120650"/>
                <a:gd name="connsiteY1" fmla="*/ 0 h 330200"/>
                <a:gd name="connsiteX2" fmla="*/ 121285 w 120650"/>
                <a:gd name="connsiteY2" fmla="*/ 330200 h 330200"/>
                <a:gd name="connsiteX3" fmla="*/ 0 w 120650"/>
                <a:gd name="connsiteY3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330200">
                  <a:moveTo>
                    <a:pt x="0" y="0"/>
                  </a:moveTo>
                  <a:lnTo>
                    <a:pt x="121285" y="0"/>
                  </a:lnTo>
                  <a:lnTo>
                    <a:pt x="121285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1B1B1B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300">
              <a:extLst>
                <a:ext uri="{FF2B5EF4-FFF2-40B4-BE49-F238E27FC236}">
                  <a16:creationId xmlns:a16="http://schemas.microsoft.com/office/drawing/2014/main" id="{43CF1DC1-B7F9-4E1E-9A8B-EF57FAF91AD1}"/>
                </a:ext>
              </a:extLst>
            </p:cNvPr>
            <p:cNvSpPr/>
            <p:nvPr/>
          </p:nvSpPr>
          <p:spPr>
            <a:xfrm>
              <a:off x="9646920" y="0"/>
              <a:ext cx="120650" cy="330200"/>
            </a:xfrm>
            <a:custGeom>
              <a:avLst/>
              <a:gdLst>
                <a:gd name="connsiteX0" fmla="*/ 0 w 120650"/>
                <a:gd name="connsiteY0" fmla="*/ 0 h 330200"/>
                <a:gd name="connsiteX1" fmla="*/ 121285 w 120650"/>
                <a:gd name="connsiteY1" fmla="*/ 0 h 330200"/>
                <a:gd name="connsiteX2" fmla="*/ 121285 w 120650"/>
                <a:gd name="connsiteY2" fmla="*/ 330200 h 330200"/>
                <a:gd name="connsiteX3" fmla="*/ 0 w 120650"/>
                <a:gd name="connsiteY3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330200">
                  <a:moveTo>
                    <a:pt x="0" y="0"/>
                  </a:moveTo>
                  <a:lnTo>
                    <a:pt x="121285" y="0"/>
                  </a:lnTo>
                  <a:lnTo>
                    <a:pt x="121285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rgbClr val="1B1B1B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301">
              <a:extLst>
                <a:ext uri="{FF2B5EF4-FFF2-40B4-BE49-F238E27FC236}">
                  <a16:creationId xmlns:a16="http://schemas.microsoft.com/office/drawing/2014/main" id="{38618FC9-96D5-4224-85FD-028089FF074B}"/>
                </a:ext>
              </a:extLst>
            </p:cNvPr>
            <p:cNvSpPr/>
            <p:nvPr/>
          </p:nvSpPr>
          <p:spPr>
            <a:xfrm>
              <a:off x="1245235" y="2112804"/>
              <a:ext cx="2019300" cy="311150"/>
            </a:xfrm>
            <a:custGeom>
              <a:avLst/>
              <a:gdLst>
                <a:gd name="connsiteX0" fmla="*/ 2024380 w 2019300"/>
                <a:gd name="connsiteY0" fmla="*/ 34766 h 311150"/>
                <a:gd name="connsiteX1" fmla="*/ 2020570 w 2019300"/>
                <a:gd name="connsiteY1" fmla="*/ 41751 h 311150"/>
                <a:gd name="connsiteX2" fmla="*/ 1815465 w 2019300"/>
                <a:gd name="connsiteY2" fmla="*/ 304006 h 311150"/>
                <a:gd name="connsiteX3" fmla="*/ 1797050 w 2019300"/>
                <a:gd name="connsiteY3" fmla="*/ 314801 h 311150"/>
                <a:gd name="connsiteX4" fmla="*/ 1753870 w 2019300"/>
                <a:gd name="connsiteY4" fmla="*/ 309086 h 311150"/>
                <a:gd name="connsiteX5" fmla="*/ 426085 w 2019300"/>
                <a:gd name="connsiteY5" fmla="*/ 308451 h 311150"/>
                <a:gd name="connsiteX6" fmla="*/ 391795 w 2019300"/>
                <a:gd name="connsiteY6" fmla="*/ 276066 h 311150"/>
                <a:gd name="connsiteX7" fmla="*/ 181610 w 2019300"/>
                <a:gd name="connsiteY7" fmla="*/ 96361 h 311150"/>
                <a:gd name="connsiteX8" fmla="*/ 158750 w 2019300"/>
                <a:gd name="connsiteY8" fmla="*/ 93186 h 311150"/>
                <a:gd name="connsiteX9" fmla="*/ 80645 w 2019300"/>
                <a:gd name="connsiteY9" fmla="*/ 60166 h 311150"/>
                <a:gd name="connsiteX10" fmla="*/ 0 w 2019300"/>
                <a:gd name="connsiteY10" fmla="*/ 37306 h 311150"/>
                <a:gd name="connsiteX11" fmla="*/ 635 w 2019300"/>
                <a:gd name="connsiteY11" fmla="*/ 30956 h 311150"/>
                <a:gd name="connsiteX12" fmla="*/ 33020 w 2019300"/>
                <a:gd name="connsiteY12" fmla="*/ 22066 h 311150"/>
                <a:gd name="connsiteX13" fmla="*/ 416560 w 2019300"/>
                <a:gd name="connsiteY13" fmla="*/ 13176 h 311150"/>
                <a:gd name="connsiteX14" fmla="*/ 1104900 w 2019300"/>
                <a:gd name="connsiteY14" fmla="*/ 8096 h 311150"/>
                <a:gd name="connsiteX15" fmla="*/ 1130300 w 2019300"/>
                <a:gd name="connsiteY15" fmla="*/ 5556 h 311150"/>
                <a:gd name="connsiteX16" fmla="*/ 1142365 w 2019300"/>
                <a:gd name="connsiteY16" fmla="*/ 2381 h 311150"/>
                <a:gd name="connsiteX17" fmla="*/ 1272540 w 2019300"/>
                <a:gd name="connsiteY17" fmla="*/ 476 h 311150"/>
                <a:gd name="connsiteX18" fmla="*/ 1802765 w 2019300"/>
                <a:gd name="connsiteY18" fmla="*/ 1111 h 311150"/>
                <a:gd name="connsiteX19" fmla="*/ 1986280 w 2019300"/>
                <a:gd name="connsiteY19" fmla="*/ 14446 h 311150"/>
                <a:gd name="connsiteX20" fmla="*/ 2024380 w 2019300"/>
                <a:gd name="connsiteY20" fmla="*/ 34766 h 31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19300" h="311150">
                  <a:moveTo>
                    <a:pt x="2024380" y="34766"/>
                  </a:moveTo>
                  <a:cubicBezTo>
                    <a:pt x="2023110" y="37306"/>
                    <a:pt x="2021840" y="39846"/>
                    <a:pt x="2020570" y="41751"/>
                  </a:cubicBezTo>
                  <a:cubicBezTo>
                    <a:pt x="1951990" y="129381"/>
                    <a:pt x="1884045" y="216376"/>
                    <a:pt x="1815465" y="304006"/>
                  </a:cubicBezTo>
                  <a:cubicBezTo>
                    <a:pt x="1811020" y="310356"/>
                    <a:pt x="1805940" y="314801"/>
                    <a:pt x="1797050" y="314801"/>
                  </a:cubicBezTo>
                  <a:cubicBezTo>
                    <a:pt x="1783715" y="304641"/>
                    <a:pt x="1768475" y="309086"/>
                    <a:pt x="1753870" y="309086"/>
                  </a:cubicBezTo>
                  <a:cubicBezTo>
                    <a:pt x="1311275" y="308451"/>
                    <a:pt x="868680" y="309086"/>
                    <a:pt x="426085" y="308451"/>
                  </a:cubicBezTo>
                  <a:cubicBezTo>
                    <a:pt x="405130" y="307816"/>
                    <a:pt x="400685" y="289401"/>
                    <a:pt x="391795" y="276066"/>
                  </a:cubicBezTo>
                  <a:cubicBezTo>
                    <a:pt x="339725" y="194786"/>
                    <a:pt x="263525" y="142081"/>
                    <a:pt x="181610" y="96361"/>
                  </a:cubicBezTo>
                  <a:cubicBezTo>
                    <a:pt x="175260" y="92551"/>
                    <a:pt x="167005" y="86201"/>
                    <a:pt x="158750" y="93186"/>
                  </a:cubicBezTo>
                  <a:cubicBezTo>
                    <a:pt x="132715" y="82391"/>
                    <a:pt x="106045" y="72231"/>
                    <a:pt x="80645" y="60166"/>
                  </a:cubicBezTo>
                  <a:cubicBezTo>
                    <a:pt x="55245" y="47466"/>
                    <a:pt x="27305" y="43021"/>
                    <a:pt x="0" y="37306"/>
                  </a:cubicBezTo>
                  <a:cubicBezTo>
                    <a:pt x="0" y="35401"/>
                    <a:pt x="635" y="32861"/>
                    <a:pt x="635" y="30956"/>
                  </a:cubicBezTo>
                  <a:cubicBezTo>
                    <a:pt x="9525" y="20796"/>
                    <a:pt x="21590" y="22066"/>
                    <a:pt x="33020" y="22066"/>
                  </a:cubicBezTo>
                  <a:cubicBezTo>
                    <a:pt x="160655" y="20796"/>
                    <a:pt x="288925" y="18891"/>
                    <a:pt x="416560" y="13176"/>
                  </a:cubicBezTo>
                  <a:cubicBezTo>
                    <a:pt x="645795" y="3651"/>
                    <a:pt x="875665" y="10636"/>
                    <a:pt x="1104900" y="8096"/>
                  </a:cubicBezTo>
                  <a:cubicBezTo>
                    <a:pt x="1113155" y="8096"/>
                    <a:pt x="1122045" y="8096"/>
                    <a:pt x="1130300" y="5556"/>
                  </a:cubicBezTo>
                  <a:cubicBezTo>
                    <a:pt x="1134110" y="4286"/>
                    <a:pt x="1137920" y="3016"/>
                    <a:pt x="1142365" y="2381"/>
                  </a:cubicBezTo>
                  <a:cubicBezTo>
                    <a:pt x="1185545" y="-1429"/>
                    <a:pt x="1229360" y="476"/>
                    <a:pt x="1272540" y="476"/>
                  </a:cubicBezTo>
                  <a:cubicBezTo>
                    <a:pt x="1449070" y="476"/>
                    <a:pt x="1626235" y="-794"/>
                    <a:pt x="1802765" y="1111"/>
                  </a:cubicBezTo>
                  <a:cubicBezTo>
                    <a:pt x="1863725" y="1746"/>
                    <a:pt x="1925320" y="4921"/>
                    <a:pt x="1986280" y="14446"/>
                  </a:cubicBezTo>
                  <a:cubicBezTo>
                    <a:pt x="2000250" y="16351"/>
                    <a:pt x="2018665" y="14446"/>
                    <a:pt x="2024380" y="3476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302">
              <a:extLst>
                <a:ext uri="{FF2B5EF4-FFF2-40B4-BE49-F238E27FC236}">
                  <a16:creationId xmlns:a16="http://schemas.microsoft.com/office/drawing/2014/main" id="{91CF6763-E3CE-4174-A841-6AF563BFEB29}"/>
                </a:ext>
              </a:extLst>
            </p:cNvPr>
            <p:cNvSpPr/>
            <p:nvPr/>
          </p:nvSpPr>
          <p:spPr>
            <a:xfrm>
              <a:off x="287020" y="954392"/>
              <a:ext cx="1371600" cy="1600200"/>
            </a:xfrm>
            <a:custGeom>
              <a:avLst/>
              <a:gdLst>
                <a:gd name="connsiteX0" fmla="*/ 1372870 w 1371600"/>
                <a:gd name="connsiteY0" fmla="*/ 1451623 h 1600200"/>
                <a:gd name="connsiteX1" fmla="*/ 1259840 w 1371600"/>
                <a:gd name="connsiteY1" fmla="*/ 1318273 h 1600200"/>
                <a:gd name="connsiteX2" fmla="*/ 523875 w 1371600"/>
                <a:gd name="connsiteY2" fmla="*/ 775348 h 1600200"/>
                <a:gd name="connsiteX3" fmla="*/ 470535 w 1371600"/>
                <a:gd name="connsiteY3" fmla="*/ 581673 h 1600200"/>
                <a:gd name="connsiteX4" fmla="*/ 546100 w 1371600"/>
                <a:gd name="connsiteY4" fmla="*/ 13 h 1600200"/>
                <a:gd name="connsiteX5" fmla="*/ 492760 w 1371600"/>
                <a:gd name="connsiteY5" fmla="*/ 56528 h 1600200"/>
                <a:gd name="connsiteX6" fmla="*/ 13970 w 1371600"/>
                <a:gd name="connsiteY6" fmla="*/ 693433 h 1600200"/>
                <a:gd name="connsiteX7" fmla="*/ 0 w 1371600"/>
                <a:gd name="connsiteY7" fmla="*/ 737248 h 1600200"/>
                <a:gd name="connsiteX8" fmla="*/ 0 w 1371600"/>
                <a:gd name="connsiteY8" fmla="*/ 1304938 h 1600200"/>
                <a:gd name="connsiteX9" fmla="*/ 5715 w 1371600"/>
                <a:gd name="connsiteY9" fmla="*/ 1334148 h 1600200"/>
                <a:gd name="connsiteX10" fmla="*/ 120015 w 1371600"/>
                <a:gd name="connsiteY10" fmla="*/ 1435748 h 1600200"/>
                <a:gd name="connsiteX11" fmla="*/ 332740 w 1371600"/>
                <a:gd name="connsiteY11" fmla="*/ 1476388 h 1600200"/>
                <a:gd name="connsiteX12" fmla="*/ 739140 w 1371600"/>
                <a:gd name="connsiteY12" fmla="*/ 1549413 h 1600200"/>
                <a:gd name="connsiteX13" fmla="*/ 978535 w 1371600"/>
                <a:gd name="connsiteY13" fmla="*/ 1604023 h 1600200"/>
                <a:gd name="connsiteX14" fmla="*/ 1002665 w 1371600"/>
                <a:gd name="connsiteY14" fmla="*/ 1562748 h 1600200"/>
                <a:gd name="connsiteX15" fmla="*/ 1060450 w 1371600"/>
                <a:gd name="connsiteY15" fmla="*/ 1506868 h 1600200"/>
                <a:gd name="connsiteX16" fmla="*/ 1060450 w 1371600"/>
                <a:gd name="connsiteY16" fmla="*/ 1506868 h 1600200"/>
                <a:gd name="connsiteX17" fmla="*/ 1363345 w 1371600"/>
                <a:gd name="connsiteY17" fmla="*/ 1465593 h 1600200"/>
                <a:gd name="connsiteX18" fmla="*/ 1372870 w 1371600"/>
                <a:gd name="connsiteY18" fmla="*/ 1451623 h 16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1600" h="1600200">
                  <a:moveTo>
                    <a:pt x="1372870" y="1451623"/>
                  </a:moveTo>
                  <a:cubicBezTo>
                    <a:pt x="1357630" y="1423048"/>
                    <a:pt x="1278255" y="1336688"/>
                    <a:pt x="1259840" y="1318273"/>
                  </a:cubicBezTo>
                  <a:cubicBezTo>
                    <a:pt x="1218565" y="1283348"/>
                    <a:pt x="614680" y="963308"/>
                    <a:pt x="523875" y="775348"/>
                  </a:cubicBezTo>
                  <a:cubicBezTo>
                    <a:pt x="499745" y="725818"/>
                    <a:pt x="471805" y="661048"/>
                    <a:pt x="470535" y="581673"/>
                  </a:cubicBezTo>
                  <a:cubicBezTo>
                    <a:pt x="469265" y="561353"/>
                    <a:pt x="558800" y="-3162"/>
                    <a:pt x="546100" y="13"/>
                  </a:cubicBezTo>
                  <a:cubicBezTo>
                    <a:pt x="526415" y="13348"/>
                    <a:pt x="506095" y="38748"/>
                    <a:pt x="492760" y="56528"/>
                  </a:cubicBezTo>
                  <a:cubicBezTo>
                    <a:pt x="331470" y="267348"/>
                    <a:pt x="173355" y="480708"/>
                    <a:pt x="13970" y="693433"/>
                  </a:cubicBezTo>
                  <a:cubicBezTo>
                    <a:pt x="3810" y="706768"/>
                    <a:pt x="0" y="720738"/>
                    <a:pt x="0" y="737248"/>
                  </a:cubicBezTo>
                  <a:cubicBezTo>
                    <a:pt x="0" y="926478"/>
                    <a:pt x="0" y="1115708"/>
                    <a:pt x="0" y="1304938"/>
                  </a:cubicBezTo>
                  <a:cubicBezTo>
                    <a:pt x="0" y="1315098"/>
                    <a:pt x="0" y="1315098"/>
                    <a:pt x="5715" y="1334148"/>
                  </a:cubicBezTo>
                  <a:cubicBezTo>
                    <a:pt x="26670" y="1386853"/>
                    <a:pt x="69850" y="1415428"/>
                    <a:pt x="120015" y="1435748"/>
                  </a:cubicBezTo>
                  <a:cubicBezTo>
                    <a:pt x="187960" y="1463688"/>
                    <a:pt x="260985" y="1465593"/>
                    <a:pt x="332740" y="1476388"/>
                  </a:cubicBezTo>
                  <a:cubicBezTo>
                    <a:pt x="468630" y="1497343"/>
                    <a:pt x="603885" y="1525918"/>
                    <a:pt x="739140" y="1549413"/>
                  </a:cubicBezTo>
                  <a:cubicBezTo>
                    <a:pt x="796925" y="1559573"/>
                    <a:pt x="967740" y="1599578"/>
                    <a:pt x="978535" y="1604023"/>
                  </a:cubicBezTo>
                  <a:cubicBezTo>
                    <a:pt x="994410" y="1604658"/>
                    <a:pt x="990600" y="1577988"/>
                    <a:pt x="1002665" y="1562748"/>
                  </a:cubicBezTo>
                  <a:cubicBezTo>
                    <a:pt x="1012825" y="1545603"/>
                    <a:pt x="1036955" y="1517028"/>
                    <a:pt x="1060450" y="1506868"/>
                  </a:cubicBezTo>
                  <a:lnTo>
                    <a:pt x="1060450" y="1506868"/>
                  </a:lnTo>
                  <a:cubicBezTo>
                    <a:pt x="1097915" y="1492898"/>
                    <a:pt x="1301750" y="1464958"/>
                    <a:pt x="1363345" y="1465593"/>
                  </a:cubicBezTo>
                  <a:cubicBezTo>
                    <a:pt x="1374140" y="1466228"/>
                    <a:pt x="1374140" y="1459243"/>
                    <a:pt x="1372870" y="1451623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303">
              <a:extLst>
                <a:ext uri="{FF2B5EF4-FFF2-40B4-BE49-F238E27FC236}">
                  <a16:creationId xmlns:a16="http://schemas.microsoft.com/office/drawing/2014/main" id="{2891AD95-F4F9-4246-9D6F-43420BD01F2E}"/>
                </a:ext>
              </a:extLst>
            </p:cNvPr>
            <p:cNvSpPr/>
            <p:nvPr/>
          </p:nvSpPr>
          <p:spPr>
            <a:xfrm>
              <a:off x="1383030" y="808990"/>
              <a:ext cx="984250" cy="984250"/>
            </a:xfrm>
            <a:custGeom>
              <a:avLst/>
              <a:gdLst>
                <a:gd name="connsiteX0" fmla="*/ 692785 w 984250"/>
                <a:gd name="connsiteY0" fmla="*/ 989330 h 984250"/>
                <a:gd name="connsiteX1" fmla="*/ 296545 w 984250"/>
                <a:gd name="connsiteY1" fmla="*/ 989330 h 984250"/>
                <a:gd name="connsiteX2" fmla="*/ 0 w 984250"/>
                <a:gd name="connsiteY2" fmla="*/ 692785 h 984250"/>
                <a:gd name="connsiteX3" fmla="*/ 0 w 984250"/>
                <a:gd name="connsiteY3" fmla="*/ 296545 h 984250"/>
                <a:gd name="connsiteX4" fmla="*/ 296545 w 984250"/>
                <a:gd name="connsiteY4" fmla="*/ 0 h 984250"/>
                <a:gd name="connsiteX5" fmla="*/ 692785 w 984250"/>
                <a:gd name="connsiteY5" fmla="*/ 0 h 984250"/>
                <a:gd name="connsiteX6" fmla="*/ 989330 w 984250"/>
                <a:gd name="connsiteY6" fmla="*/ 296545 h 984250"/>
                <a:gd name="connsiteX7" fmla="*/ 989330 w 984250"/>
                <a:gd name="connsiteY7" fmla="*/ 692785 h 984250"/>
                <a:gd name="connsiteX8" fmla="*/ 692785 w 984250"/>
                <a:gd name="connsiteY8" fmla="*/ 989330 h 98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4250" h="984250">
                  <a:moveTo>
                    <a:pt x="692785" y="989330"/>
                  </a:moveTo>
                  <a:lnTo>
                    <a:pt x="296545" y="989330"/>
                  </a:lnTo>
                  <a:cubicBezTo>
                    <a:pt x="133350" y="989330"/>
                    <a:pt x="0" y="855980"/>
                    <a:pt x="0" y="692785"/>
                  </a:cubicBezTo>
                  <a:lnTo>
                    <a:pt x="0" y="296545"/>
                  </a:lnTo>
                  <a:cubicBezTo>
                    <a:pt x="0" y="133350"/>
                    <a:pt x="133350" y="0"/>
                    <a:pt x="296545" y="0"/>
                  </a:cubicBezTo>
                  <a:lnTo>
                    <a:pt x="692785" y="0"/>
                  </a:lnTo>
                  <a:cubicBezTo>
                    <a:pt x="855980" y="0"/>
                    <a:pt x="989330" y="133350"/>
                    <a:pt x="989330" y="296545"/>
                  </a:cubicBezTo>
                  <a:lnTo>
                    <a:pt x="989330" y="692785"/>
                  </a:lnTo>
                  <a:cubicBezTo>
                    <a:pt x="989965" y="855980"/>
                    <a:pt x="856615" y="989330"/>
                    <a:pt x="692785" y="98933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304">
              <a:extLst>
                <a:ext uri="{FF2B5EF4-FFF2-40B4-BE49-F238E27FC236}">
                  <a16:creationId xmlns:a16="http://schemas.microsoft.com/office/drawing/2014/main" id="{CBBC5334-3E6E-4AAB-917E-62304081C071}"/>
                </a:ext>
              </a:extLst>
            </p:cNvPr>
            <p:cNvSpPr/>
            <p:nvPr/>
          </p:nvSpPr>
          <p:spPr>
            <a:xfrm>
              <a:off x="1477010" y="903605"/>
              <a:ext cx="800100" cy="800100"/>
            </a:xfrm>
            <a:custGeom>
              <a:avLst/>
              <a:gdLst>
                <a:gd name="connsiteX0" fmla="*/ 603885 w 800100"/>
                <a:gd name="connsiteY0" fmla="*/ 801370 h 800100"/>
                <a:gd name="connsiteX1" fmla="*/ 197485 w 800100"/>
                <a:gd name="connsiteY1" fmla="*/ 801370 h 800100"/>
                <a:gd name="connsiteX2" fmla="*/ 0 w 800100"/>
                <a:gd name="connsiteY2" fmla="*/ 603885 h 800100"/>
                <a:gd name="connsiteX3" fmla="*/ 0 w 800100"/>
                <a:gd name="connsiteY3" fmla="*/ 197485 h 800100"/>
                <a:gd name="connsiteX4" fmla="*/ 197485 w 800100"/>
                <a:gd name="connsiteY4" fmla="*/ 0 h 800100"/>
                <a:gd name="connsiteX5" fmla="*/ 603885 w 800100"/>
                <a:gd name="connsiteY5" fmla="*/ 0 h 800100"/>
                <a:gd name="connsiteX6" fmla="*/ 801370 w 800100"/>
                <a:gd name="connsiteY6" fmla="*/ 197485 h 800100"/>
                <a:gd name="connsiteX7" fmla="*/ 801370 w 800100"/>
                <a:gd name="connsiteY7" fmla="*/ 603885 h 800100"/>
                <a:gd name="connsiteX8" fmla="*/ 603885 w 800100"/>
                <a:gd name="connsiteY8" fmla="*/ 80137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100" h="800100">
                  <a:moveTo>
                    <a:pt x="603885" y="801370"/>
                  </a:moveTo>
                  <a:lnTo>
                    <a:pt x="197485" y="801370"/>
                  </a:lnTo>
                  <a:cubicBezTo>
                    <a:pt x="88900" y="801370"/>
                    <a:pt x="0" y="712470"/>
                    <a:pt x="0" y="603885"/>
                  </a:cubicBezTo>
                  <a:lnTo>
                    <a:pt x="0" y="197485"/>
                  </a:lnTo>
                  <a:cubicBezTo>
                    <a:pt x="0" y="88900"/>
                    <a:pt x="88900" y="0"/>
                    <a:pt x="197485" y="0"/>
                  </a:cubicBezTo>
                  <a:lnTo>
                    <a:pt x="603885" y="0"/>
                  </a:lnTo>
                  <a:cubicBezTo>
                    <a:pt x="712470" y="0"/>
                    <a:pt x="801370" y="88900"/>
                    <a:pt x="801370" y="197485"/>
                  </a:cubicBezTo>
                  <a:lnTo>
                    <a:pt x="801370" y="603885"/>
                  </a:lnTo>
                  <a:cubicBezTo>
                    <a:pt x="802005" y="711835"/>
                    <a:pt x="713105" y="801370"/>
                    <a:pt x="603885" y="80137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305">
              <a:extLst>
                <a:ext uri="{FF2B5EF4-FFF2-40B4-BE49-F238E27FC236}">
                  <a16:creationId xmlns:a16="http://schemas.microsoft.com/office/drawing/2014/main" id="{C82A2305-4E3C-4D6D-A369-9573079E2DE4}"/>
                </a:ext>
              </a:extLst>
            </p:cNvPr>
            <p:cNvSpPr/>
            <p:nvPr/>
          </p:nvSpPr>
          <p:spPr>
            <a:xfrm>
              <a:off x="2531745" y="808355"/>
              <a:ext cx="984250" cy="984250"/>
            </a:xfrm>
            <a:custGeom>
              <a:avLst/>
              <a:gdLst>
                <a:gd name="connsiteX0" fmla="*/ 692785 w 984250"/>
                <a:gd name="connsiteY0" fmla="*/ 989330 h 984250"/>
                <a:gd name="connsiteX1" fmla="*/ 296545 w 984250"/>
                <a:gd name="connsiteY1" fmla="*/ 989330 h 984250"/>
                <a:gd name="connsiteX2" fmla="*/ 0 w 984250"/>
                <a:gd name="connsiteY2" fmla="*/ 692785 h 984250"/>
                <a:gd name="connsiteX3" fmla="*/ 0 w 984250"/>
                <a:gd name="connsiteY3" fmla="*/ 296545 h 984250"/>
                <a:gd name="connsiteX4" fmla="*/ 296545 w 984250"/>
                <a:gd name="connsiteY4" fmla="*/ 0 h 984250"/>
                <a:gd name="connsiteX5" fmla="*/ 692785 w 984250"/>
                <a:gd name="connsiteY5" fmla="*/ 0 h 984250"/>
                <a:gd name="connsiteX6" fmla="*/ 989330 w 984250"/>
                <a:gd name="connsiteY6" fmla="*/ 296545 h 984250"/>
                <a:gd name="connsiteX7" fmla="*/ 989330 w 984250"/>
                <a:gd name="connsiteY7" fmla="*/ 692785 h 984250"/>
                <a:gd name="connsiteX8" fmla="*/ 692785 w 984250"/>
                <a:gd name="connsiteY8" fmla="*/ 989330 h 98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4250" h="984250">
                  <a:moveTo>
                    <a:pt x="692785" y="989330"/>
                  </a:moveTo>
                  <a:lnTo>
                    <a:pt x="296545" y="989330"/>
                  </a:lnTo>
                  <a:cubicBezTo>
                    <a:pt x="133350" y="989330"/>
                    <a:pt x="0" y="855980"/>
                    <a:pt x="0" y="692785"/>
                  </a:cubicBezTo>
                  <a:lnTo>
                    <a:pt x="0" y="296545"/>
                  </a:lnTo>
                  <a:cubicBezTo>
                    <a:pt x="0" y="133350"/>
                    <a:pt x="133350" y="0"/>
                    <a:pt x="296545" y="0"/>
                  </a:cubicBezTo>
                  <a:lnTo>
                    <a:pt x="692785" y="0"/>
                  </a:lnTo>
                  <a:cubicBezTo>
                    <a:pt x="855980" y="0"/>
                    <a:pt x="989330" y="133350"/>
                    <a:pt x="989330" y="296545"/>
                  </a:cubicBezTo>
                  <a:lnTo>
                    <a:pt x="989330" y="692785"/>
                  </a:lnTo>
                  <a:cubicBezTo>
                    <a:pt x="989330" y="855980"/>
                    <a:pt x="855980" y="989330"/>
                    <a:pt x="692785" y="98933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306">
              <a:extLst>
                <a:ext uri="{FF2B5EF4-FFF2-40B4-BE49-F238E27FC236}">
                  <a16:creationId xmlns:a16="http://schemas.microsoft.com/office/drawing/2014/main" id="{AD19BF14-4BEA-482F-8C04-D686816099B8}"/>
                </a:ext>
              </a:extLst>
            </p:cNvPr>
            <p:cNvSpPr/>
            <p:nvPr/>
          </p:nvSpPr>
          <p:spPr>
            <a:xfrm>
              <a:off x="2625725" y="902335"/>
              <a:ext cx="800100" cy="800100"/>
            </a:xfrm>
            <a:custGeom>
              <a:avLst/>
              <a:gdLst>
                <a:gd name="connsiteX0" fmla="*/ 603885 w 800100"/>
                <a:gd name="connsiteY0" fmla="*/ 801370 h 800100"/>
                <a:gd name="connsiteX1" fmla="*/ 197485 w 800100"/>
                <a:gd name="connsiteY1" fmla="*/ 801370 h 800100"/>
                <a:gd name="connsiteX2" fmla="*/ 0 w 800100"/>
                <a:gd name="connsiteY2" fmla="*/ 603885 h 800100"/>
                <a:gd name="connsiteX3" fmla="*/ 0 w 800100"/>
                <a:gd name="connsiteY3" fmla="*/ 197485 h 800100"/>
                <a:gd name="connsiteX4" fmla="*/ 197485 w 800100"/>
                <a:gd name="connsiteY4" fmla="*/ 0 h 800100"/>
                <a:gd name="connsiteX5" fmla="*/ 603885 w 800100"/>
                <a:gd name="connsiteY5" fmla="*/ 0 h 800100"/>
                <a:gd name="connsiteX6" fmla="*/ 801370 w 800100"/>
                <a:gd name="connsiteY6" fmla="*/ 197485 h 800100"/>
                <a:gd name="connsiteX7" fmla="*/ 801370 w 800100"/>
                <a:gd name="connsiteY7" fmla="*/ 603885 h 800100"/>
                <a:gd name="connsiteX8" fmla="*/ 603885 w 800100"/>
                <a:gd name="connsiteY8" fmla="*/ 80137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100" h="800100">
                  <a:moveTo>
                    <a:pt x="603885" y="801370"/>
                  </a:moveTo>
                  <a:lnTo>
                    <a:pt x="197485" y="801370"/>
                  </a:lnTo>
                  <a:cubicBezTo>
                    <a:pt x="88900" y="801370"/>
                    <a:pt x="0" y="712470"/>
                    <a:pt x="0" y="603885"/>
                  </a:cubicBezTo>
                  <a:lnTo>
                    <a:pt x="0" y="197485"/>
                  </a:lnTo>
                  <a:cubicBezTo>
                    <a:pt x="0" y="88900"/>
                    <a:pt x="88900" y="0"/>
                    <a:pt x="197485" y="0"/>
                  </a:cubicBezTo>
                  <a:lnTo>
                    <a:pt x="603885" y="0"/>
                  </a:lnTo>
                  <a:cubicBezTo>
                    <a:pt x="712470" y="0"/>
                    <a:pt x="801370" y="88900"/>
                    <a:pt x="801370" y="197485"/>
                  </a:cubicBezTo>
                  <a:lnTo>
                    <a:pt x="801370" y="603885"/>
                  </a:lnTo>
                  <a:cubicBezTo>
                    <a:pt x="801370" y="712470"/>
                    <a:pt x="712470" y="801370"/>
                    <a:pt x="603885" y="80137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307">
              <a:extLst>
                <a:ext uri="{FF2B5EF4-FFF2-40B4-BE49-F238E27FC236}">
                  <a16:creationId xmlns:a16="http://schemas.microsoft.com/office/drawing/2014/main" id="{32D4D738-62E4-4094-B5AE-78255C4B3513}"/>
                </a:ext>
              </a:extLst>
            </p:cNvPr>
            <p:cNvSpPr/>
            <p:nvPr/>
          </p:nvSpPr>
          <p:spPr>
            <a:xfrm>
              <a:off x="85725" y="5553710"/>
              <a:ext cx="622300" cy="546100"/>
            </a:xfrm>
            <a:custGeom>
              <a:avLst/>
              <a:gdLst>
                <a:gd name="connsiteX0" fmla="*/ 536575 w 622300"/>
                <a:gd name="connsiteY0" fmla="*/ 551180 h 546100"/>
                <a:gd name="connsiteX1" fmla="*/ 275590 w 622300"/>
                <a:gd name="connsiteY1" fmla="*/ 551180 h 546100"/>
                <a:gd name="connsiteX2" fmla="*/ 0 w 622300"/>
                <a:gd name="connsiteY2" fmla="*/ 275590 h 546100"/>
                <a:gd name="connsiteX3" fmla="*/ 0 w 622300"/>
                <a:gd name="connsiteY3" fmla="*/ 275590 h 546100"/>
                <a:gd name="connsiteX4" fmla="*/ 275590 w 622300"/>
                <a:gd name="connsiteY4" fmla="*/ 0 h 546100"/>
                <a:gd name="connsiteX5" fmla="*/ 536575 w 622300"/>
                <a:gd name="connsiteY5" fmla="*/ 0 h 546100"/>
                <a:gd name="connsiteX6" fmla="*/ 623570 w 622300"/>
                <a:gd name="connsiteY6" fmla="*/ 86995 h 546100"/>
                <a:gd name="connsiteX7" fmla="*/ 623570 w 622300"/>
                <a:gd name="connsiteY7" fmla="*/ 464820 h 546100"/>
                <a:gd name="connsiteX8" fmla="*/ 536575 w 622300"/>
                <a:gd name="connsiteY8" fmla="*/ 551180 h 54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300" h="546100">
                  <a:moveTo>
                    <a:pt x="536575" y="551180"/>
                  </a:moveTo>
                  <a:lnTo>
                    <a:pt x="275590" y="551180"/>
                  </a:lnTo>
                  <a:cubicBezTo>
                    <a:pt x="123825" y="551180"/>
                    <a:pt x="0" y="427355"/>
                    <a:pt x="0" y="275590"/>
                  </a:cubicBezTo>
                  <a:lnTo>
                    <a:pt x="0" y="275590"/>
                  </a:lnTo>
                  <a:cubicBezTo>
                    <a:pt x="0" y="123825"/>
                    <a:pt x="123825" y="0"/>
                    <a:pt x="275590" y="0"/>
                  </a:cubicBezTo>
                  <a:lnTo>
                    <a:pt x="536575" y="0"/>
                  </a:lnTo>
                  <a:cubicBezTo>
                    <a:pt x="584200" y="0"/>
                    <a:pt x="623570" y="39370"/>
                    <a:pt x="623570" y="86995"/>
                  </a:cubicBezTo>
                  <a:lnTo>
                    <a:pt x="623570" y="464820"/>
                  </a:lnTo>
                  <a:cubicBezTo>
                    <a:pt x="623570" y="512445"/>
                    <a:pt x="584200" y="551180"/>
                    <a:pt x="536575" y="5511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308">
              <a:extLst>
                <a:ext uri="{FF2B5EF4-FFF2-40B4-BE49-F238E27FC236}">
                  <a16:creationId xmlns:a16="http://schemas.microsoft.com/office/drawing/2014/main" id="{F412588F-42BE-46C1-88EF-788ED3979E04}"/>
                </a:ext>
              </a:extLst>
            </p:cNvPr>
            <p:cNvSpPr/>
            <p:nvPr/>
          </p:nvSpPr>
          <p:spPr>
            <a:xfrm>
              <a:off x="2534285" y="3950335"/>
              <a:ext cx="342900" cy="107950"/>
            </a:xfrm>
            <a:custGeom>
              <a:avLst/>
              <a:gdLst>
                <a:gd name="connsiteX0" fmla="*/ 0 w 342900"/>
                <a:gd name="connsiteY0" fmla="*/ 0 h 107950"/>
                <a:gd name="connsiteX1" fmla="*/ 343535 w 342900"/>
                <a:gd name="connsiteY1" fmla="*/ 0 h 107950"/>
                <a:gd name="connsiteX2" fmla="*/ 343535 w 342900"/>
                <a:gd name="connsiteY2" fmla="*/ 113665 h 107950"/>
                <a:gd name="connsiteX3" fmla="*/ 0 w 342900"/>
                <a:gd name="connsiteY3" fmla="*/ 113665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107950">
                  <a:moveTo>
                    <a:pt x="0" y="0"/>
                  </a:moveTo>
                  <a:lnTo>
                    <a:pt x="343535" y="0"/>
                  </a:lnTo>
                  <a:lnTo>
                    <a:pt x="343535" y="113665"/>
                  </a:lnTo>
                  <a:lnTo>
                    <a:pt x="0" y="113665"/>
                  </a:lnTo>
                  <a:close/>
                </a:path>
              </a:pathLst>
            </a:custGeom>
            <a:solidFill>
              <a:srgbClr val="1B1B1B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309">
              <a:extLst>
                <a:ext uri="{FF2B5EF4-FFF2-40B4-BE49-F238E27FC236}">
                  <a16:creationId xmlns:a16="http://schemas.microsoft.com/office/drawing/2014/main" id="{EBAAD824-E56D-4BBF-99C2-8F25C5508561}"/>
                </a:ext>
              </a:extLst>
            </p:cNvPr>
            <p:cNvSpPr/>
            <p:nvPr/>
          </p:nvSpPr>
          <p:spPr>
            <a:xfrm>
              <a:off x="171450" y="4550410"/>
              <a:ext cx="222250" cy="438150"/>
            </a:xfrm>
            <a:custGeom>
              <a:avLst/>
              <a:gdLst>
                <a:gd name="connsiteX0" fmla="*/ 0 w 222250"/>
                <a:gd name="connsiteY0" fmla="*/ 0 h 438150"/>
                <a:gd name="connsiteX1" fmla="*/ 226060 w 222250"/>
                <a:gd name="connsiteY1" fmla="*/ 0 h 438150"/>
                <a:gd name="connsiteX2" fmla="*/ 226060 w 222250"/>
                <a:gd name="connsiteY2" fmla="*/ 443230 h 438150"/>
                <a:gd name="connsiteX3" fmla="*/ 0 w 222250"/>
                <a:gd name="connsiteY3" fmla="*/ 44323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250" h="438150">
                  <a:moveTo>
                    <a:pt x="0" y="0"/>
                  </a:moveTo>
                  <a:lnTo>
                    <a:pt x="226060" y="0"/>
                  </a:lnTo>
                  <a:lnTo>
                    <a:pt x="226060" y="443230"/>
                  </a:lnTo>
                  <a:lnTo>
                    <a:pt x="0" y="443230"/>
                  </a:ln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310">
              <a:extLst>
                <a:ext uri="{FF2B5EF4-FFF2-40B4-BE49-F238E27FC236}">
                  <a16:creationId xmlns:a16="http://schemas.microsoft.com/office/drawing/2014/main" id="{2667B49D-57E6-4C5E-86CC-36A3766E9716}"/>
                </a:ext>
              </a:extLst>
            </p:cNvPr>
            <p:cNvSpPr/>
            <p:nvPr/>
          </p:nvSpPr>
          <p:spPr>
            <a:xfrm>
              <a:off x="171052" y="5077922"/>
              <a:ext cx="400051" cy="400051"/>
            </a:xfrm>
            <a:custGeom>
              <a:avLst/>
              <a:gdLst>
                <a:gd name="connsiteX0" fmla="*/ 0 w 400050"/>
                <a:gd name="connsiteY0" fmla="*/ 0 h 400050"/>
                <a:gd name="connsiteX1" fmla="*/ 402590 w 400050"/>
                <a:gd name="connsiteY1" fmla="*/ 0 h 400050"/>
                <a:gd name="connsiteX2" fmla="*/ 402590 w 400050"/>
                <a:gd name="connsiteY2" fmla="*/ 402590 h 400050"/>
                <a:gd name="connsiteX3" fmla="*/ 0 w 400050"/>
                <a:gd name="connsiteY3" fmla="*/ 4025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50" h="400050">
                  <a:moveTo>
                    <a:pt x="0" y="0"/>
                  </a:moveTo>
                  <a:lnTo>
                    <a:pt x="402590" y="0"/>
                  </a:lnTo>
                  <a:lnTo>
                    <a:pt x="402590" y="402590"/>
                  </a:lnTo>
                  <a:lnTo>
                    <a:pt x="0" y="40259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311">
              <a:extLst>
                <a:ext uri="{FF2B5EF4-FFF2-40B4-BE49-F238E27FC236}">
                  <a16:creationId xmlns:a16="http://schemas.microsoft.com/office/drawing/2014/main" id="{6E0E4A4F-53AB-4EF1-B597-71B8DAFAC813}"/>
                </a:ext>
              </a:extLst>
            </p:cNvPr>
            <p:cNvSpPr/>
            <p:nvPr/>
          </p:nvSpPr>
          <p:spPr>
            <a:xfrm>
              <a:off x="2919730" y="2154220"/>
              <a:ext cx="374650" cy="2921000"/>
            </a:xfrm>
            <a:custGeom>
              <a:avLst/>
              <a:gdLst>
                <a:gd name="connsiteX0" fmla="*/ 379095 w 374650"/>
                <a:gd name="connsiteY0" fmla="*/ 260685 h 2921000"/>
                <a:gd name="connsiteX1" fmla="*/ 379095 w 374650"/>
                <a:gd name="connsiteY1" fmla="*/ 55580 h 2921000"/>
                <a:gd name="connsiteX2" fmla="*/ 374015 w 374650"/>
                <a:gd name="connsiteY2" fmla="*/ 8590 h 2921000"/>
                <a:gd name="connsiteX3" fmla="*/ 340995 w 374650"/>
                <a:gd name="connsiteY3" fmla="*/ 19385 h 2921000"/>
                <a:gd name="connsiteX4" fmla="*/ 161925 w 374650"/>
                <a:gd name="connsiteY4" fmla="*/ 244810 h 2921000"/>
                <a:gd name="connsiteX5" fmla="*/ 147320 w 374650"/>
                <a:gd name="connsiteY5" fmla="*/ 261320 h 2921000"/>
                <a:gd name="connsiteX6" fmla="*/ 0 w 374650"/>
                <a:gd name="connsiteY6" fmla="*/ 261320 h 2921000"/>
                <a:gd name="connsiteX7" fmla="*/ 0 w 374650"/>
                <a:gd name="connsiteY7" fmla="*/ 2925145 h 2921000"/>
                <a:gd name="connsiteX8" fmla="*/ 378460 w 374650"/>
                <a:gd name="connsiteY8" fmla="*/ 2925145 h 2921000"/>
                <a:gd name="connsiteX9" fmla="*/ 379095 w 374650"/>
                <a:gd name="connsiteY9" fmla="*/ 260685 h 2921000"/>
                <a:gd name="connsiteX10" fmla="*/ 379095 w 374650"/>
                <a:gd name="connsiteY10" fmla="*/ 260685 h 29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4650" h="2921000">
                  <a:moveTo>
                    <a:pt x="379095" y="260685"/>
                  </a:moveTo>
                  <a:cubicBezTo>
                    <a:pt x="379095" y="192105"/>
                    <a:pt x="379095" y="124160"/>
                    <a:pt x="379095" y="55580"/>
                  </a:cubicBezTo>
                  <a:cubicBezTo>
                    <a:pt x="379095" y="39705"/>
                    <a:pt x="380365" y="23830"/>
                    <a:pt x="374015" y="8590"/>
                  </a:cubicBezTo>
                  <a:cubicBezTo>
                    <a:pt x="355600" y="-12365"/>
                    <a:pt x="348615" y="10495"/>
                    <a:pt x="340995" y="19385"/>
                  </a:cubicBezTo>
                  <a:cubicBezTo>
                    <a:pt x="278765" y="92410"/>
                    <a:pt x="222250" y="169880"/>
                    <a:pt x="161925" y="244810"/>
                  </a:cubicBezTo>
                  <a:cubicBezTo>
                    <a:pt x="157480" y="250525"/>
                    <a:pt x="153035" y="256875"/>
                    <a:pt x="147320" y="261320"/>
                  </a:cubicBezTo>
                  <a:lnTo>
                    <a:pt x="0" y="261320"/>
                  </a:lnTo>
                  <a:lnTo>
                    <a:pt x="0" y="2925145"/>
                  </a:lnTo>
                  <a:lnTo>
                    <a:pt x="378460" y="2925145"/>
                  </a:lnTo>
                  <a:lnTo>
                    <a:pt x="379095" y="260685"/>
                  </a:lnTo>
                  <a:lnTo>
                    <a:pt x="379095" y="26068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312">
              <a:extLst>
                <a:ext uri="{FF2B5EF4-FFF2-40B4-BE49-F238E27FC236}">
                  <a16:creationId xmlns:a16="http://schemas.microsoft.com/office/drawing/2014/main" id="{21C705A6-9030-45CA-9A41-E1B88301C776}"/>
                </a:ext>
              </a:extLst>
            </p:cNvPr>
            <p:cNvSpPr/>
            <p:nvPr/>
          </p:nvSpPr>
          <p:spPr>
            <a:xfrm>
              <a:off x="699488" y="2520950"/>
              <a:ext cx="2381250" cy="1758950"/>
            </a:xfrm>
            <a:custGeom>
              <a:avLst/>
              <a:gdLst>
                <a:gd name="connsiteX0" fmla="*/ 2321842 w 2381250"/>
                <a:gd name="connsiteY0" fmla="*/ 0 h 1758950"/>
                <a:gd name="connsiteX1" fmla="*/ 2382802 w 2381250"/>
                <a:gd name="connsiteY1" fmla="*/ 60325 h 1758950"/>
                <a:gd name="connsiteX2" fmla="*/ 2381532 w 2381250"/>
                <a:gd name="connsiteY2" fmla="*/ 1096645 h 1758950"/>
                <a:gd name="connsiteX3" fmla="*/ 2287552 w 2381250"/>
                <a:gd name="connsiteY3" fmla="*/ 1156970 h 1758950"/>
                <a:gd name="connsiteX4" fmla="*/ 1075972 w 2381250"/>
                <a:gd name="connsiteY4" fmla="*/ 1151255 h 1758950"/>
                <a:gd name="connsiteX5" fmla="*/ 1023267 w 2381250"/>
                <a:gd name="connsiteY5" fmla="*/ 1164590 h 1758950"/>
                <a:gd name="connsiteX6" fmla="*/ 827687 w 2381250"/>
                <a:gd name="connsiteY6" fmla="*/ 1402080 h 1758950"/>
                <a:gd name="connsiteX7" fmla="*/ 671477 w 2381250"/>
                <a:gd name="connsiteY7" fmla="*/ 1665605 h 1758950"/>
                <a:gd name="connsiteX8" fmla="*/ 515267 w 2381250"/>
                <a:gd name="connsiteY8" fmla="*/ 1761490 h 1758950"/>
                <a:gd name="connsiteX9" fmla="*/ 133632 w 2381250"/>
                <a:gd name="connsiteY9" fmla="*/ 1758315 h 1758950"/>
                <a:gd name="connsiteX10" fmla="*/ 282 w 2381250"/>
                <a:gd name="connsiteY10" fmla="*/ 1605280 h 1758950"/>
                <a:gd name="connsiteX11" fmla="*/ 282 w 2381250"/>
                <a:gd name="connsiteY11" fmla="*/ 1144905 h 1758950"/>
                <a:gd name="connsiteX12" fmla="*/ 17427 w 2381250"/>
                <a:gd name="connsiteY12" fmla="*/ 1092200 h 1758950"/>
                <a:gd name="connsiteX13" fmla="*/ 161572 w 2381250"/>
                <a:gd name="connsiteY13" fmla="*/ 895350 h 1758950"/>
                <a:gd name="connsiteX14" fmla="*/ 617502 w 2381250"/>
                <a:gd name="connsiteY14" fmla="*/ 260350 h 1758950"/>
                <a:gd name="connsiteX15" fmla="*/ 848007 w 2381250"/>
                <a:gd name="connsiteY15" fmla="*/ 32385 h 1758950"/>
                <a:gd name="connsiteX16" fmla="*/ 973102 w 2381250"/>
                <a:gd name="connsiteY16" fmla="*/ 1905 h 1758950"/>
                <a:gd name="connsiteX17" fmla="*/ 2321842 w 2381250"/>
                <a:gd name="connsiteY17" fmla="*/ 0 h 175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81250" h="1758950">
                  <a:moveTo>
                    <a:pt x="2321842" y="0"/>
                  </a:moveTo>
                  <a:cubicBezTo>
                    <a:pt x="2359307" y="3175"/>
                    <a:pt x="2373912" y="28575"/>
                    <a:pt x="2382802" y="60325"/>
                  </a:cubicBezTo>
                  <a:cubicBezTo>
                    <a:pt x="2385342" y="123825"/>
                    <a:pt x="2385342" y="1078865"/>
                    <a:pt x="2381532" y="1096645"/>
                  </a:cubicBezTo>
                  <a:cubicBezTo>
                    <a:pt x="2361847" y="1147445"/>
                    <a:pt x="2347242" y="1158875"/>
                    <a:pt x="2287552" y="1156970"/>
                  </a:cubicBezTo>
                  <a:cubicBezTo>
                    <a:pt x="1883692" y="1144270"/>
                    <a:pt x="1479832" y="1155065"/>
                    <a:pt x="1075972" y="1151255"/>
                  </a:cubicBezTo>
                  <a:cubicBezTo>
                    <a:pt x="1064542" y="1151255"/>
                    <a:pt x="1030252" y="1162685"/>
                    <a:pt x="1023267" y="1164590"/>
                  </a:cubicBezTo>
                  <a:cubicBezTo>
                    <a:pt x="952782" y="1184275"/>
                    <a:pt x="835942" y="1388110"/>
                    <a:pt x="827687" y="1402080"/>
                  </a:cubicBezTo>
                  <a:cubicBezTo>
                    <a:pt x="776252" y="1490345"/>
                    <a:pt x="726087" y="1579245"/>
                    <a:pt x="671477" y="1665605"/>
                  </a:cubicBezTo>
                  <a:cubicBezTo>
                    <a:pt x="656872" y="1688465"/>
                    <a:pt x="608612" y="1761490"/>
                    <a:pt x="515267" y="1761490"/>
                  </a:cubicBezTo>
                  <a:cubicBezTo>
                    <a:pt x="392077" y="1761490"/>
                    <a:pt x="137442" y="1760855"/>
                    <a:pt x="133632" y="1758315"/>
                  </a:cubicBezTo>
                  <a:cubicBezTo>
                    <a:pt x="61877" y="1754505"/>
                    <a:pt x="282" y="1680210"/>
                    <a:pt x="282" y="1605280"/>
                  </a:cubicBezTo>
                  <a:cubicBezTo>
                    <a:pt x="-353" y="1451610"/>
                    <a:pt x="282" y="1298575"/>
                    <a:pt x="282" y="1144905"/>
                  </a:cubicBezTo>
                  <a:cubicBezTo>
                    <a:pt x="282" y="1125220"/>
                    <a:pt x="5997" y="1108075"/>
                    <a:pt x="17427" y="1092200"/>
                  </a:cubicBezTo>
                  <a:cubicBezTo>
                    <a:pt x="65687" y="1026795"/>
                    <a:pt x="114582" y="961390"/>
                    <a:pt x="161572" y="895350"/>
                  </a:cubicBezTo>
                  <a:cubicBezTo>
                    <a:pt x="198402" y="843915"/>
                    <a:pt x="565432" y="334645"/>
                    <a:pt x="617502" y="260350"/>
                  </a:cubicBezTo>
                  <a:cubicBezTo>
                    <a:pt x="682907" y="167640"/>
                    <a:pt x="750217" y="90170"/>
                    <a:pt x="848007" y="32385"/>
                  </a:cubicBezTo>
                  <a:cubicBezTo>
                    <a:pt x="889282" y="8255"/>
                    <a:pt x="952782" y="1905"/>
                    <a:pt x="973102" y="1905"/>
                  </a:cubicBezTo>
                  <a:cubicBezTo>
                    <a:pt x="1382042" y="1905"/>
                    <a:pt x="2254532" y="0"/>
                    <a:pt x="2321842" y="0"/>
                  </a:cubicBezTo>
                  <a:close/>
                </a:path>
              </a:pathLst>
            </a:custGeom>
            <a:solidFill>
              <a:srgbClr val="1B1B1B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313">
              <a:extLst>
                <a:ext uri="{FF2B5EF4-FFF2-40B4-BE49-F238E27FC236}">
                  <a16:creationId xmlns:a16="http://schemas.microsoft.com/office/drawing/2014/main" id="{827B6200-CFD4-4DBD-A55D-0ED690EA4390}"/>
                </a:ext>
              </a:extLst>
            </p:cNvPr>
            <p:cNvSpPr/>
            <p:nvPr/>
          </p:nvSpPr>
          <p:spPr>
            <a:xfrm>
              <a:off x="766162" y="2576988"/>
              <a:ext cx="2216149" cy="1606550"/>
            </a:xfrm>
            <a:custGeom>
              <a:avLst/>
              <a:gdLst>
                <a:gd name="connsiteX0" fmla="*/ 2160552 w 2216150"/>
                <a:gd name="connsiteY0" fmla="*/ 0 h 1606550"/>
                <a:gd name="connsiteX1" fmla="*/ 2216432 w 2216150"/>
                <a:gd name="connsiteY1" fmla="*/ 53975 h 1606550"/>
                <a:gd name="connsiteX2" fmla="*/ 2215162 w 2216150"/>
                <a:gd name="connsiteY2" fmla="*/ 964565 h 1606550"/>
                <a:gd name="connsiteX3" fmla="*/ 2128802 w 2216150"/>
                <a:gd name="connsiteY3" fmla="*/ 1012190 h 1606550"/>
                <a:gd name="connsiteX4" fmla="*/ 1015012 w 2216150"/>
                <a:gd name="connsiteY4" fmla="*/ 1007110 h 1606550"/>
                <a:gd name="connsiteX5" fmla="*/ 887377 w 2216150"/>
                <a:gd name="connsiteY5" fmla="*/ 1047115 h 1606550"/>
                <a:gd name="connsiteX6" fmla="*/ 555907 w 2216150"/>
                <a:gd name="connsiteY6" fmla="*/ 1532255 h 1606550"/>
                <a:gd name="connsiteX7" fmla="*/ 463832 w 2216150"/>
                <a:gd name="connsiteY7" fmla="*/ 1610995 h 1606550"/>
                <a:gd name="connsiteX8" fmla="*/ 97437 w 2216150"/>
                <a:gd name="connsiteY8" fmla="*/ 1610995 h 1606550"/>
                <a:gd name="connsiteX9" fmla="*/ 282 w 2216150"/>
                <a:gd name="connsiteY9" fmla="*/ 1468120 h 1606550"/>
                <a:gd name="connsiteX10" fmla="*/ 282 w 2216150"/>
                <a:gd name="connsiteY10" fmla="*/ 1057910 h 1606550"/>
                <a:gd name="connsiteX11" fmla="*/ 769902 w 2216150"/>
                <a:gd name="connsiteY11" fmla="*/ 50800 h 1606550"/>
                <a:gd name="connsiteX12" fmla="*/ 928652 w 2216150"/>
                <a:gd name="connsiteY12" fmla="*/ 6350 h 1606550"/>
                <a:gd name="connsiteX13" fmla="*/ 2160552 w 2216150"/>
                <a:gd name="connsiteY13" fmla="*/ 0 h 160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16150" h="1606550">
                  <a:moveTo>
                    <a:pt x="2160552" y="0"/>
                  </a:moveTo>
                  <a:cubicBezTo>
                    <a:pt x="2194842" y="2540"/>
                    <a:pt x="2208812" y="25400"/>
                    <a:pt x="2216432" y="53975"/>
                  </a:cubicBezTo>
                  <a:cubicBezTo>
                    <a:pt x="2218972" y="110490"/>
                    <a:pt x="2218972" y="948690"/>
                    <a:pt x="2215162" y="964565"/>
                  </a:cubicBezTo>
                  <a:cubicBezTo>
                    <a:pt x="2197382" y="1009650"/>
                    <a:pt x="2183412" y="1013460"/>
                    <a:pt x="2128802" y="1012190"/>
                  </a:cubicBezTo>
                  <a:cubicBezTo>
                    <a:pt x="1757327" y="1000760"/>
                    <a:pt x="1386487" y="1010285"/>
                    <a:pt x="1015012" y="1007110"/>
                  </a:cubicBezTo>
                  <a:cubicBezTo>
                    <a:pt x="972467" y="1011555"/>
                    <a:pt x="954687" y="1007110"/>
                    <a:pt x="887377" y="1047115"/>
                  </a:cubicBezTo>
                  <a:cubicBezTo>
                    <a:pt x="803557" y="1090930"/>
                    <a:pt x="592102" y="1478280"/>
                    <a:pt x="555907" y="1532255"/>
                  </a:cubicBezTo>
                  <a:cubicBezTo>
                    <a:pt x="544477" y="1562735"/>
                    <a:pt x="520982" y="1610995"/>
                    <a:pt x="463832" y="1610995"/>
                  </a:cubicBezTo>
                  <a:cubicBezTo>
                    <a:pt x="350802" y="1610360"/>
                    <a:pt x="101247" y="1612900"/>
                    <a:pt x="97437" y="1610995"/>
                  </a:cubicBezTo>
                  <a:cubicBezTo>
                    <a:pt x="31397" y="1607820"/>
                    <a:pt x="282" y="1535430"/>
                    <a:pt x="282" y="1468120"/>
                  </a:cubicBezTo>
                  <a:cubicBezTo>
                    <a:pt x="-353" y="1331595"/>
                    <a:pt x="282" y="1194435"/>
                    <a:pt x="282" y="1057910"/>
                  </a:cubicBezTo>
                  <a:cubicBezTo>
                    <a:pt x="282" y="1040765"/>
                    <a:pt x="649887" y="156845"/>
                    <a:pt x="769902" y="50800"/>
                  </a:cubicBezTo>
                  <a:cubicBezTo>
                    <a:pt x="798477" y="25400"/>
                    <a:pt x="879757" y="6350"/>
                    <a:pt x="928652" y="6350"/>
                  </a:cubicBezTo>
                  <a:cubicBezTo>
                    <a:pt x="1305207" y="6985"/>
                    <a:pt x="2134517" y="2540"/>
                    <a:pt x="2160552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314">
              <a:extLst>
                <a:ext uri="{FF2B5EF4-FFF2-40B4-BE49-F238E27FC236}">
                  <a16:creationId xmlns:a16="http://schemas.microsoft.com/office/drawing/2014/main" id="{130EE8AC-A3EE-4F87-B46E-E89970C2DC31}"/>
                </a:ext>
              </a:extLst>
            </p:cNvPr>
            <p:cNvSpPr/>
            <p:nvPr/>
          </p:nvSpPr>
          <p:spPr>
            <a:xfrm>
              <a:off x="4872990" y="5271135"/>
              <a:ext cx="2622550" cy="628650"/>
            </a:xfrm>
            <a:custGeom>
              <a:avLst/>
              <a:gdLst>
                <a:gd name="connsiteX0" fmla="*/ 2312670 w 2622550"/>
                <a:gd name="connsiteY0" fmla="*/ 628650 h 628650"/>
                <a:gd name="connsiteX1" fmla="*/ 314325 w 2622550"/>
                <a:gd name="connsiteY1" fmla="*/ 628650 h 628650"/>
                <a:gd name="connsiteX2" fmla="*/ 0 w 2622550"/>
                <a:gd name="connsiteY2" fmla="*/ 314325 h 628650"/>
                <a:gd name="connsiteX3" fmla="*/ 0 w 2622550"/>
                <a:gd name="connsiteY3" fmla="*/ 314325 h 628650"/>
                <a:gd name="connsiteX4" fmla="*/ 314325 w 2622550"/>
                <a:gd name="connsiteY4" fmla="*/ 0 h 628650"/>
                <a:gd name="connsiteX5" fmla="*/ 2312670 w 2622550"/>
                <a:gd name="connsiteY5" fmla="*/ 0 h 628650"/>
                <a:gd name="connsiteX6" fmla="*/ 2626995 w 2622550"/>
                <a:gd name="connsiteY6" fmla="*/ 314325 h 628650"/>
                <a:gd name="connsiteX7" fmla="*/ 2626995 w 2622550"/>
                <a:gd name="connsiteY7" fmla="*/ 314325 h 628650"/>
                <a:gd name="connsiteX8" fmla="*/ 2312670 w 2622550"/>
                <a:gd name="connsiteY8" fmla="*/ 628650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2550" h="628650">
                  <a:moveTo>
                    <a:pt x="2312670" y="628650"/>
                  </a:moveTo>
                  <a:lnTo>
                    <a:pt x="314325" y="628650"/>
                  </a:lnTo>
                  <a:cubicBezTo>
                    <a:pt x="140970" y="628650"/>
                    <a:pt x="0" y="487680"/>
                    <a:pt x="0" y="314325"/>
                  </a:cubicBezTo>
                  <a:lnTo>
                    <a:pt x="0" y="314325"/>
                  </a:lnTo>
                  <a:cubicBezTo>
                    <a:pt x="0" y="140970"/>
                    <a:pt x="140970" y="0"/>
                    <a:pt x="314325" y="0"/>
                  </a:cubicBezTo>
                  <a:lnTo>
                    <a:pt x="2312670" y="0"/>
                  </a:lnTo>
                  <a:cubicBezTo>
                    <a:pt x="2486025" y="0"/>
                    <a:pt x="2626995" y="140970"/>
                    <a:pt x="2626995" y="314325"/>
                  </a:cubicBezTo>
                  <a:lnTo>
                    <a:pt x="2626995" y="314325"/>
                  </a:lnTo>
                  <a:cubicBezTo>
                    <a:pt x="2626995" y="487680"/>
                    <a:pt x="2486025" y="628650"/>
                    <a:pt x="2312670" y="62865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315">
              <a:extLst>
                <a:ext uri="{FF2B5EF4-FFF2-40B4-BE49-F238E27FC236}">
                  <a16:creationId xmlns:a16="http://schemas.microsoft.com/office/drawing/2014/main" id="{331293BD-42C8-4749-AC1E-EC459893A029}"/>
                </a:ext>
              </a:extLst>
            </p:cNvPr>
            <p:cNvSpPr/>
            <p:nvPr/>
          </p:nvSpPr>
          <p:spPr>
            <a:xfrm>
              <a:off x="4954270" y="5327650"/>
              <a:ext cx="2457450" cy="514350"/>
            </a:xfrm>
            <a:custGeom>
              <a:avLst/>
              <a:gdLst>
                <a:gd name="connsiteX0" fmla="*/ 2205990 w 2457450"/>
                <a:gd name="connsiteY0" fmla="*/ 515620 h 514350"/>
                <a:gd name="connsiteX1" fmla="*/ 257810 w 2457450"/>
                <a:gd name="connsiteY1" fmla="*/ 515620 h 514350"/>
                <a:gd name="connsiteX2" fmla="*/ 0 w 2457450"/>
                <a:gd name="connsiteY2" fmla="*/ 257810 h 514350"/>
                <a:gd name="connsiteX3" fmla="*/ 0 w 2457450"/>
                <a:gd name="connsiteY3" fmla="*/ 257810 h 514350"/>
                <a:gd name="connsiteX4" fmla="*/ 257810 w 2457450"/>
                <a:gd name="connsiteY4" fmla="*/ 0 h 514350"/>
                <a:gd name="connsiteX5" fmla="*/ 2205990 w 2457450"/>
                <a:gd name="connsiteY5" fmla="*/ 0 h 514350"/>
                <a:gd name="connsiteX6" fmla="*/ 2463800 w 2457450"/>
                <a:gd name="connsiteY6" fmla="*/ 257810 h 514350"/>
                <a:gd name="connsiteX7" fmla="*/ 2463800 w 2457450"/>
                <a:gd name="connsiteY7" fmla="*/ 257810 h 514350"/>
                <a:gd name="connsiteX8" fmla="*/ 2205990 w 2457450"/>
                <a:gd name="connsiteY8" fmla="*/ 51562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7450" h="514350">
                  <a:moveTo>
                    <a:pt x="2205990" y="515620"/>
                  </a:moveTo>
                  <a:lnTo>
                    <a:pt x="257810" y="515620"/>
                  </a:lnTo>
                  <a:cubicBezTo>
                    <a:pt x="115570" y="515620"/>
                    <a:pt x="0" y="400050"/>
                    <a:pt x="0" y="257810"/>
                  </a:cubicBezTo>
                  <a:lnTo>
                    <a:pt x="0" y="257810"/>
                  </a:lnTo>
                  <a:cubicBezTo>
                    <a:pt x="0" y="115570"/>
                    <a:pt x="115570" y="0"/>
                    <a:pt x="257810" y="0"/>
                  </a:cubicBezTo>
                  <a:lnTo>
                    <a:pt x="2205990" y="0"/>
                  </a:lnTo>
                  <a:cubicBezTo>
                    <a:pt x="2348230" y="0"/>
                    <a:pt x="2463800" y="115570"/>
                    <a:pt x="2463800" y="257810"/>
                  </a:cubicBezTo>
                  <a:lnTo>
                    <a:pt x="2463800" y="257810"/>
                  </a:lnTo>
                  <a:cubicBezTo>
                    <a:pt x="2463800" y="400050"/>
                    <a:pt x="2348230" y="515620"/>
                    <a:pt x="2205990" y="51562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316">
              <a:extLst>
                <a:ext uri="{FF2B5EF4-FFF2-40B4-BE49-F238E27FC236}">
                  <a16:creationId xmlns:a16="http://schemas.microsoft.com/office/drawing/2014/main" id="{12A52CC7-6BF7-4D60-BF0D-FBC0F5A919F6}"/>
                </a:ext>
              </a:extLst>
            </p:cNvPr>
            <p:cNvSpPr/>
            <p:nvPr/>
          </p:nvSpPr>
          <p:spPr>
            <a:xfrm>
              <a:off x="7536815" y="5274310"/>
              <a:ext cx="2051050" cy="114300"/>
            </a:xfrm>
            <a:custGeom>
              <a:avLst/>
              <a:gdLst>
                <a:gd name="connsiteX0" fmla="*/ 1995805 w 2051050"/>
                <a:gd name="connsiteY0" fmla="*/ 114300 h 114300"/>
                <a:gd name="connsiteX1" fmla="*/ 57150 w 2051050"/>
                <a:gd name="connsiteY1" fmla="*/ 114300 h 114300"/>
                <a:gd name="connsiteX2" fmla="*/ 0 w 2051050"/>
                <a:gd name="connsiteY2" fmla="*/ 57150 h 114300"/>
                <a:gd name="connsiteX3" fmla="*/ 0 w 2051050"/>
                <a:gd name="connsiteY3" fmla="*/ 57150 h 114300"/>
                <a:gd name="connsiteX4" fmla="*/ 57150 w 2051050"/>
                <a:gd name="connsiteY4" fmla="*/ 0 h 114300"/>
                <a:gd name="connsiteX5" fmla="*/ 1995805 w 2051050"/>
                <a:gd name="connsiteY5" fmla="*/ 0 h 114300"/>
                <a:gd name="connsiteX6" fmla="*/ 2052955 w 2051050"/>
                <a:gd name="connsiteY6" fmla="*/ 57150 h 114300"/>
                <a:gd name="connsiteX7" fmla="*/ 2052955 w 2051050"/>
                <a:gd name="connsiteY7" fmla="*/ 57150 h 114300"/>
                <a:gd name="connsiteX8" fmla="*/ 1995805 w 2051050"/>
                <a:gd name="connsiteY8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1050" h="114300">
                  <a:moveTo>
                    <a:pt x="1995805" y="114300"/>
                  </a:moveTo>
                  <a:lnTo>
                    <a:pt x="57150" y="114300"/>
                  </a:lnTo>
                  <a:cubicBezTo>
                    <a:pt x="26035" y="114300"/>
                    <a:pt x="0" y="88900"/>
                    <a:pt x="0" y="57150"/>
                  </a:cubicBezTo>
                  <a:lnTo>
                    <a:pt x="0" y="57150"/>
                  </a:lnTo>
                  <a:cubicBezTo>
                    <a:pt x="0" y="26035"/>
                    <a:pt x="25400" y="0"/>
                    <a:pt x="57150" y="0"/>
                  </a:cubicBezTo>
                  <a:lnTo>
                    <a:pt x="1995805" y="0"/>
                  </a:lnTo>
                  <a:cubicBezTo>
                    <a:pt x="2026920" y="0"/>
                    <a:pt x="2052955" y="25400"/>
                    <a:pt x="2052955" y="57150"/>
                  </a:cubicBezTo>
                  <a:lnTo>
                    <a:pt x="2052955" y="57150"/>
                  </a:lnTo>
                  <a:cubicBezTo>
                    <a:pt x="2052955" y="88900"/>
                    <a:pt x="2027555" y="114300"/>
                    <a:pt x="1995805" y="11430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317">
              <a:extLst>
                <a:ext uri="{FF2B5EF4-FFF2-40B4-BE49-F238E27FC236}">
                  <a16:creationId xmlns:a16="http://schemas.microsoft.com/office/drawing/2014/main" id="{8570F156-3C09-4FCE-A1FC-7C25BEA4BFDD}"/>
                </a:ext>
              </a:extLst>
            </p:cNvPr>
            <p:cNvSpPr/>
            <p:nvPr/>
          </p:nvSpPr>
          <p:spPr>
            <a:xfrm>
              <a:off x="7536815" y="5463540"/>
              <a:ext cx="2051050" cy="114300"/>
            </a:xfrm>
            <a:custGeom>
              <a:avLst/>
              <a:gdLst>
                <a:gd name="connsiteX0" fmla="*/ 1995805 w 2051050"/>
                <a:gd name="connsiteY0" fmla="*/ 114300 h 114300"/>
                <a:gd name="connsiteX1" fmla="*/ 57150 w 2051050"/>
                <a:gd name="connsiteY1" fmla="*/ 114300 h 114300"/>
                <a:gd name="connsiteX2" fmla="*/ 0 w 2051050"/>
                <a:gd name="connsiteY2" fmla="*/ 57150 h 114300"/>
                <a:gd name="connsiteX3" fmla="*/ 0 w 2051050"/>
                <a:gd name="connsiteY3" fmla="*/ 57150 h 114300"/>
                <a:gd name="connsiteX4" fmla="*/ 57150 w 2051050"/>
                <a:gd name="connsiteY4" fmla="*/ 0 h 114300"/>
                <a:gd name="connsiteX5" fmla="*/ 1995805 w 2051050"/>
                <a:gd name="connsiteY5" fmla="*/ 0 h 114300"/>
                <a:gd name="connsiteX6" fmla="*/ 2052955 w 2051050"/>
                <a:gd name="connsiteY6" fmla="*/ 57150 h 114300"/>
                <a:gd name="connsiteX7" fmla="*/ 2052955 w 2051050"/>
                <a:gd name="connsiteY7" fmla="*/ 57150 h 114300"/>
                <a:gd name="connsiteX8" fmla="*/ 1995805 w 2051050"/>
                <a:gd name="connsiteY8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1050" h="114300">
                  <a:moveTo>
                    <a:pt x="1995805" y="114300"/>
                  </a:moveTo>
                  <a:lnTo>
                    <a:pt x="57150" y="114300"/>
                  </a:lnTo>
                  <a:cubicBezTo>
                    <a:pt x="26035" y="114300"/>
                    <a:pt x="0" y="88900"/>
                    <a:pt x="0" y="57150"/>
                  </a:cubicBezTo>
                  <a:lnTo>
                    <a:pt x="0" y="57150"/>
                  </a:lnTo>
                  <a:cubicBezTo>
                    <a:pt x="0" y="26035"/>
                    <a:pt x="25400" y="0"/>
                    <a:pt x="57150" y="0"/>
                  </a:cubicBezTo>
                  <a:lnTo>
                    <a:pt x="1995805" y="0"/>
                  </a:lnTo>
                  <a:cubicBezTo>
                    <a:pt x="2026920" y="0"/>
                    <a:pt x="2052955" y="25400"/>
                    <a:pt x="2052955" y="57150"/>
                  </a:cubicBezTo>
                  <a:lnTo>
                    <a:pt x="2052955" y="57150"/>
                  </a:lnTo>
                  <a:cubicBezTo>
                    <a:pt x="2052955" y="88900"/>
                    <a:pt x="2027555" y="114300"/>
                    <a:pt x="1995805" y="11430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318">
              <a:extLst>
                <a:ext uri="{FF2B5EF4-FFF2-40B4-BE49-F238E27FC236}">
                  <a16:creationId xmlns:a16="http://schemas.microsoft.com/office/drawing/2014/main" id="{84A41D51-2EFD-41BC-ADB6-D3C8CA30955A}"/>
                </a:ext>
              </a:extLst>
            </p:cNvPr>
            <p:cNvSpPr/>
            <p:nvPr/>
          </p:nvSpPr>
          <p:spPr>
            <a:xfrm>
              <a:off x="7536815" y="5653405"/>
              <a:ext cx="2051050" cy="114300"/>
            </a:xfrm>
            <a:custGeom>
              <a:avLst/>
              <a:gdLst>
                <a:gd name="connsiteX0" fmla="*/ 1995805 w 2051050"/>
                <a:gd name="connsiteY0" fmla="*/ 114300 h 114300"/>
                <a:gd name="connsiteX1" fmla="*/ 57150 w 2051050"/>
                <a:gd name="connsiteY1" fmla="*/ 114300 h 114300"/>
                <a:gd name="connsiteX2" fmla="*/ 0 w 2051050"/>
                <a:gd name="connsiteY2" fmla="*/ 57150 h 114300"/>
                <a:gd name="connsiteX3" fmla="*/ 0 w 2051050"/>
                <a:gd name="connsiteY3" fmla="*/ 57150 h 114300"/>
                <a:gd name="connsiteX4" fmla="*/ 57150 w 2051050"/>
                <a:gd name="connsiteY4" fmla="*/ 0 h 114300"/>
                <a:gd name="connsiteX5" fmla="*/ 1995805 w 2051050"/>
                <a:gd name="connsiteY5" fmla="*/ 0 h 114300"/>
                <a:gd name="connsiteX6" fmla="*/ 2052955 w 2051050"/>
                <a:gd name="connsiteY6" fmla="*/ 57150 h 114300"/>
                <a:gd name="connsiteX7" fmla="*/ 2052955 w 2051050"/>
                <a:gd name="connsiteY7" fmla="*/ 57150 h 114300"/>
                <a:gd name="connsiteX8" fmla="*/ 1995805 w 2051050"/>
                <a:gd name="connsiteY8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1050" h="114300">
                  <a:moveTo>
                    <a:pt x="1995805" y="114300"/>
                  </a:moveTo>
                  <a:lnTo>
                    <a:pt x="57150" y="114300"/>
                  </a:lnTo>
                  <a:cubicBezTo>
                    <a:pt x="26035" y="114300"/>
                    <a:pt x="0" y="88900"/>
                    <a:pt x="0" y="57150"/>
                  </a:cubicBezTo>
                  <a:lnTo>
                    <a:pt x="0" y="57150"/>
                  </a:lnTo>
                  <a:cubicBezTo>
                    <a:pt x="0" y="26035"/>
                    <a:pt x="25400" y="0"/>
                    <a:pt x="57150" y="0"/>
                  </a:cubicBezTo>
                  <a:lnTo>
                    <a:pt x="1995805" y="0"/>
                  </a:lnTo>
                  <a:cubicBezTo>
                    <a:pt x="2026920" y="0"/>
                    <a:pt x="2052955" y="25400"/>
                    <a:pt x="2052955" y="57150"/>
                  </a:cubicBezTo>
                  <a:lnTo>
                    <a:pt x="2052955" y="57150"/>
                  </a:lnTo>
                  <a:cubicBezTo>
                    <a:pt x="2052955" y="88265"/>
                    <a:pt x="2027555" y="114300"/>
                    <a:pt x="1995805" y="11430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319">
              <a:extLst>
                <a:ext uri="{FF2B5EF4-FFF2-40B4-BE49-F238E27FC236}">
                  <a16:creationId xmlns:a16="http://schemas.microsoft.com/office/drawing/2014/main" id="{FCA8B616-989E-414B-B6DD-6DC3572923D7}"/>
                </a:ext>
              </a:extLst>
            </p:cNvPr>
            <p:cNvSpPr/>
            <p:nvPr/>
          </p:nvSpPr>
          <p:spPr>
            <a:xfrm>
              <a:off x="7536815" y="5842635"/>
              <a:ext cx="2051050" cy="114300"/>
            </a:xfrm>
            <a:custGeom>
              <a:avLst/>
              <a:gdLst>
                <a:gd name="connsiteX0" fmla="*/ 1995805 w 2051050"/>
                <a:gd name="connsiteY0" fmla="*/ 114300 h 114300"/>
                <a:gd name="connsiteX1" fmla="*/ 57150 w 2051050"/>
                <a:gd name="connsiteY1" fmla="*/ 114300 h 114300"/>
                <a:gd name="connsiteX2" fmla="*/ 0 w 2051050"/>
                <a:gd name="connsiteY2" fmla="*/ 57150 h 114300"/>
                <a:gd name="connsiteX3" fmla="*/ 0 w 2051050"/>
                <a:gd name="connsiteY3" fmla="*/ 57150 h 114300"/>
                <a:gd name="connsiteX4" fmla="*/ 57150 w 2051050"/>
                <a:gd name="connsiteY4" fmla="*/ 0 h 114300"/>
                <a:gd name="connsiteX5" fmla="*/ 1995805 w 2051050"/>
                <a:gd name="connsiteY5" fmla="*/ 0 h 114300"/>
                <a:gd name="connsiteX6" fmla="*/ 2052955 w 2051050"/>
                <a:gd name="connsiteY6" fmla="*/ 57150 h 114300"/>
                <a:gd name="connsiteX7" fmla="*/ 2052955 w 2051050"/>
                <a:gd name="connsiteY7" fmla="*/ 57150 h 114300"/>
                <a:gd name="connsiteX8" fmla="*/ 1995805 w 2051050"/>
                <a:gd name="connsiteY8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1050" h="114300">
                  <a:moveTo>
                    <a:pt x="1995805" y="114300"/>
                  </a:moveTo>
                  <a:lnTo>
                    <a:pt x="57150" y="114300"/>
                  </a:lnTo>
                  <a:cubicBezTo>
                    <a:pt x="26035" y="114300"/>
                    <a:pt x="0" y="88900"/>
                    <a:pt x="0" y="57150"/>
                  </a:cubicBezTo>
                  <a:lnTo>
                    <a:pt x="0" y="57150"/>
                  </a:lnTo>
                  <a:cubicBezTo>
                    <a:pt x="0" y="26035"/>
                    <a:pt x="25400" y="0"/>
                    <a:pt x="57150" y="0"/>
                  </a:cubicBezTo>
                  <a:lnTo>
                    <a:pt x="1995805" y="0"/>
                  </a:lnTo>
                  <a:cubicBezTo>
                    <a:pt x="2026920" y="0"/>
                    <a:pt x="2052955" y="25400"/>
                    <a:pt x="2052955" y="57150"/>
                  </a:cubicBezTo>
                  <a:lnTo>
                    <a:pt x="2052955" y="57150"/>
                  </a:lnTo>
                  <a:cubicBezTo>
                    <a:pt x="2052955" y="88900"/>
                    <a:pt x="2027555" y="114300"/>
                    <a:pt x="1995805" y="11430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320">
              <a:extLst>
                <a:ext uri="{FF2B5EF4-FFF2-40B4-BE49-F238E27FC236}">
                  <a16:creationId xmlns:a16="http://schemas.microsoft.com/office/drawing/2014/main" id="{F45C2ACE-423E-41C3-8D35-A9ED3FD30BFA}"/>
                </a:ext>
              </a:extLst>
            </p:cNvPr>
            <p:cNvSpPr/>
            <p:nvPr/>
          </p:nvSpPr>
          <p:spPr>
            <a:xfrm>
              <a:off x="9629140" y="1489710"/>
              <a:ext cx="1612900" cy="4591050"/>
            </a:xfrm>
            <a:custGeom>
              <a:avLst/>
              <a:gdLst>
                <a:gd name="connsiteX0" fmla="*/ 1612900 w 1612900"/>
                <a:gd name="connsiteY0" fmla="*/ 4597400 h 4591050"/>
                <a:gd name="connsiteX1" fmla="*/ 0 w 1612900"/>
                <a:gd name="connsiteY1" fmla="*/ 4597400 h 4591050"/>
                <a:gd name="connsiteX2" fmla="*/ 0 w 1612900"/>
                <a:gd name="connsiteY2" fmla="*/ 327025 h 4591050"/>
                <a:gd name="connsiteX3" fmla="*/ 327025 w 1612900"/>
                <a:gd name="connsiteY3" fmla="*/ 0 h 4591050"/>
                <a:gd name="connsiteX4" fmla="*/ 1285240 w 1612900"/>
                <a:gd name="connsiteY4" fmla="*/ 0 h 4591050"/>
                <a:gd name="connsiteX5" fmla="*/ 1612265 w 1612900"/>
                <a:gd name="connsiteY5" fmla="*/ 327025 h 4591050"/>
                <a:gd name="connsiteX6" fmla="*/ 1612265 w 1612900"/>
                <a:gd name="connsiteY6" fmla="*/ 4597400 h 45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2900" h="4591050">
                  <a:moveTo>
                    <a:pt x="1612900" y="4597400"/>
                  </a:moveTo>
                  <a:lnTo>
                    <a:pt x="0" y="4597400"/>
                  </a:lnTo>
                  <a:lnTo>
                    <a:pt x="0" y="327025"/>
                  </a:lnTo>
                  <a:cubicBezTo>
                    <a:pt x="0" y="147320"/>
                    <a:pt x="147320" y="0"/>
                    <a:pt x="327025" y="0"/>
                  </a:cubicBezTo>
                  <a:lnTo>
                    <a:pt x="1285240" y="0"/>
                  </a:lnTo>
                  <a:cubicBezTo>
                    <a:pt x="1464945" y="0"/>
                    <a:pt x="1612265" y="147320"/>
                    <a:pt x="1612265" y="327025"/>
                  </a:cubicBezTo>
                  <a:lnTo>
                    <a:pt x="1612265" y="45974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321">
              <a:extLst>
                <a:ext uri="{FF2B5EF4-FFF2-40B4-BE49-F238E27FC236}">
                  <a16:creationId xmlns:a16="http://schemas.microsoft.com/office/drawing/2014/main" id="{24486FCB-391E-4D2B-A5E4-2FFA88E3CFBB}"/>
                </a:ext>
              </a:extLst>
            </p:cNvPr>
            <p:cNvSpPr/>
            <p:nvPr/>
          </p:nvSpPr>
          <p:spPr>
            <a:xfrm>
              <a:off x="9752965" y="1604010"/>
              <a:ext cx="1358900" cy="4483100"/>
            </a:xfrm>
            <a:custGeom>
              <a:avLst/>
              <a:gdLst>
                <a:gd name="connsiteX0" fmla="*/ 1364615 w 1358900"/>
                <a:gd name="connsiteY0" fmla="*/ 4488180 h 4483100"/>
                <a:gd name="connsiteX1" fmla="*/ 0 w 1358900"/>
                <a:gd name="connsiteY1" fmla="*/ 4488180 h 4483100"/>
                <a:gd name="connsiteX2" fmla="*/ 0 w 1358900"/>
                <a:gd name="connsiteY2" fmla="*/ 266700 h 4483100"/>
                <a:gd name="connsiteX3" fmla="*/ 266700 w 1358900"/>
                <a:gd name="connsiteY3" fmla="*/ 0 h 4483100"/>
                <a:gd name="connsiteX4" fmla="*/ 1097915 w 1358900"/>
                <a:gd name="connsiteY4" fmla="*/ 0 h 4483100"/>
                <a:gd name="connsiteX5" fmla="*/ 1364615 w 1358900"/>
                <a:gd name="connsiteY5" fmla="*/ 266700 h 4483100"/>
                <a:gd name="connsiteX6" fmla="*/ 1364615 w 1358900"/>
                <a:gd name="connsiteY6" fmla="*/ 4488180 h 448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900" h="4483100">
                  <a:moveTo>
                    <a:pt x="1364615" y="4488180"/>
                  </a:moveTo>
                  <a:lnTo>
                    <a:pt x="0" y="4488180"/>
                  </a:lnTo>
                  <a:lnTo>
                    <a:pt x="0" y="266700"/>
                  </a:lnTo>
                  <a:cubicBezTo>
                    <a:pt x="0" y="120015"/>
                    <a:pt x="120015" y="0"/>
                    <a:pt x="266700" y="0"/>
                  </a:cubicBezTo>
                  <a:lnTo>
                    <a:pt x="1097915" y="0"/>
                  </a:lnTo>
                  <a:cubicBezTo>
                    <a:pt x="1244600" y="0"/>
                    <a:pt x="1364615" y="120015"/>
                    <a:pt x="1364615" y="266700"/>
                  </a:cubicBezTo>
                  <a:lnTo>
                    <a:pt x="1364615" y="44881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322">
              <a:extLst>
                <a:ext uri="{FF2B5EF4-FFF2-40B4-BE49-F238E27FC236}">
                  <a16:creationId xmlns:a16="http://schemas.microsoft.com/office/drawing/2014/main" id="{AFC87DCE-1FC4-47A9-8837-2DCF4196AE14}"/>
                </a:ext>
              </a:extLst>
            </p:cNvPr>
            <p:cNvSpPr/>
            <p:nvPr/>
          </p:nvSpPr>
          <p:spPr>
            <a:xfrm>
              <a:off x="8437245" y="3787775"/>
              <a:ext cx="1098550" cy="1200150"/>
            </a:xfrm>
            <a:custGeom>
              <a:avLst/>
              <a:gdLst>
                <a:gd name="connsiteX0" fmla="*/ 805180 w 1098550"/>
                <a:gd name="connsiteY0" fmla="*/ 1200150 h 1200150"/>
                <a:gd name="connsiteX1" fmla="*/ 295275 w 1098550"/>
                <a:gd name="connsiteY1" fmla="*/ 1200150 h 1200150"/>
                <a:gd name="connsiteX2" fmla="*/ 0 w 1098550"/>
                <a:gd name="connsiteY2" fmla="*/ 904875 h 1200150"/>
                <a:gd name="connsiteX3" fmla="*/ 0 w 1098550"/>
                <a:gd name="connsiteY3" fmla="*/ 295275 h 1200150"/>
                <a:gd name="connsiteX4" fmla="*/ 295275 w 1098550"/>
                <a:gd name="connsiteY4" fmla="*/ 0 h 1200150"/>
                <a:gd name="connsiteX5" fmla="*/ 805180 w 1098550"/>
                <a:gd name="connsiteY5" fmla="*/ 0 h 1200150"/>
                <a:gd name="connsiteX6" fmla="*/ 1100455 w 1098550"/>
                <a:gd name="connsiteY6" fmla="*/ 295275 h 1200150"/>
                <a:gd name="connsiteX7" fmla="*/ 1100455 w 1098550"/>
                <a:gd name="connsiteY7" fmla="*/ 904875 h 1200150"/>
                <a:gd name="connsiteX8" fmla="*/ 805180 w 1098550"/>
                <a:gd name="connsiteY8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8550" h="1200150">
                  <a:moveTo>
                    <a:pt x="805180" y="1200150"/>
                  </a:moveTo>
                  <a:lnTo>
                    <a:pt x="295275" y="1200150"/>
                  </a:lnTo>
                  <a:cubicBezTo>
                    <a:pt x="132715" y="1200150"/>
                    <a:pt x="0" y="1067435"/>
                    <a:pt x="0" y="904875"/>
                  </a:cubicBezTo>
                  <a:lnTo>
                    <a:pt x="0" y="295275"/>
                  </a:lnTo>
                  <a:cubicBezTo>
                    <a:pt x="0" y="132715"/>
                    <a:pt x="132715" y="0"/>
                    <a:pt x="295275" y="0"/>
                  </a:cubicBezTo>
                  <a:lnTo>
                    <a:pt x="805180" y="0"/>
                  </a:lnTo>
                  <a:cubicBezTo>
                    <a:pt x="967740" y="0"/>
                    <a:pt x="1100455" y="132715"/>
                    <a:pt x="1100455" y="295275"/>
                  </a:cubicBezTo>
                  <a:lnTo>
                    <a:pt x="1100455" y="904875"/>
                  </a:lnTo>
                  <a:cubicBezTo>
                    <a:pt x="1100455" y="1067435"/>
                    <a:pt x="967740" y="1200150"/>
                    <a:pt x="805180" y="1200150"/>
                  </a:cubicBezTo>
                  <a:close/>
                </a:path>
              </a:pathLst>
            </a:custGeom>
            <a:solidFill>
              <a:srgbClr val="1B1B1B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323">
              <a:extLst>
                <a:ext uri="{FF2B5EF4-FFF2-40B4-BE49-F238E27FC236}">
                  <a16:creationId xmlns:a16="http://schemas.microsoft.com/office/drawing/2014/main" id="{8A9CE7B9-6AC0-4B2E-B542-215EDDB3CB04}"/>
                </a:ext>
              </a:extLst>
            </p:cNvPr>
            <p:cNvSpPr/>
            <p:nvPr/>
          </p:nvSpPr>
          <p:spPr>
            <a:xfrm>
              <a:off x="8521065" y="3879850"/>
              <a:ext cx="927100" cy="1016000"/>
            </a:xfrm>
            <a:custGeom>
              <a:avLst/>
              <a:gdLst>
                <a:gd name="connsiteX0" fmla="*/ 680720 w 927100"/>
                <a:gd name="connsiteY0" fmla="*/ 1016635 h 1016000"/>
                <a:gd name="connsiteX1" fmla="*/ 251460 w 927100"/>
                <a:gd name="connsiteY1" fmla="*/ 1016635 h 1016000"/>
                <a:gd name="connsiteX2" fmla="*/ 0 w 927100"/>
                <a:gd name="connsiteY2" fmla="*/ 765175 h 1016000"/>
                <a:gd name="connsiteX3" fmla="*/ 0 w 927100"/>
                <a:gd name="connsiteY3" fmla="*/ 251460 h 1016000"/>
                <a:gd name="connsiteX4" fmla="*/ 251460 w 927100"/>
                <a:gd name="connsiteY4" fmla="*/ 0 h 1016000"/>
                <a:gd name="connsiteX5" fmla="*/ 680720 w 927100"/>
                <a:gd name="connsiteY5" fmla="*/ 0 h 1016000"/>
                <a:gd name="connsiteX6" fmla="*/ 932180 w 927100"/>
                <a:gd name="connsiteY6" fmla="*/ 251460 h 1016000"/>
                <a:gd name="connsiteX7" fmla="*/ 932180 w 927100"/>
                <a:gd name="connsiteY7" fmla="*/ 765175 h 1016000"/>
                <a:gd name="connsiteX8" fmla="*/ 680720 w 927100"/>
                <a:gd name="connsiteY8" fmla="*/ 1016635 h 10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7100" h="1016000">
                  <a:moveTo>
                    <a:pt x="680720" y="1016635"/>
                  </a:moveTo>
                  <a:lnTo>
                    <a:pt x="251460" y="1016635"/>
                  </a:lnTo>
                  <a:cubicBezTo>
                    <a:pt x="113030" y="1016635"/>
                    <a:pt x="0" y="903605"/>
                    <a:pt x="0" y="765175"/>
                  </a:cubicBezTo>
                  <a:lnTo>
                    <a:pt x="0" y="251460"/>
                  </a:lnTo>
                  <a:cubicBezTo>
                    <a:pt x="0" y="113030"/>
                    <a:pt x="113030" y="0"/>
                    <a:pt x="251460" y="0"/>
                  </a:cubicBezTo>
                  <a:lnTo>
                    <a:pt x="680720" y="0"/>
                  </a:lnTo>
                  <a:cubicBezTo>
                    <a:pt x="819150" y="0"/>
                    <a:pt x="932180" y="113030"/>
                    <a:pt x="932180" y="251460"/>
                  </a:cubicBezTo>
                  <a:lnTo>
                    <a:pt x="932180" y="765175"/>
                  </a:lnTo>
                  <a:cubicBezTo>
                    <a:pt x="932815" y="903605"/>
                    <a:pt x="819150" y="1016635"/>
                    <a:pt x="680720" y="101663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324">
              <a:extLst>
                <a:ext uri="{FF2B5EF4-FFF2-40B4-BE49-F238E27FC236}">
                  <a16:creationId xmlns:a16="http://schemas.microsoft.com/office/drawing/2014/main" id="{AB1C9AEF-331F-4BC4-8636-74C1E36E365C}"/>
                </a:ext>
              </a:extLst>
            </p:cNvPr>
            <p:cNvSpPr/>
            <p:nvPr/>
          </p:nvSpPr>
          <p:spPr>
            <a:xfrm>
              <a:off x="9940925" y="1938020"/>
              <a:ext cx="946150" cy="946150"/>
            </a:xfrm>
            <a:custGeom>
              <a:avLst/>
              <a:gdLst>
                <a:gd name="connsiteX0" fmla="*/ 729615 w 946150"/>
                <a:gd name="connsiteY0" fmla="*/ 946785 h 946150"/>
                <a:gd name="connsiteX1" fmla="*/ 217170 w 946150"/>
                <a:gd name="connsiteY1" fmla="*/ 946785 h 946150"/>
                <a:gd name="connsiteX2" fmla="*/ 0 w 946150"/>
                <a:gd name="connsiteY2" fmla="*/ 729615 h 946150"/>
                <a:gd name="connsiteX3" fmla="*/ 0 w 946150"/>
                <a:gd name="connsiteY3" fmla="*/ 217170 h 946150"/>
                <a:gd name="connsiteX4" fmla="*/ 217170 w 946150"/>
                <a:gd name="connsiteY4" fmla="*/ 0 h 946150"/>
                <a:gd name="connsiteX5" fmla="*/ 729615 w 946150"/>
                <a:gd name="connsiteY5" fmla="*/ 0 h 946150"/>
                <a:gd name="connsiteX6" fmla="*/ 946785 w 946150"/>
                <a:gd name="connsiteY6" fmla="*/ 217170 h 946150"/>
                <a:gd name="connsiteX7" fmla="*/ 946785 w 946150"/>
                <a:gd name="connsiteY7" fmla="*/ 729615 h 946150"/>
                <a:gd name="connsiteX8" fmla="*/ 729615 w 946150"/>
                <a:gd name="connsiteY8" fmla="*/ 946785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6150" h="946150">
                  <a:moveTo>
                    <a:pt x="729615" y="946785"/>
                  </a:moveTo>
                  <a:lnTo>
                    <a:pt x="217170" y="946785"/>
                  </a:lnTo>
                  <a:cubicBezTo>
                    <a:pt x="97790" y="946785"/>
                    <a:pt x="0" y="848995"/>
                    <a:pt x="0" y="729615"/>
                  </a:cubicBezTo>
                  <a:lnTo>
                    <a:pt x="0" y="217170"/>
                  </a:lnTo>
                  <a:cubicBezTo>
                    <a:pt x="0" y="97790"/>
                    <a:pt x="97790" y="0"/>
                    <a:pt x="217170" y="0"/>
                  </a:cubicBezTo>
                  <a:lnTo>
                    <a:pt x="729615" y="0"/>
                  </a:lnTo>
                  <a:cubicBezTo>
                    <a:pt x="848995" y="0"/>
                    <a:pt x="946785" y="97790"/>
                    <a:pt x="946785" y="217170"/>
                  </a:cubicBezTo>
                  <a:lnTo>
                    <a:pt x="946785" y="729615"/>
                  </a:lnTo>
                  <a:cubicBezTo>
                    <a:pt x="946785" y="848995"/>
                    <a:pt x="849630" y="946785"/>
                    <a:pt x="729615" y="946785"/>
                  </a:cubicBezTo>
                  <a:close/>
                </a:path>
              </a:pathLst>
            </a:custGeom>
            <a:solidFill>
              <a:srgbClr val="1B1B1B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325">
              <a:extLst>
                <a:ext uri="{FF2B5EF4-FFF2-40B4-BE49-F238E27FC236}">
                  <a16:creationId xmlns:a16="http://schemas.microsoft.com/office/drawing/2014/main" id="{131F7195-6C0E-4B90-801A-CD426A6F7466}"/>
                </a:ext>
              </a:extLst>
            </p:cNvPr>
            <p:cNvSpPr/>
            <p:nvPr/>
          </p:nvSpPr>
          <p:spPr>
            <a:xfrm>
              <a:off x="10024745" y="2021205"/>
              <a:ext cx="774700" cy="774700"/>
            </a:xfrm>
            <a:custGeom>
              <a:avLst/>
              <a:gdLst>
                <a:gd name="connsiteX0" fmla="*/ 579755 w 774700"/>
                <a:gd name="connsiteY0" fmla="*/ 779780 h 774700"/>
                <a:gd name="connsiteX1" fmla="*/ 200025 w 774700"/>
                <a:gd name="connsiteY1" fmla="*/ 779780 h 774700"/>
                <a:gd name="connsiteX2" fmla="*/ 0 w 774700"/>
                <a:gd name="connsiteY2" fmla="*/ 579755 h 774700"/>
                <a:gd name="connsiteX3" fmla="*/ 0 w 774700"/>
                <a:gd name="connsiteY3" fmla="*/ 200025 h 774700"/>
                <a:gd name="connsiteX4" fmla="*/ 200025 w 774700"/>
                <a:gd name="connsiteY4" fmla="*/ 0 h 774700"/>
                <a:gd name="connsiteX5" fmla="*/ 579755 w 774700"/>
                <a:gd name="connsiteY5" fmla="*/ 0 h 774700"/>
                <a:gd name="connsiteX6" fmla="*/ 779780 w 774700"/>
                <a:gd name="connsiteY6" fmla="*/ 200025 h 774700"/>
                <a:gd name="connsiteX7" fmla="*/ 779780 w 774700"/>
                <a:gd name="connsiteY7" fmla="*/ 579755 h 774700"/>
                <a:gd name="connsiteX8" fmla="*/ 579755 w 774700"/>
                <a:gd name="connsiteY8" fmla="*/ 779780 h 77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4700" h="774700">
                  <a:moveTo>
                    <a:pt x="579755" y="779780"/>
                  </a:moveTo>
                  <a:lnTo>
                    <a:pt x="200025" y="779780"/>
                  </a:lnTo>
                  <a:cubicBezTo>
                    <a:pt x="90170" y="779780"/>
                    <a:pt x="0" y="689610"/>
                    <a:pt x="0" y="579755"/>
                  </a:cubicBezTo>
                  <a:lnTo>
                    <a:pt x="0" y="200025"/>
                  </a:lnTo>
                  <a:cubicBezTo>
                    <a:pt x="0" y="90170"/>
                    <a:pt x="90170" y="0"/>
                    <a:pt x="200025" y="0"/>
                  </a:cubicBezTo>
                  <a:lnTo>
                    <a:pt x="579755" y="0"/>
                  </a:lnTo>
                  <a:cubicBezTo>
                    <a:pt x="689611" y="0"/>
                    <a:pt x="779780" y="90170"/>
                    <a:pt x="779780" y="200025"/>
                  </a:cubicBezTo>
                  <a:lnTo>
                    <a:pt x="779780" y="579755"/>
                  </a:lnTo>
                  <a:cubicBezTo>
                    <a:pt x="779780" y="689610"/>
                    <a:pt x="689611" y="779780"/>
                    <a:pt x="579755" y="77978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326">
              <a:extLst>
                <a:ext uri="{FF2B5EF4-FFF2-40B4-BE49-F238E27FC236}">
                  <a16:creationId xmlns:a16="http://schemas.microsoft.com/office/drawing/2014/main" id="{1E20E6A0-BF4B-4141-89B2-FBE7346F34DC}"/>
                </a:ext>
              </a:extLst>
            </p:cNvPr>
            <p:cNvSpPr/>
            <p:nvPr/>
          </p:nvSpPr>
          <p:spPr>
            <a:xfrm>
              <a:off x="10603865" y="3455035"/>
              <a:ext cx="393700" cy="558800"/>
            </a:xfrm>
            <a:custGeom>
              <a:avLst/>
              <a:gdLst>
                <a:gd name="connsiteX0" fmla="*/ 0 w 393700"/>
                <a:gd name="connsiteY0" fmla="*/ 0 h 558800"/>
                <a:gd name="connsiteX1" fmla="*/ 393700 w 393700"/>
                <a:gd name="connsiteY1" fmla="*/ 0 h 558800"/>
                <a:gd name="connsiteX2" fmla="*/ 393700 w 393700"/>
                <a:gd name="connsiteY2" fmla="*/ 561975 h 558800"/>
                <a:gd name="connsiteX3" fmla="*/ 0 w 393700"/>
                <a:gd name="connsiteY3" fmla="*/ 561975 h 5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00" h="558800">
                  <a:moveTo>
                    <a:pt x="0" y="0"/>
                  </a:moveTo>
                  <a:lnTo>
                    <a:pt x="393700" y="0"/>
                  </a:lnTo>
                  <a:lnTo>
                    <a:pt x="393700" y="561975"/>
                  </a:lnTo>
                  <a:lnTo>
                    <a:pt x="0" y="561975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327">
              <a:extLst>
                <a:ext uri="{FF2B5EF4-FFF2-40B4-BE49-F238E27FC236}">
                  <a16:creationId xmlns:a16="http://schemas.microsoft.com/office/drawing/2014/main" id="{76C5FDCB-98DE-48DA-B12F-543FC0F80CF2}"/>
                </a:ext>
              </a:extLst>
            </p:cNvPr>
            <p:cNvSpPr/>
            <p:nvPr/>
          </p:nvSpPr>
          <p:spPr>
            <a:xfrm>
              <a:off x="3810635" y="1148715"/>
              <a:ext cx="7708900" cy="177800"/>
            </a:xfrm>
            <a:custGeom>
              <a:avLst/>
              <a:gdLst>
                <a:gd name="connsiteX0" fmla="*/ 7708900 w 7708900"/>
                <a:gd name="connsiteY0" fmla="*/ 0 h 177800"/>
                <a:gd name="connsiteX1" fmla="*/ 7708900 w 7708900"/>
                <a:gd name="connsiteY1" fmla="*/ 0 h 177800"/>
                <a:gd name="connsiteX2" fmla="*/ 6467475 w 7708900"/>
                <a:gd name="connsiteY2" fmla="*/ 0 h 177800"/>
                <a:gd name="connsiteX3" fmla="*/ 12700 w 7708900"/>
                <a:gd name="connsiteY3" fmla="*/ 0 h 177800"/>
                <a:gd name="connsiteX4" fmla="*/ 0 w 7708900"/>
                <a:gd name="connsiteY4" fmla="*/ 48260 h 177800"/>
                <a:gd name="connsiteX5" fmla="*/ 127000 w 7708900"/>
                <a:gd name="connsiteY5" fmla="*/ 175260 h 177800"/>
                <a:gd name="connsiteX6" fmla="*/ 139065 w 7708900"/>
                <a:gd name="connsiteY6" fmla="*/ 178435 h 177800"/>
                <a:gd name="connsiteX7" fmla="*/ 202565 w 7708900"/>
                <a:gd name="connsiteY7" fmla="*/ 177800 h 177800"/>
                <a:gd name="connsiteX8" fmla="*/ 7657465 w 7708900"/>
                <a:gd name="connsiteY8" fmla="*/ 177800 h 177800"/>
                <a:gd name="connsiteX9" fmla="*/ 7709535 w 7708900"/>
                <a:gd name="connsiteY9" fmla="*/ 177165 h 177800"/>
                <a:gd name="connsiteX10" fmla="*/ 7709535 w 7708900"/>
                <a:gd name="connsiteY10" fmla="*/ 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08900" h="177800">
                  <a:moveTo>
                    <a:pt x="7708900" y="0"/>
                  </a:moveTo>
                  <a:cubicBezTo>
                    <a:pt x="7708265" y="0"/>
                    <a:pt x="7708265" y="0"/>
                    <a:pt x="7708900" y="0"/>
                  </a:cubicBezTo>
                  <a:cubicBezTo>
                    <a:pt x="7294881" y="0"/>
                    <a:pt x="6880860" y="0"/>
                    <a:pt x="6467475" y="0"/>
                  </a:cubicBezTo>
                  <a:cubicBezTo>
                    <a:pt x="4316096" y="0"/>
                    <a:pt x="2164080" y="0"/>
                    <a:pt x="12700" y="0"/>
                  </a:cubicBezTo>
                  <a:cubicBezTo>
                    <a:pt x="-3175" y="12700"/>
                    <a:pt x="3810" y="31750"/>
                    <a:pt x="0" y="48260"/>
                  </a:cubicBezTo>
                  <a:cubicBezTo>
                    <a:pt x="7620" y="109220"/>
                    <a:pt x="66675" y="168275"/>
                    <a:pt x="127000" y="175260"/>
                  </a:cubicBezTo>
                  <a:cubicBezTo>
                    <a:pt x="130810" y="177165"/>
                    <a:pt x="134620" y="178435"/>
                    <a:pt x="139065" y="178435"/>
                  </a:cubicBezTo>
                  <a:cubicBezTo>
                    <a:pt x="160020" y="177165"/>
                    <a:pt x="181610" y="177800"/>
                    <a:pt x="202565" y="177800"/>
                  </a:cubicBezTo>
                  <a:cubicBezTo>
                    <a:pt x="2687320" y="177800"/>
                    <a:pt x="5172075" y="177800"/>
                    <a:pt x="7657465" y="177800"/>
                  </a:cubicBezTo>
                  <a:cubicBezTo>
                    <a:pt x="7674610" y="177800"/>
                    <a:pt x="7692390" y="179070"/>
                    <a:pt x="7709535" y="177165"/>
                  </a:cubicBezTo>
                  <a:lnTo>
                    <a:pt x="7709535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328">
              <a:extLst>
                <a:ext uri="{FF2B5EF4-FFF2-40B4-BE49-F238E27FC236}">
                  <a16:creationId xmlns:a16="http://schemas.microsoft.com/office/drawing/2014/main" id="{5AFD4709-EF64-4E43-8DD7-F5D940BD7BFE}"/>
                </a:ext>
              </a:extLst>
            </p:cNvPr>
            <p:cNvSpPr/>
            <p:nvPr/>
          </p:nvSpPr>
          <p:spPr>
            <a:xfrm>
              <a:off x="4084320" y="1689100"/>
              <a:ext cx="4127500" cy="1638300"/>
            </a:xfrm>
            <a:custGeom>
              <a:avLst/>
              <a:gdLst>
                <a:gd name="connsiteX0" fmla="*/ 3729355 w 4127500"/>
                <a:gd name="connsiteY0" fmla="*/ 1639570 h 1638300"/>
                <a:gd name="connsiteX1" fmla="*/ 400050 w 4127500"/>
                <a:gd name="connsiteY1" fmla="*/ 1639570 h 1638300"/>
                <a:gd name="connsiteX2" fmla="*/ 0 w 4127500"/>
                <a:gd name="connsiteY2" fmla="*/ 1239520 h 1638300"/>
                <a:gd name="connsiteX3" fmla="*/ 0 w 4127500"/>
                <a:gd name="connsiteY3" fmla="*/ 400050 h 1638300"/>
                <a:gd name="connsiteX4" fmla="*/ 400050 w 4127500"/>
                <a:gd name="connsiteY4" fmla="*/ 0 h 1638300"/>
                <a:gd name="connsiteX5" fmla="*/ 3729355 w 4127500"/>
                <a:gd name="connsiteY5" fmla="*/ 0 h 1638300"/>
                <a:gd name="connsiteX6" fmla="*/ 4129405 w 4127500"/>
                <a:gd name="connsiteY6" fmla="*/ 400050 h 1638300"/>
                <a:gd name="connsiteX7" fmla="*/ 4129405 w 4127500"/>
                <a:gd name="connsiteY7" fmla="*/ 1238885 h 1638300"/>
                <a:gd name="connsiteX8" fmla="*/ 3729355 w 4127500"/>
                <a:gd name="connsiteY8" fmla="*/ 163957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27500" h="1638300">
                  <a:moveTo>
                    <a:pt x="3729355" y="1639570"/>
                  </a:moveTo>
                  <a:lnTo>
                    <a:pt x="400050" y="1639570"/>
                  </a:lnTo>
                  <a:cubicBezTo>
                    <a:pt x="179705" y="1639570"/>
                    <a:pt x="0" y="1459230"/>
                    <a:pt x="0" y="1239520"/>
                  </a:cubicBezTo>
                  <a:lnTo>
                    <a:pt x="0" y="400050"/>
                  </a:lnTo>
                  <a:cubicBezTo>
                    <a:pt x="0" y="179705"/>
                    <a:pt x="180340" y="0"/>
                    <a:pt x="400050" y="0"/>
                  </a:cubicBezTo>
                  <a:lnTo>
                    <a:pt x="3729355" y="0"/>
                  </a:lnTo>
                  <a:cubicBezTo>
                    <a:pt x="3949700" y="0"/>
                    <a:pt x="4129405" y="180340"/>
                    <a:pt x="4129405" y="400050"/>
                  </a:cubicBezTo>
                  <a:lnTo>
                    <a:pt x="4129405" y="1238885"/>
                  </a:lnTo>
                  <a:cubicBezTo>
                    <a:pt x="4129405" y="1459230"/>
                    <a:pt x="3949065" y="1639570"/>
                    <a:pt x="3729355" y="163957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329">
              <a:extLst>
                <a:ext uri="{FF2B5EF4-FFF2-40B4-BE49-F238E27FC236}">
                  <a16:creationId xmlns:a16="http://schemas.microsoft.com/office/drawing/2014/main" id="{741E6959-830D-4258-8473-83A62EBCE26D}"/>
                </a:ext>
              </a:extLst>
            </p:cNvPr>
            <p:cNvSpPr/>
            <p:nvPr/>
          </p:nvSpPr>
          <p:spPr>
            <a:xfrm>
              <a:off x="4208145" y="1859280"/>
              <a:ext cx="3879850" cy="1295400"/>
            </a:xfrm>
            <a:custGeom>
              <a:avLst/>
              <a:gdLst>
                <a:gd name="connsiteX0" fmla="*/ 3616325 w 3879850"/>
                <a:gd name="connsiteY0" fmla="*/ 1299210 h 1295400"/>
                <a:gd name="connsiteX1" fmla="*/ 265430 w 3879850"/>
                <a:gd name="connsiteY1" fmla="*/ 1299210 h 1295400"/>
                <a:gd name="connsiteX2" fmla="*/ 0 w 3879850"/>
                <a:gd name="connsiteY2" fmla="*/ 1033780 h 1295400"/>
                <a:gd name="connsiteX3" fmla="*/ 0 w 3879850"/>
                <a:gd name="connsiteY3" fmla="*/ 265430 h 1295400"/>
                <a:gd name="connsiteX4" fmla="*/ 265430 w 3879850"/>
                <a:gd name="connsiteY4" fmla="*/ 0 h 1295400"/>
                <a:gd name="connsiteX5" fmla="*/ 3616325 w 3879850"/>
                <a:gd name="connsiteY5" fmla="*/ 0 h 1295400"/>
                <a:gd name="connsiteX6" fmla="*/ 3881755 w 3879850"/>
                <a:gd name="connsiteY6" fmla="*/ 265430 h 1295400"/>
                <a:gd name="connsiteX7" fmla="*/ 3881755 w 3879850"/>
                <a:gd name="connsiteY7" fmla="*/ 1033145 h 1295400"/>
                <a:gd name="connsiteX8" fmla="*/ 3616325 w 3879850"/>
                <a:gd name="connsiteY8" fmla="*/ 129921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9850" h="1295400">
                  <a:moveTo>
                    <a:pt x="3616325" y="1299210"/>
                  </a:moveTo>
                  <a:lnTo>
                    <a:pt x="265430" y="1299210"/>
                  </a:lnTo>
                  <a:cubicBezTo>
                    <a:pt x="119380" y="1299210"/>
                    <a:pt x="0" y="1179830"/>
                    <a:pt x="0" y="1033780"/>
                  </a:cubicBezTo>
                  <a:lnTo>
                    <a:pt x="0" y="265430"/>
                  </a:lnTo>
                  <a:cubicBezTo>
                    <a:pt x="0" y="119380"/>
                    <a:pt x="119380" y="0"/>
                    <a:pt x="265430" y="0"/>
                  </a:cubicBezTo>
                  <a:lnTo>
                    <a:pt x="3616325" y="0"/>
                  </a:lnTo>
                  <a:cubicBezTo>
                    <a:pt x="3762375" y="0"/>
                    <a:pt x="3881755" y="119380"/>
                    <a:pt x="3881755" y="265430"/>
                  </a:cubicBezTo>
                  <a:lnTo>
                    <a:pt x="3881755" y="1033145"/>
                  </a:lnTo>
                  <a:cubicBezTo>
                    <a:pt x="3881755" y="1179830"/>
                    <a:pt x="3762375" y="1299210"/>
                    <a:pt x="3616325" y="129921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330">
              <a:extLst>
                <a:ext uri="{FF2B5EF4-FFF2-40B4-BE49-F238E27FC236}">
                  <a16:creationId xmlns:a16="http://schemas.microsoft.com/office/drawing/2014/main" id="{81FAED40-229D-466B-9AEB-5F0167D4A383}"/>
                </a:ext>
              </a:extLst>
            </p:cNvPr>
            <p:cNvSpPr/>
            <p:nvPr/>
          </p:nvSpPr>
          <p:spPr>
            <a:xfrm>
              <a:off x="4753610" y="1785620"/>
              <a:ext cx="146050" cy="1511300"/>
            </a:xfrm>
            <a:custGeom>
              <a:avLst/>
              <a:gdLst>
                <a:gd name="connsiteX0" fmla="*/ 0 w 146050"/>
                <a:gd name="connsiteY0" fmla="*/ 0 h 1511300"/>
                <a:gd name="connsiteX1" fmla="*/ 147320 w 146050"/>
                <a:gd name="connsiteY1" fmla="*/ 0 h 1511300"/>
                <a:gd name="connsiteX2" fmla="*/ 147320 w 146050"/>
                <a:gd name="connsiteY2" fmla="*/ 1511300 h 1511300"/>
                <a:gd name="connsiteX3" fmla="*/ 0 w 146050"/>
                <a:gd name="connsiteY3" fmla="*/ 1511300 h 151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50" h="1511300">
                  <a:moveTo>
                    <a:pt x="0" y="0"/>
                  </a:moveTo>
                  <a:lnTo>
                    <a:pt x="147320" y="0"/>
                  </a:lnTo>
                  <a:lnTo>
                    <a:pt x="147320" y="1511300"/>
                  </a:lnTo>
                  <a:lnTo>
                    <a:pt x="0" y="1511300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331">
              <a:extLst>
                <a:ext uri="{FF2B5EF4-FFF2-40B4-BE49-F238E27FC236}">
                  <a16:creationId xmlns:a16="http://schemas.microsoft.com/office/drawing/2014/main" id="{594ACAC1-71BE-4B65-8D8D-EA7500884DBA}"/>
                </a:ext>
              </a:extLst>
            </p:cNvPr>
            <p:cNvSpPr/>
            <p:nvPr/>
          </p:nvSpPr>
          <p:spPr>
            <a:xfrm>
              <a:off x="6028055" y="1785620"/>
              <a:ext cx="146050" cy="1511300"/>
            </a:xfrm>
            <a:custGeom>
              <a:avLst/>
              <a:gdLst>
                <a:gd name="connsiteX0" fmla="*/ 0 w 146050"/>
                <a:gd name="connsiteY0" fmla="*/ 0 h 1511300"/>
                <a:gd name="connsiteX1" fmla="*/ 147320 w 146050"/>
                <a:gd name="connsiteY1" fmla="*/ 0 h 1511300"/>
                <a:gd name="connsiteX2" fmla="*/ 147320 w 146050"/>
                <a:gd name="connsiteY2" fmla="*/ 1511300 h 1511300"/>
                <a:gd name="connsiteX3" fmla="*/ 0 w 146050"/>
                <a:gd name="connsiteY3" fmla="*/ 1511300 h 151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50" h="1511300">
                  <a:moveTo>
                    <a:pt x="0" y="0"/>
                  </a:moveTo>
                  <a:lnTo>
                    <a:pt x="147320" y="0"/>
                  </a:lnTo>
                  <a:lnTo>
                    <a:pt x="147320" y="1511300"/>
                  </a:lnTo>
                  <a:lnTo>
                    <a:pt x="0" y="1511300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332">
              <a:extLst>
                <a:ext uri="{FF2B5EF4-FFF2-40B4-BE49-F238E27FC236}">
                  <a16:creationId xmlns:a16="http://schemas.microsoft.com/office/drawing/2014/main" id="{E30DCA95-4FAF-458A-B7CE-614F49784DD4}"/>
                </a:ext>
              </a:extLst>
            </p:cNvPr>
            <p:cNvSpPr/>
            <p:nvPr/>
          </p:nvSpPr>
          <p:spPr>
            <a:xfrm>
              <a:off x="7302500" y="1785620"/>
              <a:ext cx="146050" cy="1511300"/>
            </a:xfrm>
            <a:custGeom>
              <a:avLst/>
              <a:gdLst>
                <a:gd name="connsiteX0" fmla="*/ 0 w 146050"/>
                <a:gd name="connsiteY0" fmla="*/ 0 h 1511300"/>
                <a:gd name="connsiteX1" fmla="*/ 147320 w 146050"/>
                <a:gd name="connsiteY1" fmla="*/ 0 h 1511300"/>
                <a:gd name="connsiteX2" fmla="*/ 147320 w 146050"/>
                <a:gd name="connsiteY2" fmla="*/ 1511300 h 1511300"/>
                <a:gd name="connsiteX3" fmla="*/ 0 w 146050"/>
                <a:gd name="connsiteY3" fmla="*/ 1511300 h 151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50" h="1511300">
                  <a:moveTo>
                    <a:pt x="0" y="0"/>
                  </a:moveTo>
                  <a:lnTo>
                    <a:pt x="147320" y="0"/>
                  </a:lnTo>
                  <a:lnTo>
                    <a:pt x="147320" y="1511300"/>
                  </a:lnTo>
                  <a:lnTo>
                    <a:pt x="0" y="1511300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333">
              <a:extLst>
                <a:ext uri="{FF2B5EF4-FFF2-40B4-BE49-F238E27FC236}">
                  <a16:creationId xmlns:a16="http://schemas.microsoft.com/office/drawing/2014/main" id="{4C11AE5C-0EE3-4EB4-A85D-C1BB92F7B28D}"/>
                </a:ext>
              </a:extLst>
            </p:cNvPr>
            <p:cNvSpPr/>
            <p:nvPr/>
          </p:nvSpPr>
          <p:spPr>
            <a:xfrm>
              <a:off x="2487930" y="5073015"/>
              <a:ext cx="438150" cy="482600"/>
            </a:xfrm>
            <a:custGeom>
              <a:avLst/>
              <a:gdLst>
                <a:gd name="connsiteX0" fmla="*/ 206375 w 438150"/>
                <a:gd name="connsiteY0" fmla="*/ 149860 h 482600"/>
                <a:gd name="connsiteX1" fmla="*/ 416560 w 438150"/>
                <a:gd name="connsiteY1" fmla="*/ 440055 h 482600"/>
                <a:gd name="connsiteX2" fmla="*/ 441325 w 438150"/>
                <a:gd name="connsiteY2" fmla="*/ 485140 h 482600"/>
                <a:gd name="connsiteX3" fmla="*/ 441325 w 438150"/>
                <a:gd name="connsiteY3" fmla="*/ 0 h 482600"/>
                <a:gd name="connsiteX4" fmla="*/ 0 w 438150"/>
                <a:gd name="connsiteY4" fmla="*/ 0 h 482600"/>
                <a:gd name="connsiteX5" fmla="*/ 206375 w 438150"/>
                <a:gd name="connsiteY5" fmla="*/ 149860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150" h="482600">
                  <a:moveTo>
                    <a:pt x="206375" y="149860"/>
                  </a:moveTo>
                  <a:cubicBezTo>
                    <a:pt x="287020" y="227965"/>
                    <a:pt x="361315" y="340995"/>
                    <a:pt x="416560" y="440055"/>
                  </a:cubicBezTo>
                  <a:cubicBezTo>
                    <a:pt x="425450" y="455930"/>
                    <a:pt x="433705" y="470535"/>
                    <a:pt x="441325" y="485140"/>
                  </a:cubicBezTo>
                  <a:lnTo>
                    <a:pt x="441325" y="0"/>
                  </a:lnTo>
                  <a:lnTo>
                    <a:pt x="0" y="0"/>
                  </a:lnTo>
                  <a:cubicBezTo>
                    <a:pt x="64135" y="29210"/>
                    <a:pt x="130810" y="76200"/>
                    <a:pt x="206375" y="149860"/>
                  </a:cubicBezTo>
                  <a:close/>
                </a:path>
              </a:pathLst>
            </a:custGeom>
            <a:solidFill>
              <a:schemeClr val="accent4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334">
              <a:extLst>
                <a:ext uri="{FF2B5EF4-FFF2-40B4-BE49-F238E27FC236}">
                  <a16:creationId xmlns:a16="http://schemas.microsoft.com/office/drawing/2014/main" id="{906B9C85-9A28-4F7B-9169-57502AAE62A8}"/>
                </a:ext>
              </a:extLst>
            </p:cNvPr>
            <p:cNvSpPr/>
            <p:nvPr/>
          </p:nvSpPr>
          <p:spPr>
            <a:xfrm>
              <a:off x="2921635" y="5070475"/>
              <a:ext cx="374650" cy="1003300"/>
            </a:xfrm>
            <a:custGeom>
              <a:avLst/>
              <a:gdLst>
                <a:gd name="connsiteX0" fmla="*/ 0 w 374650"/>
                <a:gd name="connsiteY0" fmla="*/ 0 h 1003300"/>
                <a:gd name="connsiteX1" fmla="*/ 0 w 374650"/>
                <a:gd name="connsiteY1" fmla="*/ 473075 h 1003300"/>
                <a:gd name="connsiteX2" fmla="*/ 267335 w 374650"/>
                <a:gd name="connsiteY2" fmla="*/ 989330 h 1003300"/>
                <a:gd name="connsiteX3" fmla="*/ 268605 w 374650"/>
                <a:gd name="connsiteY3" fmla="*/ 1003300 h 1003300"/>
                <a:gd name="connsiteX4" fmla="*/ 375920 w 374650"/>
                <a:gd name="connsiteY4" fmla="*/ 1003300 h 1003300"/>
                <a:gd name="connsiteX5" fmla="*/ 375920 w 374650"/>
                <a:gd name="connsiteY5" fmla="*/ 0 h 1003300"/>
                <a:gd name="connsiteX6" fmla="*/ 0 w 374650"/>
                <a:gd name="connsiteY6" fmla="*/ 0 h 10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4650" h="1003300">
                  <a:moveTo>
                    <a:pt x="0" y="0"/>
                  </a:moveTo>
                  <a:lnTo>
                    <a:pt x="0" y="473075"/>
                  </a:lnTo>
                  <a:cubicBezTo>
                    <a:pt x="153035" y="752475"/>
                    <a:pt x="166370" y="832485"/>
                    <a:pt x="267335" y="989330"/>
                  </a:cubicBezTo>
                  <a:lnTo>
                    <a:pt x="268605" y="1003300"/>
                  </a:lnTo>
                  <a:lnTo>
                    <a:pt x="375920" y="1003300"/>
                  </a:lnTo>
                  <a:lnTo>
                    <a:pt x="3759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73997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7D3BC7-68CF-4D68-AF45-81EEC3383B40}"/>
              </a:ext>
            </a:extLst>
          </p:cNvPr>
          <p:cNvSpPr txBox="1"/>
          <p:nvPr/>
        </p:nvSpPr>
        <p:spPr>
          <a:xfrm>
            <a:off x="295268" y="218242"/>
            <a:ext cx="411536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Thank You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028" name="Picture 4" descr="큰 곰 별자리를 보고 망원경 스톡 사진">
            <a:extLst>
              <a:ext uri="{FF2B5EF4-FFF2-40B4-BE49-F238E27FC236}">
                <a16:creationId xmlns:a16="http://schemas.microsoft.com/office/drawing/2014/main" id="{7390506F-A2E1-466F-A3EE-E01FE38EA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97" y="1008530"/>
            <a:ext cx="10198474" cy="567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458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7. sanitize-html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699" y="1368211"/>
            <a:ext cx="10807328" cy="4964629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XSS(Cross Site Scripting)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공격 방어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npm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sanitize-html</a:t>
            </a: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허용하지 않은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html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입력을 막음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아래처럼 빈 문자열로 치환됨</a:t>
            </a: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4AD2BC-F137-46F6-B56B-0BFAFB5F0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66" y="3429000"/>
            <a:ext cx="7231898" cy="126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4287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3992</TotalTime>
  <Words>1727</Words>
  <Application>Microsoft Office PowerPoint</Application>
  <PresentationFormat>와이드스크린</PresentationFormat>
  <Paragraphs>302</Paragraphs>
  <Slides>87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87</vt:i4>
      </vt:variant>
    </vt:vector>
  </HeadingPairs>
  <TitlesOfParts>
    <vt:vector size="97" baseType="lpstr">
      <vt:lpstr>KoPub돋움체_Pro Bold</vt:lpstr>
      <vt:lpstr>KoPub돋움체_Pro Medium</vt:lpstr>
      <vt:lpstr>굴림</vt:lpstr>
      <vt:lpstr>돋움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1. 실 서비스 배포 준비하기</vt:lpstr>
      <vt:lpstr>2. morgan</vt:lpstr>
      <vt:lpstr>3. express-session</vt:lpstr>
      <vt:lpstr>4. sequelize</vt:lpstr>
      <vt:lpstr>5. cross-env</vt:lpstr>
      <vt:lpstr>6. cross-env</vt:lpstr>
      <vt:lpstr>7. sanitize-html</vt:lpstr>
      <vt:lpstr>8. csurf</vt:lpstr>
      <vt:lpstr>9. pm2 소개</vt:lpstr>
      <vt:lpstr>10. pm2 사용하기</vt:lpstr>
      <vt:lpstr>11. 프로세스 목록 확인하기</vt:lpstr>
      <vt:lpstr>12. pm2로 멀티 프로세싱 하기</vt:lpstr>
      <vt:lpstr>13. 서버 종료 후 멀티 프로세싱 하기</vt:lpstr>
      <vt:lpstr>14. 프로세스 모니터링하기</vt:lpstr>
      <vt:lpstr>15. winston</vt:lpstr>
      <vt:lpstr>16. winston 메서드</vt:lpstr>
      <vt:lpstr>17. winston 적용하기</vt:lpstr>
      <vt:lpstr>18. winston 로그 확인하기</vt:lpstr>
      <vt:lpstr>19. helmet, hpp로 보안 관리하기</vt:lpstr>
      <vt:lpstr>20. connect-redis</vt:lpstr>
      <vt:lpstr>21. redislabs 회원가입하기</vt:lpstr>
      <vt:lpstr>22. redislabs 인증하기</vt:lpstr>
      <vt:lpstr>23. 레디스 클라우드 호스팅 사용하기</vt:lpstr>
      <vt:lpstr>24. 레디스 subscription 생성</vt:lpstr>
      <vt:lpstr>25. Subscription 설정하기</vt:lpstr>
      <vt:lpstr>26. 레디스 데이터베이스 설정</vt:lpstr>
      <vt:lpstr>27. 레디스 호스팅 생성 완료</vt:lpstr>
      <vt:lpstr>28. connect-redis 연결하기</vt:lpstr>
      <vt:lpstr>29. nvm, n</vt:lpstr>
      <vt:lpstr>30. nvm-installer</vt:lpstr>
      <vt:lpstr>31. nvm-installer로 노드 버전 바꾸기</vt:lpstr>
      <vt:lpstr>32. 맥, 리눅스에서 n으로 노드 업데이트</vt:lpstr>
      <vt:lpstr>PowerPoint 프레젠테이션</vt:lpstr>
      <vt:lpstr>1. Git으로 소스코드 관리하기</vt:lpstr>
      <vt:lpstr>2. Git 설치하기</vt:lpstr>
      <vt:lpstr>3. 설치 파일 실행하기</vt:lpstr>
      <vt:lpstr>4. git 명령어 사용하기</vt:lpstr>
      <vt:lpstr>5. GitHub 사용하기</vt:lpstr>
      <vt:lpstr>6. GitHub 회원가입하기</vt:lpstr>
      <vt:lpstr>7. GitHub 플랜 설정하기</vt:lpstr>
      <vt:lpstr>8. 이메일 인증하기</vt:lpstr>
      <vt:lpstr>9. GitHub 리포지터리 생성하기</vt:lpstr>
      <vt:lpstr>10. GitHub 리포지터리 생성 완료 화면</vt:lpstr>
      <vt:lpstr>11. 프로젝트에 git 설정하기</vt:lpstr>
      <vt:lpstr>12. 모든 파일 git에 추가하기</vt:lpstr>
      <vt:lpstr>13. 소스 코드 커밋하기</vt:lpstr>
      <vt:lpstr>14. GitHub 주소 등록하기</vt:lpstr>
      <vt:lpstr>15. GitHub에 코드 올리기</vt:lpstr>
      <vt:lpstr>PowerPoint 프레젠테이션</vt:lpstr>
      <vt:lpstr>1. AWS 이용하기</vt:lpstr>
      <vt:lpstr>2. AWS 가입하기</vt:lpstr>
      <vt:lpstr>3. AWS에 결제 정보 입력하기</vt:lpstr>
      <vt:lpstr>4. AWS 전화 번호 확인 받기</vt:lpstr>
      <vt:lpstr>5. 지원 플랜 선택</vt:lpstr>
      <vt:lpstr>6. 콘솔에 로그인</vt:lpstr>
      <vt:lpstr>7. Lightsail 선택</vt:lpstr>
      <vt:lpstr>8. Lightsail 인스턴스 생성</vt:lpstr>
      <vt:lpstr>9. Lightsail 설정하기</vt:lpstr>
      <vt:lpstr>10. 인스턴스 계획 선택</vt:lpstr>
      <vt:lpstr>11. 인스턴스 생성 확인하기</vt:lpstr>
      <vt:lpstr>12. 인스턴스 삭제 방법</vt:lpstr>
      <vt:lpstr>PowerPoint 프레젠테이션</vt:lpstr>
      <vt:lpstr>1. SSH 연결하기</vt:lpstr>
      <vt:lpstr>2. LightSail 콘솔 열기</vt:lpstr>
      <vt:lpstr>3. GitHub에서 소스 내려 받기</vt:lpstr>
      <vt:lpstr>4. LightSail 서버 실행하기</vt:lpstr>
      <vt:lpstr>5. LightSail 서버 접속하기</vt:lpstr>
      <vt:lpstr>PowerPoint 프레젠테이션</vt:lpstr>
      <vt:lpstr>1. GCP 콘솔 접속하기</vt:lpstr>
      <vt:lpstr>2. 새 프로젝트 생성하기</vt:lpstr>
      <vt:lpstr>3. GCP 계정 등록하기</vt:lpstr>
      <vt:lpstr>4. 무료 평가판 시작하기</vt:lpstr>
      <vt:lpstr>5. 결제 사용 설정하기</vt:lpstr>
      <vt:lpstr>6. VM 인스턴스 만들기</vt:lpstr>
      <vt:lpstr>7. VM 인스턴스 만들기</vt:lpstr>
      <vt:lpstr>8. VM 인스턴스 확인하기</vt:lpstr>
      <vt:lpstr>PowerPoint 프레젠테이션</vt:lpstr>
      <vt:lpstr>1. SSH 실행하기</vt:lpstr>
      <vt:lpstr>2. 배포를 위한 프로그램 설치하기</vt:lpstr>
      <vt:lpstr>3. GitHub에서 소스 내려 받기</vt:lpstr>
      <vt:lpstr>4. 서버 실행하기</vt:lpstr>
      <vt:lpstr>5. 외부 IP로 접속하기</vt:lpstr>
      <vt:lpstr>6. 추가로 알아 둘 점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HyunJu Lee</cp:lastModifiedBy>
  <cp:revision>154</cp:revision>
  <dcterms:created xsi:type="dcterms:W3CDTF">2019-01-14T06:35:35Z</dcterms:created>
  <dcterms:modified xsi:type="dcterms:W3CDTF">2023-11-14T14:37:08Z</dcterms:modified>
</cp:coreProperties>
</file>